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547" r:id="rId2"/>
    <p:sldId id="503" r:id="rId3"/>
    <p:sldId id="614" r:id="rId4"/>
    <p:sldId id="516" r:id="rId5"/>
    <p:sldId id="544" r:id="rId6"/>
    <p:sldId id="519" r:id="rId7"/>
    <p:sldId id="545" r:id="rId8"/>
    <p:sldId id="537" r:id="rId9"/>
    <p:sldId id="615" r:id="rId10"/>
    <p:sldId id="616" r:id="rId11"/>
    <p:sldId id="617" r:id="rId12"/>
    <p:sldId id="546" r:id="rId13"/>
    <p:sldId id="468" r:id="rId14"/>
    <p:sldId id="618" r:id="rId15"/>
    <p:sldId id="619" r:id="rId16"/>
    <p:sldId id="620" r:id="rId17"/>
    <p:sldId id="621" r:id="rId18"/>
    <p:sldId id="622" r:id="rId19"/>
    <p:sldId id="623" r:id="rId20"/>
    <p:sldId id="624" r:id="rId21"/>
    <p:sldId id="625" r:id="rId22"/>
    <p:sldId id="626" r:id="rId23"/>
    <p:sldId id="627" r:id="rId24"/>
    <p:sldId id="628" r:id="rId25"/>
    <p:sldId id="629" r:id="rId26"/>
    <p:sldId id="630" r:id="rId27"/>
    <p:sldId id="613" r:id="rId28"/>
    <p:sldId id="542"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00"/>
    <a:srgbClr val="17375E"/>
    <a:srgbClr val="162835"/>
    <a:srgbClr val="C08B22"/>
    <a:srgbClr val="D1D0CF"/>
    <a:srgbClr val="A11F35"/>
    <a:srgbClr val="070504"/>
    <a:srgbClr val="EBEBEB"/>
    <a:srgbClr val="A4A4A4"/>
    <a:srgbClr val="517C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6395" autoAdjust="0"/>
  </p:normalViewPr>
  <p:slideViewPr>
    <p:cSldViewPr snapToGrid="0">
      <p:cViewPr varScale="1">
        <p:scale>
          <a:sx n="65" d="100"/>
          <a:sy n="65" d="100"/>
        </p:scale>
        <p:origin x="639" y="51"/>
      </p:cViewPr>
      <p:guideLst/>
    </p:cSldViewPr>
  </p:slideViewPr>
  <p:notesTextViewPr>
    <p:cViewPr>
      <p:scale>
        <a:sx n="110" d="100"/>
        <a:sy n="11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Property Type</c:v>
                </c:pt>
              </c:strCache>
            </c:strRef>
          </c:tx>
          <c:dPt>
            <c:idx val="0"/>
            <c:bubble3D val="0"/>
            <c:spPr>
              <a:solidFill>
                <a:srgbClr val="162835"/>
              </a:solidFill>
              <a:ln w="19050">
                <a:solidFill>
                  <a:schemeClr val="lt1"/>
                </a:solidFill>
              </a:ln>
              <a:effectLst/>
            </c:spPr>
            <c:extLst>
              <c:ext xmlns:c16="http://schemas.microsoft.com/office/drawing/2014/chart" uri="{C3380CC4-5D6E-409C-BE32-E72D297353CC}">
                <c16:uniqueId val="{00000001-1384-4E6F-BD7B-3448A1B9DBCC}"/>
              </c:ext>
            </c:extLst>
          </c:dPt>
          <c:dPt>
            <c:idx val="1"/>
            <c:bubble3D val="0"/>
            <c:spPr>
              <a:solidFill>
                <a:srgbClr val="C08B22"/>
              </a:solidFill>
              <a:ln w="19050">
                <a:solidFill>
                  <a:schemeClr val="lt1"/>
                </a:solidFill>
              </a:ln>
              <a:effectLst/>
            </c:spPr>
            <c:extLst>
              <c:ext xmlns:c16="http://schemas.microsoft.com/office/drawing/2014/chart" uri="{C3380CC4-5D6E-409C-BE32-E72D297353CC}">
                <c16:uniqueId val="{00000003-1384-4E6F-BD7B-3448A1B9DBCC}"/>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1384-4E6F-BD7B-3448A1B9DBCC}"/>
              </c:ext>
            </c:extLst>
          </c:dPt>
          <c:dPt>
            <c:idx val="3"/>
            <c:bubble3D val="0"/>
            <c:spPr>
              <a:solidFill>
                <a:srgbClr val="A11F35"/>
              </a:solidFill>
              <a:ln w="19050">
                <a:solidFill>
                  <a:schemeClr val="lt1"/>
                </a:solidFill>
              </a:ln>
              <a:effectLst/>
            </c:spPr>
            <c:extLst>
              <c:ext xmlns:c16="http://schemas.microsoft.com/office/drawing/2014/chart" uri="{C3380CC4-5D6E-409C-BE32-E72D297353CC}">
                <c16:uniqueId val="{00000007-1384-4E6F-BD7B-3448A1B9DBCC}"/>
              </c:ext>
            </c:extLst>
          </c:dPt>
          <c:dLbls>
            <c:dLbl>
              <c:idx val="0"/>
              <c:layout>
                <c:manualLayout>
                  <c:x val="0.22286821705426357"/>
                  <c:y val="9.2592592592592421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384-4E6F-BD7B-3448A1B9DBCC}"/>
                </c:ext>
              </c:extLst>
            </c:dLbl>
            <c:dLbl>
              <c:idx val="1"/>
              <c:layout>
                <c:manualLayout>
                  <c:x val="-0.29765966754155732"/>
                  <c:y val="4.6296296296296294E-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384-4E6F-BD7B-3448A1B9DBCC}"/>
                </c:ext>
              </c:extLst>
            </c:dLbl>
            <c:dLbl>
              <c:idx val="2"/>
              <c:layout>
                <c:manualLayout>
                  <c:x val="-0.12273901808785527"/>
                  <c:y val="-0.1620370370370370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384-4E6F-BD7B-3448A1B9DBCC}"/>
                </c:ext>
              </c:extLst>
            </c:dLbl>
            <c:dLbl>
              <c:idx val="3"/>
              <c:layout>
                <c:manualLayout>
                  <c:x val="0.10335917312661493"/>
                  <c:y val="-0.15740740740740741"/>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384-4E6F-BD7B-3448A1B9DBCC}"/>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Multi-Family</c:v>
                </c:pt>
                <c:pt idx="1">
                  <c:v>Retail</c:v>
                </c:pt>
                <c:pt idx="2">
                  <c:v>Office</c:v>
                </c:pt>
                <c:pt idx="3">
                  <c:v>Self Storage</c:v>
                </c:pt>
              </c:strCache>
            </c:strRef>
          </c:cat>
          <c:val>
            <c:numRef>
              <c:f>Sheet1!$B$2:$B$5</c:f>
              <c:numCache>
                <c:formatCode>"$"#,##0.0</c:formatCode>
                <c:ptCount val="4"/>
                <c:pt idx="0">
                  <c:v>921.180717523976</c:v>
                </c:pt>
                <c:pt idx="1">
                  <c:v>17.172623290000001</c:v>
                </c:pt>
                <c:pt idx="2">
                  <c:v>11.74819901</c:v>
                </c:pt>
                <c:pt idx="3">
                  <c:v>51.723752921522475</c:v>
                </c:pt>
              </c:numCache>
            </c:numRef>
          </c:val>
          <c:extLst>
            <c:ext xmlns:c16="http://schemas.microsoft.com/office/drawing/2014/chart" uri="{C3380CC4-5D6E-409C-BE32-E72D297353CC}">
              <c16:uniqueId val="{00000008-1384-4E6F-BD7B-3448A1B9DBCC}"/>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800">
          <a:solidFill>
            <a:schemeClr val="tx1"/>
          </a:solidFill>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Property Type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CDD-4FBC-84E5-4582357D889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CCDD-4FBC-84E5-4582357D889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CCDD-4FBC-84E5-4582357D889F}"/>
              </c:ext>
            </c:extLst>
          </c:dPt>
          <c:dPt>
            <c:idx val="3"/>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7-CCDD-4FBC-84E5-4582357D889F}"/>
              </c:ext>
            </c:extLst>
          </c:dPt>
          <c:dPt>
            <c:idx val="4"/>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09-CCDD-4FBC-84E5-4582357D889F}"/>
              </c:ext>
            </c:extLst>
          </c:dPt>
          <c:dPt>
            <c:idx val="5"/>
            <c:bubble3D val="0"/>
            <c:spPr>
              <a:solidFill>
                <a:srgbClr val="162835"/>
              </a:solidFill>
              <a:ln w="19050">
                <a:solidFill>
                  <a:schemeClr val="lt1"/>
                </a:solidFill>
              </a:ln>
              <a:effectLst/>
            </c:spPr>
            <c:extLst>
              <c:ext xmlns:c16="http://schemas.microsoft.com/office/drawing/2014/chart" uri="{C3380CC4-5D6E-409C-BE32-E72D297353CC}">
                <c16:uniqueId val="{0000000B-CCDD-4FBC-84E5-4582357D889F}"/>
              </c:ext>
            </c:extLst>
          </c:dPt>
          <c:dLbls>
            <c:dLbl>
              <c:idx val="0"/>
              <c:layout>
                <c:manualLayout>
                  <c:x val="0.1776485788113695"/>
                  <c:y val="-0.12962962962962962"/>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CDD-4FBC-84E5-4582357D889F}"/>
                </c:ext>
              </c:extLst>
            </c:dLbl>
            <c:dLbl>
              <c:idx val="1"/>
              <c:layout>
                <c:manualLayout>
                  <c:x val="0.1989351258418279"/>
                  <c:y val="0.15277777777777779"/>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CCDD-4FBC-84E5-4582357D889F}"/>
                </c:ext>
              </c:extLst>
            </c:dLbl>
            <c:dLbl>
              <c:idx val="2"/>
              <c:layout>
                <c:manualLayout>
                  <c:x val="-3.2299741602067182E-3"/>
                  <c:y val="0.1898148148148148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CCDD-4FBC-84E5-4582357D889F}"/>
                </c:ext>
              </c:extLst>
            </c:dLbl>
            <c:dLbl>
              <c:idx val="3"/>
              <c:layout>
                <c:manualLayout>
                  <c:x val="-7.428940568475452E-2"/>
                  <c:y val="0.17157334499854185"/>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CCDD-4FBC-84E5-4582357D889F}"/>
                </c:ext>
              </c:extLst>
            </c:dLbl>
            <c:dLbl>
              <c:idx val="4"/>
              <c:layout>
                <c:manualLayout>
                  <c:x val="-0.2099483204134367"/>
                  <c:y val="0.16203703703703703"/>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CCDD-4FBC-84E5-4582357D889F}"/>
                </c:ext>
              </c:extLst>
            </c:dLbl>
            <c:dLbl>
              <c:idx val="5"/>
              <c:layout>
                <c:manualLayout>
                  <c:x val="-0.16795865633074936"/>
                  <c:y val="-0.22222222222222227"/>
                </c:manualLayout>
              </c:layout>
              <c:showLegendKey val="0"/>
              <c:showVal val="1"/>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CCDD-4FBC-84E5-4582357D889F}"/>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TX</c:v>
                </c:pt>
                <c:pt idx="1">
                  <c:v>FL</c:v>
                </c:pt>
                <c:pt idx="2">
                  <c:v>GA</c:v>
                </c:pt>
                <c:pt idx="3">
                  <c:v>TN</c:v>
                </c:pt>
                <c:pt idx="4">
                  <c:v>CA</c:v>
                </c:pt>
                <c:pt idx="5">
                  <c:v>Other States</c:v>
                </c:pt>
              </c:strCache>
            </c:strRef>
          </c:cat>
          <c:val>
            <c:numRef>
              <c:f>Sheet1!$B$2:$B$7</c:f>
              <c:numCache>
                <c:formatCode>"$"#,##0.0</c:formatCode>
                <c:ptCount val="6"/>
                <c:pt idx="0">
                  <c:v>242.20567487295256</c:v>
                </c:pt>
                <c:pt idx="1">
                  <c:v>158.47546054696696</c:v>
                </c:pt>
                <c:pt idx="2">
                  <c:v>125.59304</c:v>
                </c:pt>
                <c:pt idx="3">
                  <c:v>92.06</c:v>
                </c:pt>
                <c:pt idx="4">
                  <c:v>72.885999999999996</c:v>
                </c:pt>
                <c:pt idx="5">
                  <c:v>310.60511732557893</c:v>
                </c:pt>
              </c:numCache>
            </c:numRef>
          </c:val>
          <c:extLst>
            <c:ext xmlns:c16="http://schemas.microsoft.com/office/drawing/2014/chart" uri="{C3380CC4-5D6E-409C-BE32-E72D297353CC}">
              <c16:uniqueId val="{0000000C-CCDD-4FBC-84E5-4582357D889F}"/>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800">
          <a:solidFill>
            <a:schemeClr val="tx1"/>
          </a:solidFill>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Capital Structure</c:v>
                </c:pt>
              </c:strCache>
            </c:strRef>
          </c:tx>
          <c:spPr>
            <a:solidFill>
              <a:srgbClr val="162835"/>
            </a:solidFill>
            <a:effectLst/>
          </c:spPr>
          <c:dPt>
            <c:idx val="0"/>
            <c:bubble3D val="0"/>
            <c:spPr>
              <a:solidFill>
                <a:srgbClr val="162835"/>
              </a:solidFill>
              <a:ln w="19050">
                <a:solidFill>
                  <a:schemeClr val="lt1"/>
                </a:solidFill>
              </a:ln>
              <a:effectLst/>
            </c:spPr>
            <c:extLst>
              <c:ext xmlns:c16="http://schemas.microsoft.com/office/drawing/2014/chart" uri="{C3380CC4-5D6E-409C-BE32-E72D297353CC}">
                <c16:uniqueId val="{00000001-E4D6-4752-AAA1-946F9B09CC4A}"/>
              </c:ext>
            </c:extLst>
          </c:dPt>
          <c:dPt>
            <c:idx val="1"/>
            <c:bubble3D val="0"/>
            <c:spPr>
              <a:solidFill>
                <a:srgbClr val="A11F35"/>
              </a:solidFill>
              <a:ln w="19050">
                <a:solidFill>
                  <a:schemeClr val="lt1"/>
                </a:solidFill>
              </a:ln>
              <a:effectLst/>
            </c:spPr>
            <c:extLst>
              <c:ext xmlns:c16="http://schemas.microsoft.com/office/drawing/2014/chart" uri="{C3380CC4-5D6E-409C-BE32-E72D297353CC}">
                <c16:uniqueId val="{00000003-E4D6-4752-AAA1-946F9B09CC4A}"/>
              </c:ext>
            </c:extLst>
          </c:dPt>
          <c:dPt>
            <c:idx val="2"/>
            <c:bubble3D val="0"/>
            <c:spPr>
              <a:solidFill>
                <a:srgbClr val="070504"/>
              </a:solidFill>
              <a:ln w="19050">
                <a:solidFill>
                  <a:schemeClr val="lt1"/>
                </a:solidFill>
              </a:ln>
              <a:effectLst/>
            </c:spPr>
            <c:extLst>
              <c:ext xmlns:c16="http://schemas.microsoft.com/office/drawing/2014/chart" uri="{C3380CC4-5D6E-409C-BE32-E72D297353CC}">
                <c16:uniqueId val="{00000005-E4D6-4752-AAA1-946F9B09CC4A}"/>
              </c:ext>
            </c:extLst>
          </c:dPt>
          <c:dPt>
            <c:idx val="3"/>
            <c:bubble3D val="0"/>
            <c:spPr>
              <a:solidFill>
                <a:srgbClr val="C08B22"/>
              </a:solidFill>
              <a:ln w="19050">
                <a:solidFill>
                  <a:schemeClr val="lt1"/>
                </a:solidFill>
              </a:ln>
              <a:effectLst/>
            </c:spPr>
            <c:extLst>
              <c:ext xmlns:c16="http://schemas.microsoft.com/office/drawing/2014/chart" uri="{C3380CC4-5D6E-409C-BE32-E72D297353CC}">
                <c16:uniqueId val="{00000007-6594-4087-B2A0-7C0ADDCEABF7}"/>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CLO Financing</c:v>
                </c:pt>
                <c:pt idx="1">
                  <c:v>Common Equity</c:v>
                </c:pt>
                <c:pt idx="2">
                  <c:v>Preferred Equity</c:v>
                </c:pt>
                <c:pt idx="3">
                  <c:v>Term Loan</c:v>
                </c:pt>
              </c:strCache>
            </c:strRef>
          </c:cat>
          <c:val>
            <c:numRef>
              <c:f>Sheet1!$B$2:$B$5</c:f>
              <c:numCache>
                <c:formatCode>0.0%</c:formatCode>
                <c:ptCount val="4"/>
                <c:pt idx="0">
                  <c:v>0.79337849791839965</c:v>
                </c:pt>
                <c:pt idx="1">
                  <c:v>0.10408892858749837</c:v>
                </c:pt>
                <c:pt idx="2">
                  <c:v>5.7094704497875841E-2</c:v>
                </c:pt>
                <c:pt idx="3">
                  <c:v>4.5437868996226191E-2</c:v>
                </c:pt>
              </c:numCache>
            </c:numRef>
          </c:val>
          <c:extLst>
            <c:ext xmlns:c16="http://schemas.microsoft.com/office/drawing/2014/chart" uri="{C3380CC4-5D6E-409C-BE32-E72D297353CC}">
              <c16:uniqueId val="{00000006-E4D6-4752-AAA1-946F9B09CC4A}"/>
            </c:ext>
          </c:extLst>
        </c:ser>
        <c:dLbls>
          <c:showLegendKey val="0"/>
          <c:showVal val="1"/>
          <c:showCatName val="0"/>
          <c:showSerName val="0"/>
          <c:showPercent val="0"/>
          <c:showBubbleSize val="0"/>
          <c:showLeaderLines val="1"/>
        </c:dLbls>
        <c:firstSliceAng val="309"/>
        <c:holeSize val="51"/>
      </c:doughnutChart>
      <c:spPr>
        <a:noFill/>
        <a:ln>
          <a:noFill/>
        </a:ln>
        <a:effectLst/>
      </c:spPr>
    </c:plotArea>
    <c:legend>
      <c:legendPos val="b"/>
      <c:layout>
        <c:manualLayout>
          <c:xMode val="edge"/>
          <c:yMode val="edge"/>
          <c:x val="7.1841425056055397E-2"/>
          <c:y val="0.83047650011890106"/>
          <c:w val="0.92815869660248262"/>
          <c:h val="0.10317990772385698"/>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0"/>
          <c:tx>
            <c:strRef>
              <c:f>Sheet1!$C$1</c:f>
              <c:strCache>
                <c:ptCount val="1"/>
                <c:pt idx="0">
                  <c:v>GAAP Earnings/Share</c:v>
                </c:pt>
              </c:strCache>
            </c:strRef>
          </c:tx>
          <c:spPr>
            <a:solidFill>
              <a:srgbClr val="162835"/>
            </a:solidFill>
            <a:ln>
              <a:solidFill>
                <a:schemeClr val="tx1"/>
              </a:solidFill>
            </a:ln>
            <a:effectLst/>
          </c:spPr>
          <c:invertIfNegative val="0"/>
          <c:dLbls>
            <c:dLbl>
              <c:idx val="0"/>
              <c:layout>
                <c:manualLayout>
                  <c:x val="-1.2983932638948646E-2"/>
                  <c:y val="3.095041913447518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69E-4D81-A2A0-3E8D507ED2B6}"/>
                </c:ext>
              </c:extLst>
            </c:dLbl>
            <c:dLbl>
              <c:idx val="1"/>
              <c:layout>
                <c:manualLayout>
                  <c:x val="-1.9475898958422819E-2"/>
                  <c:y val="9.6935597678720481E-3"/>
                </c:manualLayout>
              </c:layout>
              <c:showLegendKey val="0"/>
              <c:showVal val="1"/>
              <c:showCatName val="0"/>
              <c:showSerName val="0"/>
              <c:showPercent val="0"/>
              <c:showBubbleSize val="0"/>
              <c:extLst>
                <c:ext xmlns:c15="http://schemas.microsoft.com/office/drawing/2012/chart" uri="{CE6537A1-D6FC-4f65-9D91-7224C49458BB}">
                  <c15:layout>
                    <c:manualLayout>
                      <c:w val="0.14290428081281464"/>
                      <c:h val="4.4750667679564558E-2"/>
                    </c:manualLayout>
                  </c15:layout>
                </c:ext>
                <c:ext xmlns:c16="http://schemas.microsoft.com/office/drawing/2014/chart" uri="{C3380CC4-5D6E-409C-BE32-E72D297353CC}">
                  <c16:uniqueId val="{00000001-969E-4D81-A2A0-3E8D507ED2B6}"/>
                </c:ext>
              </c:extLst>
            </c:dLbl>
            <c:dLbl>
              <c:idx val="2"/>
              <c:layout>
                <c:manualLayout>
                  <c:x val="-1.2983932638948585E-2"/>
                  <c:y val="-3.09512567084544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69E-4D81-A2A0-3E8D507ED2B6}"/>
                </c:ext>
              </c:extLst>
            </c:dLbl>
            <c:dLbl>
              <c:idx val="3"/>
              <c:layout>
                <c:manualLayout>
                  <c:x val="-6.4919663194742631E-3"/>
                  <c:y val="3.095125670845380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9E-4D81-A2A0-3E8D507ED2B6}"/>
                </c:ext>
              </c:extLst>
            </c:dLbl>
            <c:numFmt formatCode="&quot;$&quot;#,##0.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 2021</c:v>
                </c:pt>
                <c:pt idx="1">
                  <c:v>Q2 2021</c:v>
                </c:pt>
                <c:pt idx="2">
                  <c:v>Q3 2021</c:v>
                </c:pt>
                <c:pt idx="3">
                  <c:v>Q4 2021</c:v>
                </c:pt>
              </c:strCache>
            </c:strRef>
          </c:cat>
          <c:val>
            <c:numRef>
              <c:f>Sheet1!$C$2:$C$5</c:f>
              <c:numCache>
                <c:formatCode>_("$"* #,##0.00_);_("$"* \(#,##0.00\);_("$"* "-"??_);_(@_)</c:formatCode>
                <c:ptCount val="4"/>
                <c:pt idx="0">
                  <c:v>0.1124520679492433</c:v>
                </c:pt>
                <c:pt idx="1">
                  <c:v>3.6144094808631212E-2</c:v>
                </c:pt>
                <c:pt idx="2">
                  <c:v>4.7465510400221136E-2</c:v>
                </c:pt>
                <c:pt idx="3">
                  <c:v>0.1037547755054006</c:v>
                </c:pt>
              </c:numCache>
            </c:numRef>
          </c:val>
          <c:extLst>
            <c:ext xmlns:c16="http://schemas.microsoft.com/office/drawing/2014/chart" uri="{C3380CC4-5D6E-409C-BE32-E72D297353CC}">
              <c16:uniqueId val="{00000004-969E-4D81-A2A0-3E8D507ED2B6}"/>
            </c:ext>
          </c:extLst>
        </c:ser>
        <c:ser>
          <c:idx val="2"/>
          <c:order val="1"/>
          <c:tx>
            <c:strRef>
              <c:f>Sheet1!$D$1</c:f>
              <c:strCache>
                <c:ptCount val="1"/>
                <c:pt idx="0">
                  <c:v>Distributable Earnings/Share</c:v>
                </c:pt>
              </c:strCache>
            </c:strRef>
          </c:tx>
          <c:spPr>
            <a:solidFill>
              <a:srgbClr val="C08B22"/>
            </a:solidFill>
            <a:ln>
              <a:solidFill>
                <a:schemeClr val="tx1"/>
              </a:solid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 2021</c:v>
                </c:pt>
                <c:pt idx="1">
                  <c:v>Q2 2021</c:v>
                </c:pt>
                <c:pt idx="2">
                  <c:v>Q3 2021</c:v>
                </c:pt>
                <c:pt idx="3">
                  <c:v>Q4 2021</c:v>
                </c:pt>
              </c:strCache>
            </c:strRef>
          </c:cat>
          <c:val>
            <c:numRef>
              <c:f>Sheet1!$D$2:$D$5</c:f>
              <c:numCache>
                <c:formatCode>_("$"* #,##0.00_);_("$"* \(#,##0.00\);_("$"* "-"??_);_(@_)</c:formatCode>
                <c:ptCount val="4"/>
                <c:pt idx="0">
                  <c:v>0.11397764288829626</c:v>
                </c:pt>
                <c:pt idx="1">
                  <c:v>0.1118195555109746</c:v>
                </c:pt>
                <c:pt idx="2">
                  <c:v>5.6103791652381892E-2</c:v>
                </c:pt>
                <c:pt idx="3">
                  <c:v>0.10663105162069263</c:v>
                </c:pt>
              </c:numCache>
            </c:numRef>
          </c:val>
          <c:extLst>
            <c:ext xmlns:c16="http://schemas.microsoft.com/office/drawing/2014/chart" uri="{C3380CC4-5D6E-409C-BE32-E72D297353CC}">
              <c16:uniqueId val="{00000005-969E-4D81-A2A0-3E8D507ED2B6}"/>
            </c:ext>
          </c:extLst>
        </c:ser>
        <c:dLbls>
          <c:showLegendKey val="0"/>
          <c:showVal val="0"/>
          <c:showCatName val="0"/>
          <c:showSerName val="0"/>
          <c:showPercent val="0"/>
          <c:showBubbleSize val="0"/>
        </c:dLbls>
        <c:gapWidth val="119"/>
        <c:overlap val="-12"/>
        <c:axId val="810122632"/>
        <c:axId val="810117384"/>
      </c:barChart>
      <c:catAx>
        <c:axId val="810122632"/>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0117384"/>
        <c:crosses val="autoZero"/>
        <c:auto val="1"/>
        <c:lblAlgn val="ctr"/>
        <c:lblOffset val="100"/>
        <c:noMultiLvlLbl val="0"/>
      </c:catAx>
      <c:valAx>
        <c:axId val="810117384"/>
        <c:scaling>
          <c:orientation val="minMax"/>
        </c:scaling>
        <c:delete val="1"/>
        <c:axPos val="l"/>
        <c:numFmt formatCode="_(&quot;$&quot;* #,##0.00_);_(&quot;$&quot;* \(#,##0.00\);_(&quot;$&quot;* &quot;-&quot;??_);_(@_)" sourceLinked="1"/>
        <c:majorTickMark val="none"/>
        <c:minorTickMark val="none"/>
        <c:tickLblPos val="nextTo"/>
        <c:crossAx val="81012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latin typeface="+mn-lt"/>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Adjusted Book Value Per Share</c:v>
                </c:pt>
              </c:strCache>
            </c:strRef>
          </c:tx>
          <c:spPr>
            <a:solidFill>
              <a:srgbClr val="162835"/>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Q1 2021</c:v>
                </c:pt>
                <c:pt idx="1">
                  <c:v>Q2 2021</c:v>
                </c:pt>
                <c:pt idx="2">
                  <c:v>Q3 2021</c:v>
                </c:pt>
                <c:pt idx="3">
                  <c:v>Q4 2021</c:v>
                </c:pt>
              </c:strCache>
            </c:strRef>
          </c:cat>
          <c:val>
            <c:numRef>
              <c:f>Sheet1!$B$2:$B$5</c:f>
              <c:numCache>
                <c:formatCode>_("$"* #,##0.00_);_("$"* \(#,##0.00\);_("$"* "-"??_);_(@_)</c:formatCode>
                <c:ptCount val="4"/>
                <c:pt idx="0">
                  <c:v>4.5810172613714819</c:v>
                </c:pt>
                <c:pt idx="1">
                  <c:v>4.4147036476000778</c:v>
                </c:pt>
                <c:pt idx="2">
                  <c:v>4.371910237032937</c:v>
                </c:pt>
                <c:pt idx="3">
                  <c:v>4.3845624528542153</c:v>
                </c:pt>
              </c:numCache>
            </c:numRef>
          </c:val>
          <c:extLst>
            <c:ext xmlns:c16="http://schemas.microsoft.com/office/drawing/2014/chart" uri="{C3380CC4-5D6E-409C-BE32-E72D297353CC}">
              <c16:uniqueId val="{00000000-98FE-463C-BF2D-98A30AE861A0}"/>
            </c:ext>
          </c:extLst>
        </c:ser>
        <c:dLbls>
          <c:showLegendKey val="0"/>
          <c:showVal val="0"/>
          <c:showCatName val="0"/>
          <c:showSerName val="0"/>
          <c:showPercent val="0"/>
          <c:showBubbleSize val="0"/>
        </c:dLbls>
        <c:gapWidth val="154"/>
        <c:overlap val="-27"/>
        <c:axId val="810122632"/>
        <c:axId val="810117384"/>
      </c:barChart>
      <c:catAx>
        <c:axId val="810122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0117384"/>
        <c:crosses val="autoZero"/>
        <c:auto val="1"/>
        <c:lblAlgn val="ctr"/>
        <c:lblOffset val="100"/>
        <c:noMultiLvlLbl val="0"/>
      </c:catAx>
      <c:valAx>
        <c:axId val="810117384"/>
        <c:scaling>
          <c:orientation val="minMax"/>
          <c:max val="4.7000000000000099"/>
          <c:min val="4.0000000000000089"/>
        </c:scaling>
        <c:delete val="0"/>
        <c:axPos val="l"/>
        <c:numFmt formatCode="_(&quot;$&quot;* #,##0.00_);_(&quot;$&quot;* \(#,##0.00\);_(&quot;$&quot;* &quot;-&quot;??_);_(@_)"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0122632"/>
        <c:crossesAt val="1"/>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mn-lt"/>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51714916279578"/>
          <c:y val="0.11252169435654906"/>
          <c:w val="0.54965727071169346"/>
          <c:h val="0.77495661128690185"/>
        </c:manualLayout>
      </c:layout>
      <c:doughnutChart>
        <c:varyColors val="1"/>
        <c:ser>
          <c:idx val="0"/>
          <c:order val="0"/>
          <c:tx>
            <c:strRef>
              <c:f>Sheet1!$B$1</c:f>
              <c:strCache>
                <c:ptCount val="1"/>
                <c:pt idx="0">
                  <c:v>Property Type</c:v>
                </c:pt>
              </c:strCache>
            </c:strRef>
          </c:tx>
          <c:spPr>
            <a:solidFill>
              <a:srgbClr val="162835"/>
            </a:solidFill>
          </c:spPr>
          <c:dPt>
            <c:idx val="0"/>
            <c:bubble3D val="0"/>
            <c:spPr>
              <a:solidFill>
                <a:srgbClr val="162835"/>
              </a:solidFill>
              <a:ln w="19050">
                <a:solidFill>
                  <a:schemeClr val="lt1"/>
                </a:solidFill>
              </a:ln>
              <a:effectLst/>
            </c:spPr>
            <c:extLst>
              <c:ext xmlns:c16="http://schemas.microsoft.com/office/drawing/2014/chart" uri="{C3380CC4-5D6E-409C-BE32-E72D297353CC}">
                <c16:uniqueId val="{00000001-1B99-486F-A2A8-4908FAAFE203}"/>
              </c:ext>
            </c:extLst>
          </c:dPt>
          <c:dLbls>
            <c:dLbl>
              <c:idx val="0"/>
              <c:layout>
                <c:manualLayout>
                  <c:x val="0.25803109071469027"/>
                  <c:y val="6.3664230978699693E-2"/>
                </c:manualLayout>
              </c:layout>
              <c:showLegendKey val="0"/>
              <c:showVal val="1"/>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1-1B99-486F-A2A8-4908FAAFE203}"/>
                </c:ext>
              </c:extLst>
            </c:dLbl>
            <c:numFmt formatCode="0.0%" sourceLinked="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1"/>
            <c:showSerName val="0"/>
            <c:showPercent val="1"/>
            <c:showBubbleSize val="0"/>
            <c:separator>, </c:separator>
            <c:showLeaderLines val="1"/>
            <c:leaderLines>
              <c:spPr>
                <a:ln w="6350" cap="flat" cmpd="sng" algn="ctr">
                  <a:solidFill>
                    <a:schemeClr val="accent1"/>
                  </a:solidFill>
                  <a:prstDash val="solid"/>
                  <a:miter lim="800000"/>
                </a:ln>
                <a:effectLst/>
              </c:spPr>
            </c:leaderLines>
            <c:extLst>
              <c:ext xmlns:c15="http://schemas.microsoft.com/office/drawing/2012/chart" uri="{CE6537A1-D6FC-4f65-9D91-7224C49458BB}"/>
            </c:extLst>
          </c:dLbls>
          <c:cat>
            <c:strRef>
              <c:f>Sheet1!$A$2</c:f>
              <c:strCache>
                <c:ptCount val="1"/>
                <c:pt idx="0">
                  <c:v>Multifamily</c:v>
                </c:pt>
              </c:strCache>
            </c:strRef>
          </c:cat>
          <c:val>
            <c:numRef>
              <c:f>Sheet1!$B$2</c:f>
              <c:numCache>
                <c:formatCode>"$"#,##0.0</c:formatCode>
                <c:ptCount val="1"/>
                <c:pt idx="0">
                  <c:v>336.23493500000001</c:v>
                </c:pt>
              </c:numCache>
            </c:numRef>
          </c:val>
          <c:extLst>
            <c:ext xmlns:c16="http://schemas.microsoft.com/office/drawing/2014/chart" uri="{C3380CC4-5D6E-409C-BE32-E72D297353CC}">
              <c16:uniqueId val="{00000002-1B99-486F-A2A8-4908FAAFE203}"/>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800">
          <a:solidFill>
            <a:schemeClr val="tx1"/>
          </a:solidFill>
          <a:latin typeface="+mn-lt"/>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5297157622739E-2"/>
          <c:y val="5.0925925925925923E-2"/>
          <c:w val="0.92894056847545214"/>
          <c:h val="0.78605643044619422"/>
        </c:manualLayout>
      </c:layout>
      <c:barChart>
        <c:barDir val="col"/>
        <c:grouping val="stacked"/>
        <c:varyColors val="0"/>
        <c:ser>
          <c:idx val="0"/>
          <c:order val="0"/>
          <c:tx>
            <c:strRef>
              <c:f>Sheet1!$B$1</c:f>
              <c:strCache>
                <c:ptCount val="1"/>
                <c:pt idx="0">
                  <c:v>Q3 2021 Portfolio</c:v>
                </c:pt>
              </c:strCache>
            </c:strRef>
          </c:tx>
          <c:spPr>
            <a:solidFill>
              <a:srgbClr val="E9EFF3"/>
            </a:solidFill>
            <a:ln>
              <a:solidFill>
                <a:schemeClr val="tx1"/>
              </a:solidFill>
            </a:ln>
            <a:effectLst/>
          </c:spPr>
          <c:invertIfNegative val="0"/>
          <c:dPt>
            <c:idx val="0"/>
            <c:invertIfNegative val="0"/>
            <c:bubble3D val="0"/>
            <c:spPr>
              <a:solidFill>
                <a:srgbClr val="162835"/>
              </a:solidFill>
              <a:ln>
                <a:solidFill>
                  <a:schemeClr val="tx1"/>
                </a:solidFill>
              </a:ln>
              <a:effectLst/>
            </c:spPr>
            <c:extLst>
              <c:ext xmlns:c16="http://schemas.microsoft.com/office/drawing/2014/chart" uri="{C3380CC4-5D6E-409C-BE32-E72D297353CC}">
                <c16:uniqueId val="{00000001-F32F-488D-938E-0AC4FBA1DDB4}"/>
              </c:ext>
            </c:extLst>
          </c:dPt>
          <c:dPt>
            <c:idx val="1"/>
            <c:invertIfNegative val="0"/>
            <c:bubble3D val="0"/>
            <c:spPr>
              <a:solidFill>
                <a:schemeClr val="bg1"/>
              </a:solidFill>
              <a:ln>
                <a:noFill/>
              </a:ln>
              <a:effectLst/>
            </c:spPr>
            <c:extLst>
              <c:ext xmlns:c16="http://schemas.microsoft.com/office/drawing/2014/chart" uri="{C3380CC4-5D6E-409C-BE32-E72D297353CC}">
                <c16:uniqueId val="{00000003-F32F-488D-938E-0AC4FBA1DDB4}"/>
              </c:ext>
            </c:extLst>
          </c:dPt>
          <c:dLbls>
            <c:dLbl>
              <c:idx val="0"/>
              <c:layout>
                <c:manualLayout>
                  <c:x val="3.2299741602067034E-3"/>
                  <c:y val="-0.31295749489647129"/>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32F-488D-938E-0AC4FBA1DDB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Q3 2021 Portfolio</c:v>
                </c:pt>
                <c:pt idx="1">
                  <c:v>Fundings / Acquisitions</c:v>
                </c:pt>
                <c:pt idx="2">
                  <c:v>Payoffs / Sales</c:v>
                </c:pt>
                <c:pt idx="3">
                  <c:v>Q4 2021 Portfolio</c:v>
                </c:pt>
              </c:strCache>
            </c:strRef>
          </c:cat>
          <c:val>
            <c:numRef>
              <c:f>Sheet1!$B$2:$B$5</c:f>
              <c:numCache>
                <c:formatCode>"$"#,##0.0_);\("$"#,##0.0\)</c:formatCode>
                <c:ptCount val="4"/>
                <c:pt idx="0">
                  <c:v>803.07425647612695</c:v>
                </c:pt>
                <c:pt idx="1">
                  <c:v>803.07425647612695</c:v>
                </c:pt>
              </c:numCache>
            </c:numRef>
          </c:val>
          <c:extLst>
            <c:ext xmlns:c16="http://schemas.microsoft.com/office/drawing/2014/chart" uri="{C3380CC4-5D6E-409C-BE32-E72D297353CC}">
              <c16:uniqueId val="{00000004-F32F-488D-938E-0AC4FBA1DDB4}"/>
            </c:ext>
          </c:extLst>
        </c:ser>
        <c:ser>
          <c:idx val="1"/>
          <c:order val="1"/>
          <c:tx>
            <c:strRef>
              <c:f>Sheet1!$C$1</c:f>
              <c:strCache>
                <c:ptCount val="1"/>
                <c:pt idx="0">
                  <c:v>Fundings / Acquisitions</c:v>
                </c:pt>
              </c:strCache>
            </c:strRef>
          </c:tx>
          <c:spPr>
            <a:solidFill>
              <a:schemeClr val="accent2"/>
            </a:solidFill>
            <a:ln>
              <a:noFill/>
            </a:ln>
            <a:effectLst/>
          </c:spPr>
          <c:invertIfNegative val="0"/>
          <c:dPt>
            <c:idx val="1"/>
            <c:invertIfNegative val="0"/>
            <c:bubble3D val="0"/>
            <c:spPr>
              <a:solidFill>
                <a:srgbClr val="C08B22"/>
              </a:solidFill>
              <a:ln>
                <a:solidFill>
                  <a:schemeClr val="tx1"/>
                </a:solidFill>
              </a:ln>
              <a:effectLst/>
            </c:spPr>
            <c:extLst>
              <c:ext xmlns:c16="http://schemas.microsoft.com/office/drawing/2014/chart" uri="{C3380CC4-5D6E-409C-BE32-E72D297353CC}">
                <c16:uniqueId val="{00000006-F32F-488D-938E-0AC4FBA1DDB4}"/>
              </c:ext>
            </c:extLst>
          </c:dPt>
          <c:dPt>
            <c:idx val="2"/>
            <c:invertIfNegative val="0"/>
            <c:bubble3D val="0"/>
            <c:spPr>
              <a:noFill/>
              <a:ln>
                <a:noFill/>
              </a:ln>
              <a:effectLst/>
            </c:spPr>
            <c:extLst>
              <c:ext xmlns:c16="http://schemas.microsoft.com/office/drawing/2014/chart" uri="{C3380CC4-5D6E-409C-BE32-E72D297353CC}">
                <c16:uniqueId val="{00000008-F32F-488D-938E-0AC4FBA1DDB4}"/>
              </c:ext>
            </c:extLst>
          </c:dPt>
          <c:dLbls>
            <c:dLbl>
              <c:idx val="1"/>
              <c:layout>
                <c:manualLayout>
                  <c:x val="6.4599483204134363E-3"/>
                  <c:y val="-0.15249562554680665"/>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0.13470594518708418"/>
                      <c:h val="6.986111111111111E-2"/>
                    </c:manualLayout>
                  </c15:layout>
                </c:ext>
                <c:ext xmlns:c16="http://schemas.microsoft.com/office/drawing/2014/chart" uri="{C3380CC4-5D6E-409C-BE32-E72D297353CC}">
                  <c16:uniqueId val="{00000006-F32F-488D-938E-0AC4FBA1DDB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dLblPos val="inEnd"/>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Q3 2021 Portfolio</c:v>
                </c:pt>
                <c:pt idx="1">
                  <c:v>Fundings / Acquisitions</c:v>
                </c:pt>
                <c:pt idx="2">
                  <c:v>Payoffs / Sales</c:v>
                </c:pt>
                <c:pt idx="3">
                  <c:v>Q4 2021 Portfolio</c:v>
                </c:pt>
              </c:strCache>
            </c:strRef>
          </c:cat>
          <c:val>
            <c:numRef>
              <c:f>Sheet1!$C$2:$C$5</c:f>
              <c:numCache>
                <c:formatCode>"$"#,##0.0_);\("$"#,##0.0\)</c:formatCode>
                <c:ptCount val="4"/>
                <c:pt idx="1">
                  <c:v>336.23493500000001</c:v>
                </c:pt>
                <c:pt idx="2">
                  <c:v>1001.8091914761269</c:v>
                </c:pt>
              </c:numCache>
            </c:numRef>
          </c:val>
          <c:extLst>
            <c:ext xmlns:c16="http://schemas.microsoft.com/office/drawing/2014/chart" uri="{C3380CC4-5D6E-409C-BE32-E72D297353CC}">
              <c16:uniqueId val="{00000009-F32F-488D-938E-0AC4FBA1DDB4}"/>
            </c:ext>
          </c:extLst>
        </c:ser>
        <c:ser>
          <c:idx val="2"/>
          <c:order val="2"/>
          <c:tx>
            <c:strRef>
              <c:f>Sheet1!$D$1</c:f>
              <c:strCache>
                <c:ptCount val="1"/>
                <c:pt idx="0">
                  <c:v>Payoffs / Sales </c:v>
                </c:pt>
              </c:strCache>
            </c:strRef>
          </c:tx>
          <c:spPr>
            <a:solidFill>
              <a:srgbClr val="8E2326"/>
            </a:solidFill>
            <a:ln>
              <a:solidFill>
                <a:schemeClr val="tx1"/>
              </a:solidFill>
            </a:ln>
            <a:effectLst/>
          </c:spPr>
          <c:invertIfNegative val="0"/>
          <c:dLbls>
            <c:dLbl>
              <c:idx val="2"/>
              <c:layout>
                <c:manualLayout>
                  <c:x val="0"/>
                  <c:y val="-8.3333333333333329E-2"/>
                </c:manualLayout>
              </c:layout>
              <c:tx>
                <c:rich>
                  <a:bodyPr/>
                  <a:lstStyle/>
                  <a:p>
                    <a:r>
                      <a:rPr lang="en-US" sz="800" dirty="0" smtClean="0"/>
                      <a:t>$(137.5)</a:t>
                    </a:r>
                    <a:endParaRPr lang="en-US" sz="800"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F32F-488D-938E-0AC4FBA1DDB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Q3 2021 Portfolio</c:v>
                </c:pt>
                <c:pt idx="1">
                  <c:v>Fundings / Acquisitions</c:v>
                </c:pt>
                <c:pt idx="2">
                  <c:v>Payoffs / Sales</c:v>
                </c:pt>
                <c:pt idx="3">
                  <c:v>Q4 2021 Portfolio</c:v>
                </c:pt>
              </c:strCache>
            </c:strRef>
          </c:cat>
          <c:val>
            <c:numRef>
              <c:f>Sheet1!$D$2:$D$5</c:f>
              <c:numCache>
                <c:formatCode>General</c:formatCode>
                <c:ptCount val="4"/>
                <c:pt idx="2" formatCode="&quot;$&quot;#,##0.0_);\(&quot;$&quot;#,##0.0\)">
                  <c:v>137.5</c:v>
                </c:pt>
              </c:numCache>
            </c:numRef>
          </c:val>
          <c:extLst>
            <c:ext xmlns:c16="http://schemas.microsoft.com/office/drawing/2014/chart" uri="{C3380CC4-5D6E-409C-BE32-E72D297353CC}">
              <c16:uniqueId val="{0000000B-F32F-488D-938E-0AC4FBA1DDB4}"/>
            </c:ext>
          </c:extLst>
        </c:ser>
        <c:ser>
          <c:idx val="3"/>
          <c:order val="3"/>
          <c:tx>
            <c:strRef>
              <c:f>Sheet1!$E$1</c:f>
              <c:strCache>
                <c:ptCount val="1"/>
                <c:pt idx="0">
                  <c:v>Q4 2021 Portfolio2</c:v>
                </c:pt>
              </c:strCache>
            </c:strRef>
          </c:tx>
          <c:spPr>
            <a:solidFill>
              <a:srgbClr val="162835"/>
            </a:solidFill>
            <a:ln>
              <a:solidFill>
                <a:schemeClr val="tx1"/>
              </a:solidFill>
            </a:ln>
            <a:effectLst/>
          </c:spPr>
          <c:invertIfNegative val="0"/>
          <c:dLbls>
            <c:dLbl>
              <c:idx val="3"/>
              <c:layout>
                <c:manualLayout>
                  <c:x val="-6.4599483204135551E-3"/>
                  <c:y val="-0.36574055847185766"/>
                </c:manualLayout>
              </c:layout>
              <c:tx>
                <c:rich>
                  <a:bodyPr/>
                  <a:lstStyle/>
                  <a:p>
                    <a:fld id="{69D96602-5F7F-4783-BFE6-E8CFC78C5C55}" type="VALUE">
                      <a:rPr lang="en-US" smtClean="0"/>
                      <a:pPr/>
                      <a:t>[VALUE]</a:t>
                    </a:fld>
                    <a:endParaRPr lang="en-US" dirty="0"/>
                  </a:p>
                  <a:p>
                    <a:endParaRPr lang="en-US"/>
                  </a:p>
                </c:rich>
              </c:tx>
              <c:showLegendKey val="0"/>
              <c:showVal val="1"/>
              <c:showCatName val="0"/>
              <c:showSerName val="0"/>
              <c:showPercent val="0"/>
              <c:showBubbleSize val="0"/>
              <c:extLst>
                <c:ext xmlns:c15="http://schemas.microsoft.com/office/drawing/2012/chart" uri="{CE6537A1-D6FC-4f65-9D91-7224C49458BB}">
                  <c15:layout>
                    <c:manualLayout>
                      <c:w val="0.15011317625994425"/>
                      <c:h val="5.2731481481481469E-2"/>
                    </c:manualLayout>
                  </c15:layout>
                  <c15:dlblFieldTable/>
                  <c15:showDataLabelsRange val="0"/>
                </c:ext>
                <c:ext xmlns:c16="http://schemas.microsoft.com/office/drawing/2014/chart" uri="{C3380CC4-5D6E-409C-BE32-E72D297353CC}">
                  <c16:uniqueId val="{0000000C-F32F-488D-938E-0AC4FBA1DDB4}"/>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Sheet1!$A$2:$A$5</c:f>
              <c:strCache>
                <c:ptCount val="4"/>
                <c:pt idx="0">
                  <c:v>Q3 2021 Portfolio</c:v>
                </c:pt>
                <c:pt idx="1">
                  <c:v>Fundings / Acquisitions</c:v>
                </c:pt>
                <c:pt idx="2">
                  <c:v>Payoffs / Sales</c:v>
                </c:pt>
                <c:pt idx="3">
                  <c:v>Q4 2021 Portfolio</c:v>
                </c:pt>
              </c:strCache>
            </c:strRef>
          </c:cat>
          <c:val>
            <c:numRef>
              <c:f>Sheet1!$E$2:$E$5</c:f>
              <c:numCache>
                <c:formatCode>General</c:formatCode>
                <c:ptCount val="4"/>
                <c:pt idx="3" formatCode="&quot;$&quot;#,##0.0_);\(&quot;$&quot;#,##0.0\)">
                  <c:v>1001.8091914761269</c:v>
                </c:pt>
              </c:numCache>
            </c:numRef>
          </c:val>
          <c:extLst>
            <c:ext xmlns:c16="http://schemas.microsoft.com/office/drawing/2014/chart" uri="{C3380CC4-5D6E-409C-BE32-E72D297353CC}">
              <c16:uniqueId val="{0000000D-F32F-488D-938E-0AC4FBA1DDB4}"/>
            </c:ext>
          </c:extLst>
        </c:ser>
        <c:dLbls>
          <c:showLegendKey val="0"/>
          <c:showVal val="0"/>
          <c:showCatName val="0"/>
          <c:showSerName val="0"/>
          <c:showPercent val="0"/>
          <c:showBubbleSize val="0"/>
        </c:dLbls>
        <c:gapWidth val="219"/>
        <c:overlap val="100"/>
        <c:axId val="810122632"/>
        <c:axId val="810117384"/>
      </c:barChart>
      <c:catAx>
        <c:axId val="810122632"/>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0117384"/>
        <c:crosses val="autoZero"/>
        <c:auto val="1"/>
        <c:lblAlgn val="ctr"/>
        <c:lblOffset val="100"/>
        <c:noMultiLvlLbl val="0"/>
      </c:catAx>
      <c:valAx>
        <c:axId val="810117384"/>
        <c:scaling>
          <c:orientation val="minMax"/>
        </c:scaling>
        <c:delete val="1"/>
        <c:axPos val="l"/>
        <c:numFmt formatCode="&quot;$&quot;#,##0.0_);\(&quot;$&quot;#,##0.0\)" sourceLinked="1"/>
        <c:majorTickMark val="none"/>
        <c:minorTickMark val="none"/>
        <c:tickLblPos val="nextTo"/>
        <c:crossAx val="810122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mn-lt"/>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Increase in Net Interest Income</c:v>
                </c:pt>
              </c:strCache>
            </c:strRef>
          </c:tx>
          <c:spPr>
            <a:solidFill>
              <a:srgbClr val="162835"/>
            </a:solidFill>
            <a:ln>
              <a:solidFill>
                <a:schemeClr val="tx1"/>
              </a:solidFill>
            </a:ln>
            <a:effectLst/>
          </c:spPr>
          <c:invertIfNegative val="0"/>
          <c:dLbls>
            <c:numFmt formatCode="&quot;$&quot;#,##0_);\(&quot;$&quot;#,##0\)" sourceLinked="0"/>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+25 bps</c:v>
                </c:pt>
                <c:pt idx="1">
                  <c:v>+50 bps</c:v>
                </c:pt>
                <c:pt idx="2">
                  <c:v>+75 bps</c:v>
                </c:pt>
                <c:pt idx="3">
                  <c:v>+100 bps</c:v>
                </c:pt>
              </c:strCache>
            </c:strRef>
          </c:cat>
          <c:val>
            <c:numRef>
              <c:f>Sheet1!$B$2:$B$5</c:f>
              <c:numCache>
                <c:formatCode>#,##0.00_);\(#,##0.00\)</c:formatCode>
                <c:ptCount val="4"/>
                <c:pt idx="0">
                  <c:v>-644.41979182501132</c:v>
                </c:pt>
                <c:pt idx="1">
                  <c:v>-902.60035057500772</c:v>
                </c:pt>
                <c:pt idx="2">
                  <c:v>-1112.8199996070116</c:v>
                </c:pt>
                <c:pt idx="3">
                  <c:v>-1197.6556174035077</c:v>
                </c:pt>
              </c:numCache>
            </c:numRef>
          </c:val>
          <c:extLst>
            <c:ext xmlns:c16="http://schemas.microsoft.com/office/drawing/2014/chart" uri="{C3380CC4-5D6E-409C-BE32-E72D297353CC}">
              <c16:uniqueId val="{00000001-B3A5-4614-8A9A-30C3CC248AFE}"/>
            </c:ext>
          </c:extLst>
        </c:ser>
        <c:dLbls>
          <c:showLegendKey val="0"/>
          <c:showVal val="0"/>
          <c:showCatName val="0"/>
          <c:showSerName val="0"/>
          <c:showPercent val="0"/>
          <c:showBubbleSize val="0"/>
        </c:dLbls>
        <c:gapWidth val="15"/>
        <c:overlap val="90"/>
        <c:axId val="810122632"/>
        <c:axId val="810117384"/>
      </c:barChart>
      <c:catAx>
        <c:axId val="81012263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dirty="0">
                    <a:latin typeface="+mn-lt"/>
                  </a:rPr>
                  <a:t>Change in LIBOR</a:t>
                </a:r>
              </a:p>
            </c:rich>
          </c:tx>
          <c:layout>
            <c:manualLayout>
              <c:xMode val="edge"/>
              <c:yMode val="edge"/>
              <c:x val="0.38776509747280397"/>
              <c:y val="0.9422943985299564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810117384"/>
        <c:crosses val="autoZero"/>
        <c:auto val="1"/>
        <c:lblAlgn val="ctr"/>
        <c:lblOffset val="100"/>
        <c:noMultiLvlLbl val="0"/>
      </c:catAx>
      <c:valAx>
        <c:axId val="810117384"/>
        <c:scaling>
          <c:orientation val="minMax"/>
        </c:scaling>
        <c:delete val="1"/>
        <c:axPos val="r"/>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dirty="0">
                    <a:latin typeface="+mn-lt"/>
                  </a:rPr>
                  <a:t>$ in Thousands</a:t>
                </a:r>
              </a:p>
            </c:rich>
          </c:tx>
          <c:layout>
            <c:manualLayout>
              <c:xMode val="edge"/>
              <c:yMode val="edge"/>
              <c:x val="0"/>
              <c:y val="0.22023014554408721"/>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_);\(#,##0.00\)" sourceLinked="1"/>
        <c:majorTickMark val="none"/>
        <c:minorTickMark val="none"/>
        <c:tickLblPos val="nextTo"/>
        <c:crossAx val="810122632"/>
        <c:crosses val="max"/>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Futura Std Book" panose="020B0502020204020303"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296296296296294E-2"/>
          <c:y val="6.1111111111111109E-2"/>
          <c:w val="0.92724867724867721"/>
          <c:h val="0.87777777777777777"/>
        </c:manualLayout>
      </c:layout>
      <c:barChart>
        <c:barDir val="col"/>
        <c:grouping val="stacked"/>
        <c:varyColors val="0"/>
        <c:ser>
          <c:idx val="0"/>
          <c:order val="0"/>
          <c:tx>
            <c:strRef>
              <c:f>Sheet1!$B$1</c:f>
              <c:strCache>
                <c:ptCount val="1"/>
                <c:pt idx="0">
                  <c:v>Floating Rate Assets</c:v>
                </c:pt>
              </c:strCache>
            </c:strRef>
          </c:tx>
          <c:spPr>
            <a:solidFill>
              <a:srgbClr val="162835"/>
            </a:solidFill>
            <a:ln>
              <a:solidFill>
                <a:schemeClr val="tx1"/>
              </a:solidFill>
            </a:ln>
            <a:effectLst/>
          </c:spPr>
          <c:invertIfNegative val="0"/>
          <c:dPt>
            <c:idx val="0"/>
            <c:invertIfNegative val="0"/>
            <c:bubble3D val="0"/>
            <c:spPr>
              <a:solidFill>
                <a:srgbClr val="162835"/>
              </a:solidFill>
              <a:ln>
                <a:solidFill>
                  <a:schemeClr val="tx1"/>
                </a:solidFill>
              </a:ln>
              <a:effectLst/>
            </c:spPr>
            <c:extLst>
              <c:ext xmlns:c16="http://schemas.microsoft.com/office/drawing/2014/chart" uri="{C3380CC4-5D6E-409C-BE32-E72D297353CC}">
                <c16:uniqueId val="{00000001-DB68-4806-BFCA-F6B1A3B99E1B}"/>
              </c:ext>
            </c:extLst>
          </c:dPt>
          <c:dLbls>
            <c:dLbl>
              <c:idx val="0"/>
              <c:tx>
                <c:rich>
                  <a:bodyPr/>
                  <a:lstStyle/>
                  <a:p>
                    <a:fld id="{20DDCBA9-4A97-42A7-AD41-138F27F6A7CE}" type="SERIESNAME">
                      <a:rPr lang="en-US" smtClean="0"/>
                      <a:pPr/>
                      <a:t>[SERIES NAME]</a:t>
                    </a:fld>
                    <a:r>
                      <a:rPr lang="en-US" baseline="30000" dirty="0"/>
                      <a:t>(1) </a:t>
                    </a:r>
                    <a:fld id="{0EFBF91F-9FED-4310-8F8C-6027FD53D637}" type="VALUE">
                      <a:rPr lang="en-US" baseline="0" smtClean="0"/>
                      <a:pPr/>
                      <a:t>[VALUE]</a:t>
                    </a:fld>
                    <a:endParaRPr lang="en-US" baseline="3000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DB68-4806-BFCA-F6B1A3B99E1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Gross</c:v>
                </c:pt>
                <c:pt idx="1">
                  <c:v>Net Exposure</c:v>
                </c:pt>
              </c:strCache>
            </c:strRef>
          </c:cat>
          <c:val>
            <c:numRef>
              <c:f>Sheet1!$B$2:$B$3</c:f>
              <c:numCache>
                <c:formatCode>General</c:formatCode>
                <c:ptCount val="2"/>
                <c:pt idx="0" formatCode="#,##0.00_);\(#,##0.00\)">
                  <c:v>1001.825294</c:v>
                </c:pt>
              </c:numCache>
            </c:numRef>
          </c:val>
          <c:extLst>
            <c:ext xmlns:c16="http://schemas.microsoft.com/office/drawing/2014/chart" uri="{C3380CC4-5D6E-409C-BE32-E72D297353CC}">
              <c16:uniqueId val="{00000002-DB68-4806-BFCA-F6B1A3B99E1B}"/>
            </c:ext>
          </c:extLst>
        </c:ser>
        <c:ser>
          <c:idx val="1"/>
          <c:order val="1"/>
          <c:tx>
            <c:strRef>
              <c:f>Sheet1!$C$1</c:f>
              <c:strCache>
                <c:ptCount val="1"/>
                <c:pt idx="0">
                  <c:v>Floating Rate Liabilities</c:v>
                </c:pt>
              </c:strCache>
            </c:strRef>
          </c:tx>
          <c:spPr>
            <a:solidFill>
              <a:srgbClr val="C08B22"/>
            </a:solidFill>
            <a:ln>
              <a:solidFill>
                <a:schemeClr val="tx1"/>
              </a:solidFill>
            </a:ln>
            <a:effectLst/>
          </c:spPr>
          <c:invertIfNegative val="0"/>
          <c:dPt>
            <c:idx val="0"/>
            <c:invertIfNegative val="0"/>
            <c:bubble3D val="0"/>
            <c:spPr>
              <a:solidFill>
                <a:srgbClr val="C08B22"/>
              </a:solidFill>
              <a:ln>
                <a:solidFill>
                  <a:schemeClr val="tx1"/>
                </a:solidFill>
              </a:ln>
              <a:effectLst/>
            </c:spPr>
            <c:extLst>
              <c:ext xmlns:c16="http://schemas.microsoft.com/office/drawing/2014/chart" uri="{C3380CC4-5D6E-409C-BE32-E72D297353CC}">
                <c16:uniqueId val="{00000004-DB68-4806-BFCA-F6B1A3B99E1B}"/>
              </c:ext>
            </c:extLst>
          </c:dPt>
          <c:dLbls>
            <c:dLbl>
              <c:idx val="0"/>
              <c:layout>
                <c:manualLayout>
                  <c:x val="0"/>
                  <c:y val="-5.5551181102362207E-3"/>
                </c:manualLayout>
              </c:layout>
              <c:tx>
                <c:rich>
                  <a:bodyPr/>
                  <a:lstStyle/>
                  <a:p>
                    <a:fld id="{270BC5CF-657B-4DA7-A0F1-C4B7C4435967}" type="SERIESNAME">
                      <a:rPr lang="en-US" smtClean="0"/>
                      <a:pPr/>
                      <a:t>[SERIES NAME]</a:t>
                    </a:fld>
                    <a:r>
                      <a:rPr lang="en-US" baseline="30000" dirty="0"/>
                      <a:t>(2)</a:t>
                    </a:r>
                    <a:r>
                      <a:rPr lang="en-US" baseline="0" dirty="0"/>
                      <a:t>
</a:t>
                    </a:r>
                    <a:fld id="{4401E8BA-278B-4088-8487-193F78D025C9}" type="VALUE">
                      <a:rPr lang="en-US" baseline="0"/>
                      <a:pPr/>
                      <a:t>[VALUE]</a:t>
                    </a:fld>
                    <a:endParaRPr lang="en-US" baseline="0" dirty="0"/>
                  </a:p>
                </c:rich>
              </c:tx>
              <c:showLegendKey val="0"/>
              <c:showVal val="1"/>
              <c:showCatName val="0"/>
              <c:showSerName val="1"/>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4-DB68-4806-BFCA-F6B1A3B99E1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eparator>
</c:separator>
            <c:showLeaderLines val="0"/>
            <c:extLst>
              <c:ext xmlns:c15="http://schemas.microsoft.com/office/drawing/2012/chart" uri="{CE6537A1-D6FC-4f65-9D91-7224C49458BB}">
                <c15:showLeaderLines val="0"/>
              </c:ext>
            </c:extLst>
          </c:dLbls>
          <c:cat>
            <c:strRef>
              <c:f>Sheet1!$A$2:$A$3</c:f>
              <c:strCache>
                <c:ptCount val="2"/>
                <c:pt idx="0">
                  <c:v>Gross</c:v>
                </c:pt>
                <c:pt idx="1">
                  <c:v>Net Exposure</c:v>
                </c:pt>
              </c:strCache>
            </c:strRef>
          </c:cat>
          <c:val>
            <c:numRef>
              <c:f>Sheet1!$C$2:$C$3</c:f>
              <c:numCache>
                <c:formatCode>General</c:formatCode>
                <c:ptCount val="2"/>
                <c:pt idx="0" formatCode="#,##0.00_);\(#,##0.00\)">
                  <c:v>-833.75</c:v>
                </c:pt>
              </c:numCache>
            </c:numRef>
          </c:val>
          <c:extLst>
            <c:ext xmlns:c16="http://schemas.microsoft.com/office/drawing/2014/chart" uri="{C3380CC4-5D6E-409C-BE32-E72D297353CC}">
              <c16:uniqueId val="{00000005-DB68-4806-BFCA-F6B1A3B99E1B}"/>
            </c:ext>
          </c:extLst>
        </c:ser>
        <c:ser>
          <c:idx val="2"/>
          <c:order val="2"/>
          <c:tx>
            <c:strRef>
              <c:f>Sheet1!$D$1</c:f>
              <c:strCache>
                <c:ptCount val="1"/>
                <c:pt idx="0">
                  <c:v>Net Exposure</c:v>
                </c:pt>
              </c:strCache>
            </c:strRef>
          </c:tx>
          <c:spPr>
            <a:solidFill>
              <a:srgbClr val="D1D0CF"/>
            </a:solidFill>
            <a:ln>
              <a:solidFill>
                <a:schemeClr val="tx1"/>
              </a:solidFill>
            </a:ln>
            <a:effectLst/>
          </c:spPr>
          <c:invertIfNegative val="0"/>
          <c:dLbls>
            <c:dLbl>
              <c:idx val="1"/>
              <c:layout>
                <c:manualLayout>
                  <c:x val="3.3068783068781857E-3"/>
                  <c:y val="-0.1388888888888889"/>
                </c:manualLayout>
              </c:layout>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DB68-4806-BFCA-F6B1A3B99E1B}"/>
                </c:ext>
              </c:extLst>
            </c:dLbl>
            <c:numFmt formatCode="&quot;$&quot;#,##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cat>
            <c:strRef>
              <c:f>Sheet1!$A$2:$A$3</c:f>
              <c:strCache>
                <c:ptCount val="2"/>
                <c:pt idx="0">
                  <c:v>Gross</c:v>
                </c:pt>
                <c:pt idx="1">
                  <c:v>Net Exposure</c:v>
                </c:pt>
              </c:strCache>
            </c:strRef>
          </c:cat>
          <c:val>
            <c:numRef>
              <c:f>Sheet1!$D$2:$D$3</c:f>
              <c:numCache>
                <c:formatCode>#,##0.00_);\(#,##0.00\)</c:formatCode>
                <c:ptCount val="2"/>
                <c:pt idx="1">
                  <c:v>168.07529399999999</c:v>
                </c:pt>
              </c:numCache>
            </c:numRef>
          </c:val>
          <c:extLst>
            <c:ext xmlns:c16="http://schemas.microsoft.com/office/drawing/2014/chart" uri="{C3380CC4-5D6E-409C-BE32-E72D297353CC}">
              <c16:uniqueId val="{00000007-DB68-4806-BFCA-F6B1A3B99E1B}"/>
            </c:ext>
          </c:extLst>
        </c:ser>
        <c:dLbls>
          <c:showLegendKey val="0"/>
          <c:showVal val="0"/>
          <c:showCatName val="0"/>
          <c:showSerName val="0"/>
          <c:showPercent val="0"/>
          <c:showBubbleSize val="0"/>
        </c:dLbls>
        <c:gapWidth val="50"/>
        <c:overlap val="100"/>
        <c:axId val="810122632"/>
        <c:axId val="810117384"/>
      </c:barChart>
      <c:catAx>
        <c:axId val="810122632"/>
        <c:scaling>
          <c:orientation val="minMax"/>
        </c:scaling>
        <c:delete val="0"/>
        <c:axPos val="b"/>
        <c:numFmt formatCode="General" sourceLinked="1"/>
        <c:majorTickMark val="none"/>
        <c:minorTickMark val="none"/>
        <c:tickLblPos val="none"/>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Futura Std Book" panose="020B0502020204020303" pitchFamily="34" charset="0"/>
                <a:ea typeface="+mn-ea"/>
                <a:cs typeface="+mn-cs"/>
              </a:defRPr>
            </a:pPr>
            <a:endParaRPr lang="en-US"/>
          </a:p>
        </c:txPr>
        <c:crossAx val="810117384"/>
        <c:crosses val="autoZero"/>
        <c:auto val="1"/>
        <c:lblAlgn val="ctr"/>
        <c:lblOffset val="100"/>
        <c:noMultiLvlLbl val="0"/>
      </c:catAx>
      <c:valAx>
        <c:axId val="810117384"/>
        <c:scaling>
          <c:orientation val="minMax"/>
        </c:scaling>
        <c:delete val="1"/>
        <c:axPos val="l"/>
        <c:numFmt formatCode="#,##0.00_);\(#,##0.00\)" sourceLinked="1"/>
        <c:majorTickMark val="none"/>
        <c:minorTickMark val="none"/>
        <c:tickLblPos val="nextTo"/>
        <c:crossAx val="810122632"/>
        <c:crosses val="autoZero"/>
        <c:crossBetween val="between"/>
      </c:valAx>
      <c:spPr>
        <a:noFill/>
        <a:ln>
          <a:noFill/>
        </a:ln>
        <a:effectLst/>
      </c:spPr>
    </c:plotArea>
    <c:plotVisOnly val="1"/>
    <c:dispBlanksAs val="gap"/>
    <c:showDLblsOverMax val="0"/>
  </c:chart>
  <c:spPr>
    <a:noFill/>
    <a:ln>
      <a:noFill/>
    </a:ln>
    <a:effectLst/>
  </c:spPr>
  <c:txPr>
    <a:bodyPr/>
    <a:lstStyle/>
    <a:p>
      <a:pPr>
        <a:defRPr sz="1000">
          <a:solidFill>
            <a:schemeClr val="tx1"/>
          </a:solidFill>
          <a:latin typeface="Futura Std Book" panose="020B05020202040203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0.306</cdr:x>
      <cdr:y>0.35131</cdr:y>
    </cdr:from>
    <cdr:to>
      <cdr:x>0.694</cdr:x>
      <cdr:y>0.53927</cdr:y>
    </cdr:to>
    <cdr:sp macro="" textlink="">
      <cdr:nvSpPr>
        <cdr:cNvPr id="2" name="TextBox 1"/>
        <cdr:cNvSpPr txBox="1"/>
      </cdr:nvSpPr>
      <cdr:spPr>
        <a:xfrm xmlns:a="http://schemas.openxmlformats.org/drawingml/2006/main">
          <a:off x="1223745" y="1279372"/>
          <a:ext cx="1551677" cy="6844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0" dirty="0" smtClean="0">
              <a:solidFill>
                <a:schemeClr val="tx1"/>
              </a:solidFill>
            </a:rPr>
            <a:t>$1,050.8 </a:t>
          </a:r>
          <a:endParaRPr lang="en-US" sz="1400" b="0" dirty="0">
            <a:solidFill>
              <a:schemeClr val="tx1"/>
            </a:solidFill>
          </a:endParaRPr>
        </a:p>
        <a:p xmlns:a="http://schemas.openxmlformats.org/drawingml/2006/main">
          <a:pPr algn="ctr"/>
          <a:r>
            <a:rPr lang="en-US" sz="1400" b="0" dirty="0" smtClean="0">
              <a:solidFill>
                <a:schemeClr val="tx1"/>
              </a:solidFill>
            </a:rPr>
            <a:t>million</a:t>
          </a:r>
          <a:r>
            <a:rPr lang="en-US" sz="1400" b="0" baseline="30000" dirty="0" smtClean="0">
              <a:solidFill>
                <a:schemeClr val="tx1"/>
              </a:solidFill>
            </a:rPr>
            <a:t>(5)</a:t>
          </a:r>
          <a:endParaRPr lang="en-US" sz="1400" b="0" baseline="300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442400-830F-4686-94F7-1FE7EA29027A}" type="datetimeFigureOut">
              <a:rPr lang="en-ZA" smtClean="0"/>
              <a:t>2022/03/15</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B89A7-97F7-42AB-88BD-0443CF86CC5F}" type="slidenum">
              <a:rPr lang="en-ZA" smtClean="0"/>
              <a:t>‹#›</a:t>
            </a:fld>
            <a:endParaRPr lang="en-ZA"/>
          </a:p>
        </p:txBody>
      </p:sp>
    </p:spTree>
    <p:extLst>
      <p:ext uri="{BB962C8B-B14F-4D97-AF65-F5344CB8AC3E}">
        <p14:creationId xmlns:p14="http://schemas.microsoft.com/office/powerpoint/2010/main" val="1516751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Top table off print screen from</a:t>
            </a:r>
            <a:r>
              <a:rPr lang="en-US" baseline="0" dirty="0" smtClean="0"/>
              <a:t> REINS team as of Nov 2020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Second table off print screen from</a:t>
            </a:r>
            <a:r>
              <a:rPr lang="en-US" baseline="0" dirty="0" smtClean="0"/>
              <a:t> Corp Dev team as of 12/16/20 – stated “23 </a:t>
            </a:r>
            <a:r>
              <a:rPr lang="en-US" baseline="0" dirty="0" err="1" smtClean="0"/>
              <a:t>yrs</a:t>
            </a:r>
            <a:r>
              <a:rPr lang="en-US" baseline="0" dirty="0" smtClean="0"/>
              <a:t> </a:t>
            </a:r>
            <a:r>
              <a:rPr lang="en-US" baseline="0" dirty="0" err="1" smtClean="0"/>
              <a:t>avg</a:t>
            </a:r>
            <a:r>
              <a:rPr lang="en-US" baseline="0" dirty="0" smtClean="0"/>
              <a:t> experience” in 2020 Tokyo deck</a:t>
            </a:r>
            <a:endParaRPr lang="en-US" dirty="0" smtClean="0"/>
          </a:p>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3</a:t>
            </a:fld>
            <a:endParaRPr lang="en-ZA"/>
          </a:p>
        </p:txBody>
      </p:sp>
    </p:spTree>
    <p:extLst>
      <p:ext uri="{BB962C8B-B14F-4D97-AF65-F5344CB8AC3E}">
        <p14:creationId xmlns:p14="http://schemas.microsoft.com/office/powerpoint/2010/main" val="1483893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smtClean="0"/>
              <a:t>4</a:t>
            </a:r>
            <a:r>
              <a:rPr lang="en-US" baseline="30000" dirty="0" smtClean="0"/>
              <a:t>th</a:t>
            </a:r>
            <a:r>
              <a:rPr lang="en-US" dirty="0" smtClean="0"/>
              <a:t> bullet in slide per FHA seniors</a:t>
            </a:r>
            <a:r>
              <a:rPr lang="en-US" baseline="0" dirty="0" smtClean="0"/>
              <a:t> group</a:t>
            </a:r>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4</a:t>
            </a:fld>
            <a:endParaRPr lang="en-ZA"/>
          </a:p>
        </p:txBody>
      </p:sp>
    </p:spTree>
    <p:extLst>
      <p:ext uri="{BB962C8B-B14F-4D97-AF65-F5344CB8AC3E}">
        <p14:creationId xmlns:p14="http://schemas.microsoft.com/office/powerpoint/2010/main" val="646731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11</a:t>
            </a:fld>
            <a:endParaRPr lang="en-ZA"/>
          </a:p>
        </p:txBody>
      </p:sp>
    </p:spTree>
    <p:extLst>
      <p:ext uri="{BB962C8B-B14F-4D97-AF65-F5344CB8AC3E}">
        <p14:creationId xmlns:p14="http://schemas.microsoft.com/office/powerpoint/2010/main" val="2029069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12</a:t>
            </a:fld>
            <a:endParaRPr lang="en-ZA"/>
          </a:p>
        </p:txBody>
      </p:sp>
    </p:spTree>
    <p:extLst>
      <p:ext uri="{BB962C8B-B14F-4D97-AF65-F5344CB8AC3E}">
        <p14:creationId xmlns:p14="http://schemas.microsoft.com/office/powerpoint/2010/main" val="3615358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15</a:t>
            </a:fld>
            <a:endParaRPr lang="en-ZA"/>
          </a:p>
        </p:txBody>
      </p:sp>
    </p:spTree>
    <p:extLst>
      <p:ext uri="{BB962C8B-B14F-4D97-AF65-F5344CB8AC3E}">
        <p14:creationId xmlns:p14="http://schemas.microsoft.com/office/powerpoint/2010/main" val="9294204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90B89A7-97F7-42AB-88BD-0443CF86CC5F}" type="slidenum">
              <a:rPr lang="en-ZA" smtClean="0"/>
              <a:t>16</a:t>
            </a:fld>
            <a:endParaRPr lang="en-ZA"/>
          </a:p>
        </p:txBody>
      </p:sp>
    </p:spTree>
    <p:extLst>
      <p:ext uri="{BB962C8B-B14F-4D97-AF65-F5344CB8AC3E}">
        <p14:creationId xmlns:p14="http://schemas.microsoft.com/office/powerpoint/2010/main" val="27392784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B9E24E-7571-4B03-A9B9-E41CB197FA80}"/>
              </a:ext>
            </a:extLst>
          </p:cNvPr>
          <p:cNvSpPr>
            <a:spLocks noGrp="1"/>
          </p:cNvSpPr>
          <p:nvPr>
            <p:ph type="pic" sz="quarter" idx="13" hasCustomPrompt="1"/>
          </p:nvPr>
        </p:nvSpPr>
        <p:spPr>
          <a:xfrm>
            <a:off x="0" y="0"/>
            <a:ext cx="9144000" cy="6858000"/>
          </a:xfrm>
          <a:solidFill>
            <a:schemeClr val="bg2"/>
          </a:solidFill>
        </p:spPr>
        <p:txBody>
          <a:bodyPr rIns="504000" anchor="ctr"/>
          <a:lstStyle>
            <a:lvl1pPr marL="0" indent="0" algn="r">
              <a:buNone/>
              <a:defRPr sz="1200" i="1">
                <a:solidFill>
                  <a:schemeClr val="bg1"/>
                </a:solidFill>
              </a:defRPr>
            </a:lvl1pPr>
          </a:lstStyle>
          <a:p>
            <a:r>
              <a:rPr lang="en-US" dirty="0"/>
              <a:t>Insert or Drag &amp; </a:t>
            </a:r>
          </a:p>
          <a:p>
            <a:r>
              <a:rPr lang="en-US" dirty="0"/>
              <a:t>Drop Picture Here</a:t>
            </a:r>
          </a:p>
        </p:txBody>
      </p:sp>
      <p:sp>
        <p:nvSpPr>
          <p:cNvPr id="3" name="Subtitle 2"/>
          <p:cNvSpPr>
            <a:spLocks noGrp="1"/>
          </p:cNvSpPr>
          <p:nvPr>
            <p:ph type="subTitle" idx="1" hasCustomPrompt="1"/>
          </p:nvPr>
        </p:nvSpPr>
        <p:spPr>
          <a:xfrm>
            <a:off x="666750" y="3944938"/>
            <a:ext cx="7810500" cy="1655762"/>
          </a:xfrm>
        </p:spPr>
        <p:txBody>
          <a:bodyPr/>
          <a:lstStyle>
            <a:lvl1pPr marL="0" indent="0" algn="ctr">
              <a:buNone/>
              <a:defRPr sz="24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sp>
        <p:nvSpPr>
          <p:cNvPr id="13" name="Title 1">
            <a:extLst>
              <a:ext uri="{FF2B5EF4-FFF2-40B4-BE49-F238E27FC236}">
                <a16:creationId xmlns:a16="http://schemas.microsoft.com/office/drawing/2014/main" id="{FDD5BB01-E1A5-4025-942D-E60318177EBA}"/>
              </a:ext>
            </a:extLst>
          </p:cNvPr>
          <p:cNvSpPr>
            <a:spLocks noGrp="1"/>
          </p:cNvSpPr>
          <p:nvPr>
            <p:ph type="ctrTitle"/>
          </p:nvPr>
        </p:nvSpPr>
        <p:spPr>
          <a:xfrm>
            <a:off x="666750" y="2631465"/>
            <a:ext cx="7810500" cy="976387"/>
          </a:xfrm>
        </p:spPr>
        <p:txBody>
          <a:bodyPr anchor="b">
            <a:noAutofit/>
          </a:bodyPr>
          <a:lstStyle>
            <a:lvl1pPr algn="ctr">
              <a:lnSpc>
                <a:spcPct val="85000"/>
              </a:lnSpc>
              <a:defRPr sz="4800" spc="30" baseline="0">
                <a:solidFill>
                  <a:schemeClr val="bg1"/>
                </a:solidFill>
              </a:defRPr>
            </a:lvl1pPr>
          </a:lstStyle>
          <a:p>
            <a:r>
              <a:rPr lang="en-US" dirty="0"/>
              <a:t>Click to edit</a:t>
            </a:r>
            <a:endParaRPr lang="en-ZA" dirty="0"/>
          </a:p>
        </p:txBody>
      </p:sp>
      <p:sp>
        <p:nvSpPr>
          <p:cNvPr id="15" name="Text Placeholder 5">
            <a:extLst>
              <a:ext uri="{FF2B5EF4-FFF2-40B4-BE49-F238E27FC236}">
                <a16:creationId xmlns:a16="http://schemas.microsoft.com/office/drawing/2014/main" id="{FAE35FBD-44A5-4C6F-B56D-F5B7BB916A88}"/>
              </a:ext>
            </a:extLst>
          </p:cNvPr>
          <p:cNvSpPr>
            <a:spLocks noGrp="1"/>
          </p:cNvSpPr>
          <p:nvPr>
            <p:ph type="body" sz="quarter" idx="10" hasCustomPrompt="1"/>
          </p:nvPr>
        </p:nvSpPr>
        <p:spPr>
          <a:xfrm>
            <a:off x="666750" y="5791201"/>
            <a:ext cx="7810500" cy="266699"/>
          </a:xfrm>
        </p:spPr>
        <p:txBody>
          <a:bodyPr/>
          <a:lstStyle>
            <a:lvl1pPr marL="0" indent="0">
              <a:buNone/>
              <a:defRPr sz="800"/>
            </a:lvl1pPr>
            <a:lvl2pPr>
              <a:defRPr sz="800"/>
            </a:lvl2pPr>
            <a:lvl3pPr>
              <a:defRPr sz="800"/>
            </a:lvl3pPr>
            <a:lvl4pPr>
              <a:defRPr sz="800"/>
            </a:lvl4pPr>
            <a:lvl5pPr>
              <a:defRPr sz="800"/>
            </a:lvl5pPr>
          </a:lstStyle>
          <a:p>
            <a:pPr algn="ctr"/>
            <a:r>
              <a:rPr lang="en-US" sz="800" dirty="0">
                <a:solidFill>
                  <a:schemeClr val="bg1"/>
                </a:solidFill>
              </a:rPr>
              <a:t>Private And Confidential</a:t>
            </a:r>
          </a:p>
        </p:txBody>
      </p:sp>
    </p:spTree>
    <p:extLst>
      <p:ext uri="{BB962C8B-B14F-4D97-AF65-F5344CB8AC3E}">
        <p14:creationId xmlns:p14="http://schemas.microsoft.com/office/powerpoint/2010/main" val="271231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FullLight">
    <p:bg>
      <p:bgPr>
        <a:solidFill>
          <a:schemeClr val="accent5"/>
        </a:solidFill>
        <a:effectLst/>
      </p:bgPr>
    </p:bg>
    <p:spTree>
      <p:nvGrpSpPr>
        <p:cNvPr id="1" name=""/>
        <p:cNvGrpSpPr/>
        <p:nvPr/>
      </p:nvGrpSpPr>
      <p:grpSpPr>
        <a:xfrm>
          <a:off x="0" y="0"/>
          <a:ext cx="0" cy="0"/>
          <a:chOff x="0" y="0"/>
          <a:chExt cx="0" cy="0"/>
        </a:xfrm>
      </p:grpSpPr>
      <p:pic>
        <p:nvPicPr>
          <p:cNvPr id="3" name="Picture 2" descr="A picture containing sitting, dark, computer, computer&#10;&#10;Description automatically generated">
            <a:extLst>
              <a:ext uri="{FF2B5EF4-FFF2-40B4-BE49-F238E27FC236}">
                <a16:creationId xmlns:a16="http://schemas.microsoft.com/office/drawing/2014/main" id="{157637B3-0863-4E95-ADE8-A8267172FE4A}"/>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7" name="Rectangle 6">
            <a:extLst>
              <a:ext uri="{FF2B5EF4-FFF2-40B4-BE49-F238E27FC236}">
                <a16:creationId xmlns:a16="http://schemas.microsoft.com/office/drawing/2014/main" id="{0F887243-B20F-44D7-AD6C-A905459AF81A}"/>
              </a:ext>
            </a:extLst>
          </p:cNvPr>
          <p:cNvSpPr/>
          <p:nvPr userDrawn="1"/>
        </p:nvSpPr>
        <p:spPr>
          <a:xfrm>
            <a:off x="0" y="3238501"/>
            <a:ext cx="9144000" cy="3619499"/>
          </a:xfrm>
          <a:prstGeom prst="rect">
            <a:avLst/>
          </a:prstGeom>
          <a:gradFill>
            <a:gsLst>
              <a:gs pos="0">
                <a:schemeClr val="accent5">
                  <a:alpha val="26000"/>
                </a:schemeClr>
              </a:gs>
              <a:gs pos="100000">
                <a:schemeClr val="accent5"/>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Slide Number Placeholder 5">
            <a:extLst>
              <a:ext uri="{FF2B5EF4-FFF2-40B4-BE49-F238E27FC236}">
                <a16:creationId xmlns:a16="http://schemas.microsoft.com/office/drawing/2014/main" id="{00CBE6CF-CD94-450D-B274-A240F89927D4}"/>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2" name="Straight Connector 31">
            <a:extLst>
              <a:ext uri="{FF2B5EF4-FFF2-40B4-BE49-F238E27FC236}">
                <a16:creationId xmlns:a16="http://schemas.microsoft.com/office/drawing/2014/main" id="{5E80A372-EA3B-4A37-BAC9-A9FF1A18BB44}"/>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05BFBC11-C7EB-43A9-8744-1FAD2FEEC28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929262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2_Title Slide Dark">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2200" y="1122363"/>
            <a:ext cx="6959600" cy="2387600"/>
          </a:xfrm>
        </p:spPr>
        <p:txBody>
          <a:bodyPr anchor="b">
            <a:noAutofit/>
          </a:bodyPr>
          <a:lstStyle>
            <a:lvl1pPr algn="ctr">
              <a:lnSpc>
                <a:spcPct val="85000"/>
              </a:lnSpc>
              <a:defRPr sz="4800" spc="30" baseline="0">
                <a:solidFill>
                  <a:schemeClr val="bg1">
                    <a:lumMod val="95000"/>
                  </a:schemeClr>
                </a:solidFill>
              </a:defRPr>
            </a:lvl1pPr>
          </a:lstStyle>
          <a:p>
            <a:r>
              <a:rPr lang="en-US" dirty="0"/>
              <a:t>Click to edit Master title style</a:t>
            </a:r>
            <a:endParaRPr lang="en-ZA" dirty="0"/>
          </a:p>
        </p:txBody>
      </p:sp>
      <p:sp>
        <p:nvSpPr>
          <p:cNvPr id="3" name="Subtitle 2"/>
          <p:cNvSpPr>
            <a:spLocks noGrp="1"/>
          </p:cNvSpPr>
          <p:nvPr>
            <p:ph type="subTitle" idx="1"/>
          </p:nvPr>
        </p:nvSpPr>
        <p:spPr>
          <a:xfrm>
            <a:off x="1092200" y="3602038"/>
            <a:ext cx="6959600" cy="1655762"/>
          </a:xfrm>
        </p:spPr>
        <p:txBody>
          <a:bodyPr/>
          <a:lstStyle>
            <a:lvl1pPr marL="0" indent="0" algn="ctr">
              <a:buNone/>
              <a:defRPr sz="2400" spc="20" baseline="0">
                <a:solidFill>
                  <a:schemeClr val="bg1">
                    <a:lumMod val="9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31" name="Slide Number Placeholder 5">
            <a:extLst>
              <a:ext uri="{FF2B5EF4-FFF2-40B4-BE49-F238E27FC236}">
                <a16:creationId xmlns:a16="http://schemas.microsoft.com/office/drawing/2014/main" id="{09D9DD85-C01C-44C2-BBEB-95F495019472}"/>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77148E1A-BF2F-4FEC-A66B-E4F4A440D02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7DA1D31-DDC9-4717-9010-2E1629E9477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180671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Header Only">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AF7308F-2D08-4385-B671-C140FF0181BB}"/>
              </a:ext>
            </a:extLst>
          </p:cNvPr>
          <p:cNvSpPr>
            <a:spLocks noGrp="1"/>
          </p:cNvSpPr>
          <p:nvPr>
            <p:ph type="sldNum" sz="quarter" idx="11"/>
          </p:nvPr>
        </p:nvSpPr>
        <p:spPr/>
        <p:txBody>
          <a:bodyPr/>
          <a:lstStyle/>
          <a:p>
            <a:fld id="{14576948-C41D-4D13-A022-9862AE4726E9}" type="slidenum">
              <a:rPr lang="en-ZA" smtClean="0"/>
              <a:pPr/>
              <a:t>‹#›</a:t>
            </a:fld>
            <a:endParaRPr lang="en-ZA" dirty="0"/>
          </a:p>
        </p:txBody>
      </p:sp>
      <p:sp>
        <p:nvSpPr>
          <p:cNvPr id="5" name="Title Placeholder 1">
            <a:extLst>
              <a:ext uri="{FF2B5EF4-FFF2-40B4-BE49-F238E27FC236}">
                <a16:creationId xmlns:a16="http://schemas.microsoft.com/office/drawing/2014/main" id="{DA965982-8B89-4F42-AB24-C79EB590CAB1}"/>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424258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57200" y="984824"/>
            <a:ext cx="7543800" cy="4351338"/>
          </a:xfrm>
        </p:spPr>
        <p:txBody>
          <a:bodyPr lIns="0"/>
          <a:lstStyle>
            <a:lvl1pPr marL="180975" indent="-180975">
              <a:buClr>
                <a:schemeClr val="tx2"/>
              </a:buClr>
              <a:buSzPct val="100000"/>
              <a:buFont typeface="Arial" panose="020B0604020202020204" pitchFamily="34" charset="0"/>
              <a:buChar char="•"/>
              <a:defRPr sz="1400">
                <a:solidFill>
                  <a:schemeClr val="tx1"/>
                </a:solidFill>
              </a:defRPr>
            </a:lvl1pPr>
            <a:lvl2pPr marL="361950" indent="-133350">
              <a:buClr>
                <a:schemeClr val="tx2"/>
              </a:buClr>
              <a:buFont typeface="Arial" panose="020B0604020202020204" pitchFamily="34" charset="0"/>
              <a:buChar char="•"/>
              <a:defRPr sz="1200">
                <a:solidFill>
                  <a:schemeClr val="tx1"/>
                </a:solidFill>
              </a:defRPr>
            </a:lvl2pPr>
            <a:lvl3pPr marL="628650" indent="-171450">
              <a:buClr>
                <a:schemeClr val="tx2"/>
              </a:buClr>
              <a:buFont typeface="Arial" panose="020B0604020202020204" pitchFamily="34" charset="0"/>
              <a:buChar char="•"/>
              <a:defRPr sz="1200">
                <a:solidFill>
                  <a:schemeClr val="tx1"/>
                </a:solidFill>
              </a:defRPr>
            </a:lvl3pPr>
            <a:lvl4pPr marL="809625" indent="-123825">
              <a:buClr>
                <a:schemeClr val="tx2"/>
              </a:buClr>
              <a:buFont typeface="Arial" panose="020B0604020202020204" pitchFamily="34" charset="0"/>
              <a:buChar char="•"/>
              <a:defRPr sz="1200" b="0">
                <a:solidFill>
                  <a:schemeClr val="tx1"/>
                </a:solidFill>
                <a:latin typeface="+mn-lt"/>
              </a:defRPr>
            </a:lvl4pPr>
            <a:lvl5pPr marL="1076325" indent="-161925">
              <a:buClr>
                <a:schemeClr val="tx2"/>
              </a:buClr>
              <a:buFont typeface="Arial" panose="020B0604020202020204" pitchFamily="34" charset="0"/>
              <a:buChar cha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5" name="Title Placeholder 1">
            <a:extLst>
              <a:ext uri="{FF2B5EF4-FFF2-40B4-BE49-F238E27FC236}">
                <a16:creationId xmlns:a16="http://schemas.microsoft.com/office/drawing/2014/main" id="{FCDEABCA-52F2-4D30-B678-8891515093E4}"/>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5913947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Round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850899" y="2382407"/>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655955" y="4415994"/>
            <a:ext cx="2155222" cy="659244"/>
          </a:xfrm>
        </p:spPr>
        <p:txBody>
          <a:bodyPr/>
          <a:lstStyle>
            <a:lvl1pPr marL="0" indent="0" algn="ctr">
              <a:buFont typeface="Arial" panose="020B0604020202020204" pitchFamily="34" charset="0"/>
              <a:buNone/>
              <a:defRPr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3634041" y="2382407"/>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458147" y="4415994"/>
            <a:ext cx="2155222" cy="659244"/>
          </a:xfrm>
        </p:spPr>
        <p:txBody>
          <a:bodyPr/>
          <a:lstStyle>
            <a:lvl1pPr marL="0" indent="0" algn="ctr">
              <a:buFont typeface="Arial" panose="020B0604020202020204" pitchFamily="34" charset="0"/>
              <a:buNone/>
              <a:defRPr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6417182" y="2382407"/>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260339" y="4415994"/>
            <a:ext cx="2155222" cy="659244"/>
          </a:xfrm>
        </p:spPr>
        <p:txBody>
          <a:bodyPr/>
          <a:lstStyle>
            <a:lvl1pPr marL="0" indent="0" algn="ctr">
              <a:buFont typeface="Arial" panose="020B0604020202020204" pitchFamily="34" charset="0"/>
              <a:buNone/>
              <a:defRPr baseline="0">
                <a:solidFill>
                  <a:schemeClr val="tx1"/>
                </a:solidFill>
              </a:defRPr>
            </a:lvl1pPr>
          </a:lstStyle>
          <a:p>
            <a:pPr lvl="0"/>
            <a:r>
              <a:rPr lang="en-US" dirty="0"/>
              <a:t>Bulleted Item 3</a:t>
            </a:r>
            <a:endParaRPr lang="en-ZA" dirty="0"/>
          </a:p>
        </p:txBody>
      </p:sp>
      <p:sp>
        <p:nvSpPr>
          <p:cNvPr id="16" name="Title Placeholder 1">
            <a:extLst>
              <a:ext uri="{FF2B5EF4-FFF2-40B4-BE49-F238E27FC236}">
                <a16:creationId xmlns:a16="http://schemas.microsoft.com/office/drawing/2014/main" id="{17FA84E0-4863-4AC4-86FC-4B189EC62D5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081316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and Round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652144" y="1942420"/>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457199" y="3976007"/>
            <a:ext cx="2155222" cy="428650"/>
          </a:xfrm>
        </p:spPr>
        <p:txBody>
          <a:bodyPr/>
          <a:lstStyle>
            <a:lvl1pPr marL="0" indent="0" algn="ctr">
              <a:buFont typeface="Arial" panose="020B0604020202020204" pitchFamily="34" charset="0"/>
              <a:buNone/>
              <a:defRPr sz="1400" b="0" baseline="0">
                <a:solidFill>
                  <a:schemeClr val="tx2"/>
                </a:solidFill>
                <a:latin typeface="Montserrat SemiBold" panose="00000700000000000000" pitchFamily="2" charset="0"/>
              </a:defRPr>
            </a:lvl1pPr>
          </a:lstStyle>
          <a:p>
            <a:pPr lvl="0"/>
            <a:r>
              <a:rPr lang="en-US" dirty="0"/>
              <a:t>Name Surname</a:t>
            </a:r>
          </a:p>
        </p:txBody>
      </p:sp>
      <p:sp>
        <p:nvSpPr>
          <p:cNvPr id="11" name="Picture Placeholder 7"/>
          <p:cNvSpPr>
            <a:spLocks noGrp="1"/>
          </p:cNvSpPr>
          <p:nvPr>
            <p:ph type="pic" sz="quarter" idx="15" hasCustomPrompt="1"/>
          </p:nvPr>
        </p:nvSpPr>
        <p:spPr>
          <a:xfrm>
            <a:off x="3569187" y="1942420"/>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393292" y="3976007"/>
            <a:ext cx="2155222" cy="428650"/>
          </a:xfrm>
        </p:spPr>
        <p:txBody>
          <a:bodyPr/>
          <a:lstStyle>
            <a:lvl1pPr marL="0" indent="0" algn="ctr">
              <a:buFont typeface="Arial" panose="020B0604020202020204" pitchFamily="34" charset="0"/>
              <a:buNone/>
              <a:defRPr sz="1400" b="0" baseline="0">
                <a:solidFill>
                  <a:schemeClr val="tx2"/>
                </a:solidFill>
                <a:latin typeface="Montserrat SemiBold" panose="00000700000000000000" pitchFamily="2" charset="0"/>
              </a:defRPr>
            </a:lvl1pPr>
          </a:lstStyle>
          <a:p>
            <a:pPr lvl="0"/>
            <a:r>
              <a:rPr lang="en-US" dirty="0"/>
              <a:t>Name Surname</a:t>
            </a:r>
          </a:p>
        </p:txBody>
      </p:sp>
      <p:sp>
        <p:nvSpPr>
          <p:cNvPr id="13" name="Picture Placeholder 7"/>
          <p:cNvSpPr>
            <a:spLocks noGrp="1"/>
          </p:cNvSpPr>
          <p:nvPr>
            <p:ph type="pic" sz="quarter" idx="17" hasCustomPrompt="1"/>
          </p:nvPr>
        </p:nvSpPr>
        <p:spPr>
          <a:xfrm>
            <a:off x="6486230" y="1942420"/>
            <a:ext cx="1765333" cy="1765333"/>
          </a:xfrm>
          <a:prstGeom prst="ellipse">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329385" y="3976007"/>
            <a:ext cx="2155222" cy="428650"/>
          </a:xfrm>
        </p:spPr>
        <p:txBody>
          <a:bodyPr/>
          <a:lstStyle>
            <a:lvl1pPr marL="0" indent="0" algn="ctr">
              <a:buFont typeface="Arial" panose="020B0604020202020204" pitchFamily="34" charset="0"/>
              <a:buNone/>
              <a:defRPr sz="1400" b="0" baseline="0">
                <a:solidFill>
                  <a:schemeClr val="tx2"/>
                </a:solidFill>
                <a:latin typeface="Montserrat SemiBold" panose="00000700000000000000" pitchFamily="2" charset="0"/>
              </a:defRPr>
            </a:lvl1pPr>
          </a:lstStyle>
          <a:p>
            <a:pPr lvl="0"/>
            <a:r>
              <a:rPr lang="en-US" dirty="0"/>
              <a:t>Name Surname</a:t>
            </a:r>
          </a:p>
        </p:txBody>
      </p:sp>
      <p:sp>
        <p:nvSpPr>
          <p:cNvPr id="15" name="Content Placeholder 3">
            <a:extLst>
              <a:ext uri="{FF2B5EF4-FFF2-40B4-BE49-F238E27FC236}">
                <a16:creationId xmlns:a16="http://schemas.microsoft.com/office/drawing/2014/main" id="{E4635660-3F6C-42E0-83B6-5FB5E65C98E7}"/>
              </a:ext>
            </a:extLst>
          </p:cNvPr>
          <p:cNvSpPr>
            <a:spLocks noGrp="1"/>
          </p:cNvSpPr>
          <p:nvPr>
            <p:ph sz="half" idx="2" hasCustomPrompt="1"/>
          </p:nvPr>
        </p:nvSpPr>
        <p:spPr>
          <a:xfrm>
            <a:off x="457200" y="984824"/>
            <a:ext cx="7560152" cy="870449"/>
          </a:xfrm>
        </p:spPr>
        <p:txBody>
          <a:bodyPr lIns="0"/>
          <a:lstStyle>
            <a:lvl1pPr marL="0" indent="0" algn="ctr">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6" name="Text Placeholder 9">
            <a:extLst>
              <a:ext uri="{FF2B5EF4-FFF2-40B4-BE49-F238E27FC236}">
                <a16:creationId xmlns:a16="http://schemas.microsoft.com/office/drawing/2014/main" id="{56EADC84-0255-4A53-99D5-AC63C1D75738}"/>
              </a:ext>
            </a:extLst>
          </p:cNvPr>
          <p:cNvSpPr>
            <a:spLocks noGrp="1"/>
          </p:cNvSpPr>
          <p:nvPr>
            <p:ph type="body" sz="quarter" idx="19" hasCustomPrompt="1"/>
          </p:nvPr>
        </p:nvSpPr>
        <p:spPr>
          <a:xfrm>
            <a:off x="457199" y="4404657"/>
            <a:ext cx="2155222" cy="659244"/>
          </a:xfrm>
        </p:spPr>
        <p:txBody>
          <a:bodyPr/>
          <a:lstStyle>
            <a:lvl1pPr marL="0" indent="0" algn="ctr">
              <a:buFont typeface="Arial" panose="020B0604020202020204" pitchFamily="34" charset="0"/>
              <a:buNone/>
              <a:defRPr sz="1200" b="0" baseline="0">
                <a:solidFill>
                  <a:schemeClr val="tx2"/>
                </a:solidFill>
              </a:defRPr>
            </a:lvl1pPr>
          </a:lstStyle>
          <a:p>
            <a:pPr lvl="0"/>
            <a:r>
              <a:rPr lang="en-US" dirty="0"/>
              <a:t>Details</a:t>
            </a:r>
          </a:p>
        </p:txBody>
      </p:sp>
      <p:sp>
        <p:nvSpPr>
          <p:cNvPr id="17" name="Text Placeholder 9">
            <a:extLst>
              <a:ext uri="{FF2B5EF4-FFF2-40B4-BE49-F238E27FC236}">
                <a16:creationId xmlns:a16="http://schemas.microsoft.com/office/drawing/2014/main" id="{A9666C96-1B09-4C4D-922C-5B3331F54022}"/>
              </a:ext>
            </a:extLst>
          </p:cNvPr>
          <p:cNvSpPr>
            <a:spLocks noGrp="1"/>
          </p:cNvSpPr>
          <p:nvPr>
            <p:ph type="body" sz="quarter" idx="20" hasCustomPrompt="1"/>
          </p:nvPr>
        </p:nvSpPr>
        <p:spPr>
          <a:xfrm>
            <a:off x="3393292" y="4404657"/>
            <a:ext cx="2155222" cy="659244"/>
          </a:xfrm>
        </p:spPr>
        <p:txBody>
          <a:bodyPr/>
          <a:lstStyle>
            <a:lvl1pPr marL="0" indent="0" algn="ctr">
              <a:buFont typeface="Arial" panose="020B0604020202020204" pitchFamily="34" charset="0"/>
              <a:buNone/>
              <a:defRPr sz="1200" b="0" baseline="0">
                <a:solidFill>
                  <a:schemeClr val="tx2"/>
                </a:solidFill>
              </a:defRPr>
            </a:lvl1pPr>
          </a:lstStyle>
          <a:p>
            <a:pPr lvl="0"/>
            <a:r>
              <a:rPr lang="en-US" dirty="0"/>
              <a:t>Details</a:t>
            </a:r>
          </a:p>
        </p:txBody>
      </p:sp>
      <p:sp>
        <p:nvSpPr>
          <p:cNvPr id="18" name="Text Placeholder 9">
            <a:extLst>
              <a:ext uri="{FF2B5EF4-FFF2-40B4-BE49-F238E27FC236}">
                <a16:creationId xmlns:a16="http://schemas.microsoft.com/office/drawing/2014/main" id="{41DB55C8-568C-4816-A785-4707763D3A2A}"/>
              </a:ext>
            </a:extLst>
          </p:cNvPr>
          <p:cNvSpPr>
            <a:spLocks noGrp="1"/>
          </p:cNvSpPr>
          <p:nvPr>
            <p:ph type="body" sz="quarter" idx="21" hasCustomPrompt="1"/>
          </p:nvPr>
        </p:nvSpPr>
        <p:spPr>
          <a:xfrm>
            <a:off x="6329385" y="4404657"/>
            <a:ext cx="2155222" cy="659244"/>
          </a:xfrm>
        </p:spPr>
        <p:txBody>
          <a:bodyPr/>
          <a:lstStyle>
            <a:lvl1pPr marL="0" indent="0" algn="ctr">
              <a:buFont typeface="Arial" panose="020B0604020202020204" pitchFamily="34" charset="0"/>
              <a:buNone/>
              <a:defRPr sz="1200" b="0" baseline="0">
                <a:solidFill>
                  <a:schemeClr val="tx2"/>
                </a:solidFill>
              </a:defRPr>
            </a:lvl1pPr>
          </a:lstStyle>
          <a:p>
            <a:pPr lvl="0"/>
            <a:r>
              <a:rPr lang="en-US" dirty="0"/>
              <a:t>Details</a:t>
            </a:r>
          </a:p>
        </p:txBody>
      </p:sp>
      <p:sp>
        <p:nvSpPr>
          <p:cNvPr id="20" name="Title Placeholder 1">
            <a:extLst>
              <a:ext uri="{FF2B5EF4-FFF2-40B4-BE49-F238E27FC236}">
                <a16:creationId xmlns:a16="http://schemas.microsoft.com/office/drawing/2014/main" id="{93F020DE-120F-41FC-945F-7FCF47D8738D}"/>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89056524"/>
      </p:ext>
    </p:extLst>
  </p:cSld>
  <p:clrMapOvr>
    <a:masterClrMapping/>
  </p:clrMapOvr>
  <p:extLst>
    <p:ext uri="{DCECCB84-F9BA-43D5-87BE-67443E8EF086}">
      <p15:sldGuideLst xmlns:p15="http://schemas.microsoft.com/office/powerpoint/2012/main">
        <p15:guide id="1" orient="horz" pos="709" userDrawn="1">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and 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838200" y="1304925"/>
            <a:ext cx="1765333" cy="1765333"/>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643255" y="3178855"/>
            <a:ext cx="2155222" cy="428650"/>
          </a:xfrm>
        </p:spPr>
        <p:txBody>
          <a:bodyPr/>
          <a:lstStyle>
            <a:lvl1pPr marL="0" indent="0" algn="l">
              <a:buFont typeface="Arial" panose="020B0604020202020204" pitchFamily="34" charset="0"/>
              <a:buNone/>
              <a:defRPr sz="2400" b="0" spc="10" baseline="0">
                <a:solidFill>
                  <a:schemeClr val="tx2"/>
                </a:solidFill>
                <a:latin typeface="Montserrat SemiBold" panose="00000700000000000000" pitchFamily="2" charset="0"/>
              </a:defRPr>
            </a:lvl1pPr>
          </a:lstStyle>
          <a:p>
            <a:pPr lvl="0"/>
            <a:r>
              <a:rPr lang="en-US" dirty="0"/>
              <a:t>$M</a:t>
            </a:r>
          </a:p>
        </p:txBody>
      </p:sp>
      <p:sp>
        <p:nvSpPr>
          <p:cNvPr id="11" name="Picture Placeholder 7"/>
          <p:cNvSpPr>
            <a:spLocks noGrp="1"/>
          </p:cNvSpPr>
          <p:nvPr>
            <p:ph type="pic" sz="quarter" idx="15" hasCustomPrompt="1"/>
          </p:nvPr>
        </p:nvSpPr>
        <p:spPr>
          <a:xfrm>
            <a:off x="3621341" y="1304925"/>
            <a:ext cx="1765333" cy="1765333"/>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445447" y="3178855"/>
            <a:ext cx="2155222" cy="428650"/>
          </a:xfrm>
        </p:spPr>
        <p:txBody>
          <a:bodyPr/>
          <a:lstStyle>
            <a:lvl1pPr marL="0" indent="0" algn="l">
              <a:buFont typeface="Arial" panose="020B0604020202020204" pitchFamily="34" charset="0"/>
              <a:buNone/>
              <a:defRPr sz="2400" b="0" spc="10" baseline="0">
                <a:solidFill>
                  <a:schemeClr val="tx2"/>
                </a:solidFill>
                <a:latin typeface="Montserrat SemiBold" panose="00000700000000000000" pitchFamily="2" charset="0"/>
              </a:defRPr>
            </a:lvl1pPr>
          </a:lstStyle>
          <a:p>
            <a:pPr lvl="0"/>
            <a:r>
              <a:rPr lang="en-US" dirty="0"/>
              <a:t>$M</a:t>
            </a:r>
          </a:p>
        </p:txBody>
      </p:sp>
      <p:sp>
        <p:nvSpPr>
          <p:cNvPr id="13" name="Picture Placeholder 7"/>
          <p:cNvSpPr>
            <a:spLocks noGrp="1"/>
          </p:cNvSpPr>
          <p:nvPr>
            <p:ph type="pic" sz="quarter" idx="17" hasCustomPrompt="1"/>
          </p:nvPr>
        </p:nvSpPr>
        <p:spPr>
          <a:xfrm>
            <a:off x="6455799" y="1304925"/>
            <a:ext cx="1765333" cy="1765333"/>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298954" y="3178855"/>
            <a:ext cx="2155222" cy="428650"/>
          </a:xfrm>
        </p:spPr>
        <p:txBody>
          <a:bodyPr/>
          <a:lstStyle>
            <a:lvl1pPr marL="0" indent="0" algn="l">
              <a:buFont typeface="Arial" panose="020B0604020202020204" pitchFamily="34" charset="0"/>
              <a:buNone/>
              <a:defRPr sz="2400" b="0" spc="10" baseline="0">
                <a:solidFill>
                  <a:schemeClr val="tx2"/>
                </a:solidFill>
                <a:latin typeface="Montserrat SemiBold" panose="00000700000000000000" pitchFamily="2" charset="0"/>
              </a:defRPr>
            </a:lvl1pPr>
          </a:lstStyle>
          <a:p>
            <a:pPr lvl="0"/>
            <a:r>
              <a:rPr lang="en-US" dirty="0"/>
              <a:t>$M</a:t>
            </a:r>
          </a:p>
        </p:txBody>
      </p:sp>
      <p:sp>
        <p:nvSpPr>
          <p:cNvPr id="16" name="Text Placeholder 9">
            <a:extLst>
              <a:ext uri="{FF2B5EF4-FFF2-40B4-BE49-F238E27FC236}">
                <a16:creationId xmlns:a16="http://schemas.microsoft.com/office/drawing/2014/main" id="{56EADC84-0255-4A53-99D5-AC63C1D75738}"/>
              </a:ext>
            </a:extLst>
          </p:cNvPr>
          <p:cNvSpPr>
            <a:spLocks noGrp="1"/>
          </p:cNvSpPr>
          <p:nvPr>
            <p:ph type="body" sz="quarter" idx="19" hasCustomPrompt="1"/>
          </p:nvPr>
        </p:nvSpPr>
        <p:spPr>
          <a:xfrm>
            <a:off x="643255" y="4587899"/>
            <a:ext cx="2155222" cy="659244"/>
          </a:xfrm>
        </p:spPr>
        <p:txBody>
          <a:bodyPr/>
          <a:lstStyle>
            <a:lvl1pPr marL="0" indent="0" algn="l">
              <a:buFont typeface="Arial" panose="020B0604020202020204" pitchFamily="34" charset="0"/>
              <a:buNone/>
              <a:defRPr sz="1200" b="0" spc="10" baseline="0">
                <a:solidFill>
                  <a:schemeClr val="tx1"/>
                </a:solidFill>
              </a:defRPr>
            </a:lvl1pPr>
          </a:lstStyle>
          <a:p>
            <a:pPr lvl="0"/>
            <a:r>
              <a:rPr lang="en-US" dirty="0"/>
              <a:t>Details</a:t>
            </a:r>
          </a:p>
        </p:txBody>
      </p:sp>
      <p:sp>
        <p:nvSpPr>
          <p:cNvPr id="17" name="Text Placeholder 9">
            <a:extLst>
              <a:ext uri="{FF2B5EF4-FFF2-40B4-BE49-F238E27FC236}">
                <a16:creationId xmlns:a16="http://schemas.microsoft.com/office/drawing/2014/main" id="{A9666C96-1B09-4C4D-922C-5B3331F54022}"/>
              </a:ext>
            </a:extLst>
          </p:cNvPr>
          <p:cNvSpPr>
            <a:spLocks noGrp="1"/>
          </p:cNvSpPr>
          <p:nvPr>
            <p:ph type="body" sz="quarter" idx="20" hasCustomPrompt="1"/>
          </p:nvPr>
        </p:nvSpPr>
        <p:spPr>
          <a:xfrm>
            <a:off x="3445447" y="4587899"/>
            <a:ext cx="2155222" cy="659244"/>
          </a:xfrm>
        </p:spPr>
        <p:txBody>
          <a:bodyPr/>
          <a:lstStyle>
            <a:lvl1pPr marL="0" indent="0" algn="l">
              <a:buFont typeface="Arial" panose="020B0604020202020204" pitchFamily="34" charset="0"/>
              <a:buNone/>
              <a:defRPr sz="1200" b="0" spc="10" baseline="0">
                <a:solidFill>
                  <a:schemeClr val="tx1"/>
                </a:solidFill>
              </a:defRPr>
            </a:lvl1pPr>
          </a:lstStyle>
          <a:p>
            <a:pPr lvl="0"/>
            <a:r>
              <a:rPr lang="en-US" dirty="0"/>
              <a:t>Details</a:t>
            </a:r>
          </a:p>
        </p:txBody>
      </p:sp>
      <p:sp>
        <p:nvSpPr>
          <p:cNvPr id="18" name="Text Placeholder 9">
            <a:extLst>
              <a:ext uri="{FF2B5EF4-FFF2-40B4-BE49-F238E27FC236}">
                <a16:creationId xmlns:a16="http://schemas.microsoft.com/office/drawing/2014/main" id="{41DB55C8-568C-4816-A785-4707763D3A2A}"/>
              </a:ext>
            </a:extLst>
          </p:cNvPr>
          <p:cNvSpPr>
            <a:spLocks noGrp="1"/>
          </p:cNvSpPr>
          <p:nvPr>
            <p:ph type="body" sz="quarter" idx="21" hasCustomPrompt="1"/>
          </p:nvPr>
        </p:nvSpPr>
        <p:spPr>
          <a:xfrm>
            <a:off x="6298954" y="4587899"/>
            <a:ext cx="2155222" cy="659244"/>
          </a:xfrm>
        </p:spPr>
        <p:txBody>
          <a:bodyPr/>
          <a:lstStyle>
            <a:lvl1pPr marL="0" indent="0" algn="l">
              <a:buFont typeface="Arial" panose="020B0604020202020204" pitchFamily="34" charset="0"/>
              <a:buNone/>
              <a:defRPr sz="1200" b="0" spc="10" baseline="0">
                <a:solidFill>
                  <a:schemeClr val="tx1"/>
                </a:solidFill>
              </a:defRPr>
            </a:lvl1pPr>
          </a:lstStyle>
          <a:p>
            <a:pPr lvl="0"/>
            <a:r>
              <a:rPr lang="en-US" dirty="0"/>
              <a:t>Details</a:t>
            </a:r>
          </a:p>
        </p:txBody>
      </p:sp>
      <p:sp>
        <p:nvSpPr>
          <p:cNvPr id="19" name="Text Placeholder 9">
            <a:extLst>
              <a:ext uri="{FF2B5EF4-FFF2-40B4-BE49-F238E27FC236}">
                <a16:creationId xmlns:a16="http://schemas.microsoft.com/office/drawing/2014/main" id="{2E6296D0-BCA0-40D9-84A7-11B6BF8F1F36}"/>
              </a:ext>
            </a:extLst>
          </p:cNvPr>
          <p:cNvSpPr>
            <a:spLocks noGrp="1"/>
          </p:cNvSpPr>
          <p:nvPr>
            <p:ph type="body" sz="quarter" idx="22" hasCustomPrompt="1"/>
          </p:nvPr>
        </p:nvSpPr>
        <p:spPr>
          <a:xfrm>
            <a:off x="1101725" y="3746546"/>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SITES</a:t>
            </a:r>
          </a:p>
        </p:txBody>
      </p:sp>
      <p:grpSp>
        <p:nvGrpSpPr>
          <p:cNvPr id="29" name="Group 28">
            <a:extLst>
              <a:ext uri="{FF2B5EF4-FFF2-40B4-BE49-F238E27FC236}">
                <a16:creationId xmlns:a16="http://schemas.microsoft.com/office/drawing/2014/main" id="{804361A4-B15C-485F-9973-A0EB644C4043}"/>
              </a:ext>
            </a:extLst>
          </p:cNvPr>
          <p:cNvGrpSpPr/>
          <p:nvPr userDrawn="1"/>
        </p:nvGrpSpPr>
        <p:grpSpPr>
          <a:xfrm>
            <a:off x="643255" y="3755331"/>
            <a:ext cx="360328" cy="251139"/>
            <a:chOff x="1528368" y="4717491"/>
            <a:chExt cx="360328" cy="251139"/>
          </a:xfrm>
        </p:grpSpPr>
        <p:sp>
          <p:nvSpPr>
            <p:cNvPr id="7" name="Freeform: Shape 6">
              <a:extLst>
                <a:ext uri="{FF2B5EF4-FFF2-40B4-BE49-F238E27FC236}">
                  <a16:creationId xmlns:a16="http://schemas.microsoft.com/office/drawing/2014/main" id="{8C2B1808-5EE7-404F-B21E-4F9EAC5EA8E9}"/>
                </a:ext>
              </a:extLst>
            </p:cNvPr>
            <p:cNvSpPr/>
            <p:nvPr/>
          </p:nvSpPr>
          <p:spPr>
            <a:xfrm>
              <a:off x="1589515" y="4817947"/>
              <a:ext cx="240219" cy="150683"/>
            </a:xfrm>
            <a:custGeom>
              <a:avLst/>
              <a:gdLst>
                <a:gd name="connsiteX0" fmla="*/ 0 w 240219"/>
                <a:gd name="connsiteY0" fmla="*/ 0 h 150683"/>
                <a:gd name="connsiteX1" fmla="*/ 0 w 240219"/>
                <a:gd name="connsiteY1" fmla="*/ 150683 h 150683"/>
                <a:gd name="connsiteX2" fmla="*/ 240219 w 240219"/>
                <a:gd name="connsiteY2" fmla="*/ 150683 h 150683"/>
                <a:gd name="connsiteX3" fmla="*/ 240219 w 240219"/>
                <a:gd name="connsiteY3" fmla="*/ 0 h 150683"/>
              </a:gdLst>
              <a:ahLst/>
              <a:cxnLst>
                <a:cxn ang="0">
                  <a:pos x="connsiteX0" y="connsiteY0"/>
                </a:cxn>
                <a:cxn ang="0">
                  <a:pos x="connsiteX1" y="connsiteY1"/>
                </a:cxn>
                <a:cxn ang="0">
                  <a:pos x="connsiteX2" y="connsiteY2"/>
                </a:cxn>
                <a:cxn ang="0">
                  <a:pos x="connsiteX3" y="connsiteY3"/>
                </a:cxn>
              </a:cxnLst>
              <a:rect l="l" t="t" r="r" b="b"/>
              <a:pathLst>
                <a:path w="240219" h="150683">
                  <a:moveTo>
                    <a:pt x="0" y="0"/>
                  </a:moveTo>
                  <a:lnTo>
                    <a:pt x="0" y="150683"/>
                  </a:lnTo>
                  <a:lnTo>
                    <a:pt x="240219" y="150683"/>
                  </a:lnTo>
                  <a:lnTo>
                    <a:pt x="240219" y="0"/>
                  </a:lnTo>
                </a:path>
              </a:pathLst>
            </a:custGeom>
            <a:noFill/>
            <a:ln w="21291" cap="flat">
              <a:solidFill>
                <a:srgbClr val="162835"/>
              </a:solidFill>
              <a:prstDash val="solid"/>
              <a:miter/>
            </a:ln>
          </p:spPr>
          <p:txBody>
            <a:bodyPr rtlCol="0" anchor="ctr"/>
            <a:lstStyle/>
            <a:p>
              <a:endParaRPr lang="en-US" b="1" spc="10" baseline="0">
                <a:solidFill>
                  <a:schemeClr val="tx1"/>
                </a:solidFill>
              </a:endParaRPr>
            </a:p>
          </p:txBody>
        </p:sp>
        <p:sp>
          <p:nvSpPr>
            <p:cNvPr id="9" name="Freeform: Shape 8">
              <a:extLst>
                <a:ext uri="{FF2B5EF4-FFF2-40B4-BE49-F238E27FC236}">
                  <a16:creationId xmlns:a16="http://schemas.microsoft.com/office/drawing/2014/main" id="{1FCB478F-BAF5-4AC4-9056-6023C25ABB23}"/>
                </a:ext>
              </a:extLst>
            </p:cNvPr>
            <p:cNvSpPr/>
            <p:nvPr/>
          </p:nvSpPr>
          <p:spPr>
            <a:xfrm>
              <a:off x="1528368" y="4717491"/>
              <a:ext cx="360328" cy="100455"/>
            </a:xfrm>
            <a:custGeom>
              <a:avLst/>
              <a:gdLst>
                <a:gd name="connsiteX0" fmla="*/ 0 w 360328"/>
                <a:gd name="connsiteY0" fmla="*/ 100456 h 100455"/>
                <a:gd name="connsiteX1" fmla="*/ 181256 w 360328"/>
                <a:gd name="connsiteY1" fmla="*/ 0 h 100455"/>
                <a:gd name="connsiteX2" fmla="*/ 360329 w 360328"/>
                <a:gd name="connsiteY2" fmla="*/ 100456 h 100455"/>
              </a:gdLst>
              <a:ahLst/>
              <a:cxnLst>
                <a:cxn ang="0">
                  <a:pos x="connsiteX0" y="connsiteY0"/>
                </a:cxn>
                <a:cxn ang="0">
                  <a:pos x="connsiteX1" y="connsiteY1"/>
                </a:cxn>
                <a:cxn ang="0">
                  <a:pos x="connsiteX2" y="connsiteY2"/>
                </a:cxn>
              </a:cxnLst>
              <a:rect l="l" t="t" r="r" b="b"/>
              <a:pathLst>
                <a:path w="360328" h="100455">
                  <a:moveTo>
                    <a:pt x="0" y="100456"/>
                  </a:moveTo>
                  <a:lnTo>
                    <a:pt x="181256" y="0"/>
                  </a:lnTo>
                  <a:lnTo>
                    <a:pt x="360329" y="100456"/>
                  </a:lnTo>
                </a:path>
              </a:pathLst>
            </a:custGeom>
            <a:noFill/>
            <a:ln w="21291" cap="flat">
              <a:solidFill>
                <a:srgbClr val="162835"/>
              </a:solidFill>
              <a:prstDash val="solid"/>
              <a:miter/>
            </a:ln>
          </p:spPr>
          <p:txBody>
            <a:bodyPr rtlCol="0" anchor="ctr"/>
            <a:lstStyle/>
            <a:p>
              <a:endParaRPr lang="en-US" b="1" spc="10" baseline="0">
                <a:solidFill>
                  <a:schemeClr val="tx1"/>
                </a:solidFill>
              </a:endParaRPr>
            </a:p>
          </p:txBody>
        </p:sp>
      </p:grpSp>
      <p:grpSp>
        <p:nvGrpSpPr>
          <p:cNvPr id="30" name="Group 29">
            <a:extLst>
              <a:ext uri="{FF2B5EF4-FFF2-40B4-BE49-F238E27FC236}">
                <a16:creationId xmlns:a16="http://schemas.microsoft.com/office/drawing/2014/main" id="{DB092D7C-7192-470C-9941-88DEC7F1DB6E}"/>
              </a:ext>
            </a:extLst>
          </p:cNvPr>
          <p:cNvGrpSpPr/>
          <p:nvPr userDrawn="1"/>
        </p:nvGrpSpPr>
        <p:grpSpPr>
          <a:xfrm>
            <a:off x="714527" y="4133883"/>
            <a:ext cx="217784" cy="318300"/>
            <a:chOff x="1620736" y="4986162"/>
            <a:chExt cx="217784" cy="318300"/>
          </a:xfrm>
        </p:grpSpPr>
        <p:sp>
          <p:nvSpPr>
            <p:cNvPr id="24" name="Freeform: Shape 23">
              <a:extLst>
                <a:ext uri="{FF2B5EF4-FFF2-40B4-BE49-F238E27FC236}">
                  <a16:creationId xmlns:a16="http://schemas.microsoft.com/office/drawing/2014/main" id="{C7513EBA-74B0-46D9-BAAF-EFAF9928799B}"/>
                </a:ext>
              </a:extLst>
            </p:cNvPr>
            <p:cNvSpPr/>
            <p:nvPr/>
          </p:nvSpPr>
          <p:spPr>
            <a:xfrm>
              <a:off x="1620736" y="4986162"/>
              <a:ext cx="217784" cy="318300"/>
            </a:xfrm>
            <a:custGeom>
              <a:avLst/>
              <a:gdLst>
                <a:gd name="connsiteX0" fmla="*/ 161585 w 323170"/>
                <a:gd name="connsiteY0" fmla="*/ 24859 h 472325"/>
                <a:gd name="connsiteX1" fmla="*/ 298311 w 323170"/>
                <a:gd name="connsiteY1" fmla="*/ 161585 h 472325"/>
                <a:gd name="connsiteX2" fmla="*/ 161585 w 323170"/>
                <a:gd name="connsiteY2" fmla="*/ 432550 h 472325"/>
                <a:gd name="connsiteX3" fmla="*/ 24859 w 323170"/>
                <a:gd name="connsiteY3" fmla="*/ 161585 h 472325"/>
                <a:gd name="connsiteX4" fmla="*/ 161585 w 323170"/>
                <a:gd name="connsiteY4" fmla="*/ 24859 h 472325"/>
                <a:gd name="connsiteX5" fmla="*/ 161585 w 323170"/>
                <a:gd name="connsiteY5" fmla="*/ 0 h 472325"/>
                <a:gd name="connsiteX6" fmla="*/ 0 w 323170"/>
                <a:gd name="connsiteY6" fmla="*/ 161585 h 472325"/>
                <a:gd name="connsiteX7" fmla="*/ 141698 w 323170"/>
                <a:gd name="connsiteY7" fmla="*/ 447466 h 472325"/>
                <a:gd name="connsiteX8" fmla="*/ 161585 w 323170"/>
                <a:gd name="connsiteY8" fmla="*/ 472325 h 472325"/>
                <a:gd name="connsiteX9" fmla="*/ 181472 w 323170"/>
                <a:gd name="connsiteY9" fmla="*/ 447466 h 472325"/>
                <a:gd name="connsiteX10" fmla="*/ 323170 w 323170"/>
                <a:gd name="connsiteY10" fmla="*/ 161585 h 472325"/>
                <a:gd name="connsiteX11" fmla="*/ 161585 w 323170"/>
                <a:gd name="connsiteY11" fmla="*/ 0 h 47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170" h="472325">
                  <a:moveTo>
                    <a:pt x="161585" y="24859"/>
                  </a:moveTo>
                  <a:cubicBezTo>
                    <a:pt x="236163" y="24859"/>
                    <a:pt x="298311" y="87007"/>
                    <a:pt x="298311" y="161585"/>
                  </a:cubicBezTo>
                  <a:cubicBezTo>
                    <a:pt x="298311" y="258536"/>
                    <a:pt x="186444" y="402719"/>
                    <a:pt x="161585" y="432550"/>
                  </a:cubicBezTo>
                  <a:cubicBezTo>
                    <a:pt x="136726" y="402719"/>
                    <a:pt x="24859" y="261022"/>
                    <a:pt x="24859" y="161585"/>
                  </a:cubicBezTo>
                  <a:cubicBezTo>
                    <a:pt x="24859" y="87007"/>
                    <a:pt x="87007" y="24859"/>
                    <a:pt x="161585" y="24859"/>
                  </a:cubicBezTo>
                  <a:moveTo>
                    <a:pt x="161585" y="0"/>
                  </a:moveTo>
                  <a:cubicBezTo>
                    <a:pt x="72092" y="0"/>
                    <a:pt x="0" y="72092"/>
                    <a:pt x="0" y="161585"/>
                  </a:cubicBezTo>
                  <a:cubicBezTo>
                    <a:pt x="0" y="265994"/>
                    <a:pt x="109381" y="407691"/>
                    <a:pt x="141698" y="447466"/>
                  </a:cubicBezTo>
                  <a:lnTo>
                    <a:pt x="161585" y="472325"/>
                  </a:lnTo>
                  <a:lnTo>
                    <a:pt x="181472" y="447466"/>
                  </a:lnTo>
                  <a:cubicBezTo>
                    <a:pt x="213789" y="407691"/>
                    <a:pt x="323170" y="265994"/>
                    <a:pt x="323170" y="161585"/>
                  </a:cubicBezTo>
                  <a:cubicBezTo>
                    <a:pt x="323170" y="72092"/>
                    <a:pt x="251078" y="0"/>
                    <a:pt x="161585" y="0"/>
                  </a:cubicBezTo>
                </a:path>
              </a:pathLst>
            </a:custGeom>
            <a:solidFill>
              <a:srgbClr val="162835"/>
            </a:solidFill>
            <a:ln w="24179" cap="flat">
              <a:noFill/>
              <a:prstDash val="solid"/>
              <a:miter/>
            </a:ln>
          </p:spPr>
          <p:txBody>
            <a:bodyPr rtlCol="0" anchor="ctr"/>
            <a:lstStyle/>
            <a:p>
              <a:endParaRPr lang="en-US" spc="10" baseline="0">
                <a:solidFill>
                  <a:schemeClr val="tx1"/>
                </a:solidFill>
              </a:endParaRPr>
            </a:p>
          </p:txBody>
        </p:sp>
        <p:sp>
          <p:nvSpPr>
            <p:cNvPr id="25" name="Freeform: Shape 24">
              <a:extLst>
                <a:ext uri="{FF2B5EF4-FFF2-40B4-BE49-F238E27FC236}">
                  <a16:creationId xmlns:a16="http://schemas.microsoft.com/office/drawing/2014/main" id="{B939A59E-B4FA-499A-AF28-BE6F8D91C2DA}"/>
                </a:ext>
              </a:extLst>
            </p:cNvPr>
            <p:cNvSpPr/>
            <p:nvPr/>
          </p:nvSpPr>
          <p:spPr>
            <a:xfrm>
              <a:off x="1682721" y="5039770"/>
              <a:ext cx="93814" cy="93814"/>
            </a:xfrm>
            <a:custGeom>
              <a:avLst/>
              <a:gdLst>
                <a:gd name="connsiteX0" fmla="*/ 69606 w 139211"/>
                <a:gd name="connsiteY0" fmla="*/ 24859 h 139211"/>
                <a:gd name="connsiteX1" fmla="*/ 114352 w 139211"/>
                <a:gd name="connsiteY1" fmla="*/ 69606 h 139211"/>
                <a:gd name="connsiteX2" fmla="*/ 69606 w 139211"/>
                <a:gd name="connsiteY2" fmla="*/ 116838 h 139211"/>
                <a:gd name="connsiteX3" fmla="*/ 24859 w 139211"/>
                <a:gd name="connsiteY3" fmla="*/ 69606 h 139211"/>
                <a:gd name="connsiteX4" fmla="*/ 69606 w 139211"/>
                <a:gd name="connsiteY4" fmla="*/ 24859 h 139211"/>
                <a:gd name="connsiteX5" fmla="*/ 69606 w 139211"/>
                <a:gd name="connsiteY5" fmla="*/ 0 h 139211"/>
                <a:gd name="connsiteX6" fmla="*/ 0 w 139211"/>
                <a:gd name="connsiteY6" fmla="*/ 69606 h 139211"/>
                <a:gd name="connsiteX7" fmla="*/ 69606 w 139211"/>
                <a:gd name="connsiteY7" fmla="*/ 139212 h 139211"/>
                <a:gd name="connsiteX8" fmla="*/ 139212 w 139211"/>
                <a:gd name="connsiteY8" fmla="*/ 69606 h 139211"/>
                <a:gd name="connsiteX9" fmla="*/ 69606 w 139211"/>
                <a:gd name="connsiteY9" fmla="*/ 0 h 1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11" h="139211">
                  <a:moveTo>
                    <a:pt x="69606" y="24859"/>
                  </a:moveTo>
                  <a:cubicBezTo>
                    <a:pt x="94465" y="24859"/>
                    <a:pt x="114352" y="44747"/>
                    <a:pt x="114352" y="69606"/>
                  </a:cubicBezTo>
                  <a:cubicBezTo>
                    <a:pt x="114352" y="94465"/>
                    <a:pt x="94465" y="116838"/>
                    <a:pt x="69606" y="116838"/>
                  </a:cubicBezTo>
                  <a:cubicBezTo>
                    <a:pt x="44747" y="116838"/>
                    <a:pt x="24859" y="94465"/>
                    <a:pt x="24859" y="69606"/>
                  </a:cubicBezTo>
                  <a:cubicBezTo>
                    <a:pt x="24859" y="44747"/>
                    <a:pt x="44747" y="24859"/>
                    <a:pt x="69606" y="24859"/>
                  </a:cubicBezTo>
                  <a:moveTo>
                    <a:pt x="69606" y="0"/>
                  </a:moveTo>
                  <a:cubicBezTo>
                    <a:pt x="32317" y="0"/>
                    <a:pt x="0" y="32317"/>
                    <a:pt x="0" y="69606"/>
                  </a:cubicBezTo>
                  <a:cubicBezTo>
                    <a:pt x="0" y="109381"/>
                    <a:pt x="32317" y="139212"/>
                    <a:pt x="69606" y="139212"/>
                  </a:cubicBezTo>
                  <a:cubicBezTo>
                    <a:pt x="109381" y="139212"/>
                    <a:pt x="139212" y="106895"/>
                    <a:pt x="139212" y="69606"/>
                  </a:cubicBezTo>
                  <a:cubicBezTo>
                    <a:pt x="139212" y="32317"/>
                    <a:pt x="109381" y="0"/>
                    <a:pt x="69606" y="0"/>
                  </a:cubicBezTo>
                </a:path>
              </a:pathLst>
            </a:custGeom>
            <a:solidFill>
              <a:srgbClr val="162835"/>
            </a:solidFill>
            <a:ln w="24179" cap="flat">
              <a:noFill/>
              <a:prstDash val="solid"/>
              <a:miter/>
            </a:ln>
          </p:spPr>
          <p:txBody>
            <a:bodyPr rtlCol="0" anchor="ctr"/>
            <a:lstStyle/>
            <a:p>
              <a:endParaRPr lang="en-US" spc="10" baseline="0">
                <a:solidFill>
                  <a:schemeClr val="tx1"/>
                </a:solidFill>
              </a:endParaRPr>
            </a:p>
          </p:txBody>
        </p:sp>
      </p:grpSp>
      <p:sp>
        <p:nvSpPr>
          <p:cNvPr id="26" name="Text Placeholder 9">
            <a:extLst>
              <a:ext uri="{FF2B5EF4-FFF2-40B4-BE49-F238E27FC236}">
                <a16:creationId xmlns:a16="http://schemas.microsoft.com/office/drawing/2014/main" id="{897B52DC-51C4-4B5D-9B6B-62F904386212}"/>
              </a:ext>
            </a:extLst>
          </p:cNvPr>
          <p:cNvSpPr>
            <a:spLocks noGrp="1"/>
          </p:cNvSpPr>
          <p:nvPr>
            <p:ph type="body" sz="quarter" idx="25" hasCustomPrompt="1"/>
          </p:nvPr>
        </p:nvSpPr>
        <p:spPr>
          <a:xfrm>
            <a:off x="1101725" y="4141701"/>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PLACE</a:t>
            </a:r>
          </a:p>
        </p:txBody>
      </p:sp>
      <p:sp>
        <p:nvSpPr>
          <p:cNvPr id="31" name="Text Placeholder 9">
            <a:extLst>
              <a:ext uri="{FF2B5EF4-FFF2-40B4-BE49-F238E27FC236}">
                <a16:creationId xmlns:a16="http://schemas.microsoft.com/office/drawing/2014/main" id="{BE2F4C2F-0458-4666-9CE7-A7543C702F8D}"/>
              </a:ext>
            </a:extLst>
          </p:cNvPr>
          <p:cNvSpPr>
            <a:spLocks noGrp="1"/>
          </p:cNvSpPr>
          <p:nvPr>
            <p:ph type="body" sz="quarter" idx="26" hasCustomPrompt="1"/>
          </p:nvPr>
        </p:nvSpPr>
        <p:spPr>
          <a:xfrm>
            <a:off x="3903917" y="3746546"/>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SITES</a:t>
            </a:r>
          </a:p>
        </p:txBody>
      </p:sp>
      <p:grpSp>
        <p:nvGrpSpPr>
          <p:cNvPr id="32" name="Group 31">
            <a:extLst>
              <a:ext uri="{FF2B5EF4-FFF2-40B4-BE49-F238E27FC236}">
                <a16:creationId xmlns:a16="http://schemas.microsoft.com/office/drawing/2014/main" id="{8852AB48-87C9-40B6-B7A6-ABB1795CE97D}"/>
              </a:ext>
            </a:extLst>
          </p:cNvPr>
          <p:cNvGrpSpPr/>
          <p:nvPr userDrawn="1"/>
        </p:nvGrpSpPr>
        <p:grpSpPr>
          <a:xfrm>
            <a:off x="3445447" y="3764116"/>
            <a:ext cx="360328" cy="251139"/>
            <a:chOff x="1528368" y="4717491"/>
            <a:chExt cx="360328" cy="251139"/>
          </a:xfrm>
        </p:grpSpPr>
        <p:sp>
          <p:nvSpPr>
            <p:cNvPr id="33" name="Freeform: Shape 32">
              <a:extLst>
                <a:ext uri="{FF2B5EF4-FFF2-40B4-BE49-F238E27FC236}">
                  <a16:creationId xmlns:a16="http://schemas.microsoft.com/office/drawing/2014/main" id="{E384FD3E-5773-4FB8-BDA2-5296AB8611FB}"/>
                </a:ext>
              </a:extLst>
            </p:cNvPr>
            <p:cNvSpPr/>
            <p:nvPr/>
          </p:nvSpPr>
          <p:spPr>
            <a:xfrm>
              <a:off x="1589515" y="4817947"/>
              <a:ext cx="240219" cy="150683"/>
            </a:xfrm>
            <a:custGeom>
              <a:avLst/>
              <a:gdLst>
                <a:gd name="connsiteX0" fmla="*/ 0 w 240219"/>
                <a:gd name="connsiteY0" fmla="*/ 0 h 150683"/>
                <a:gd name="connsiteX1" fmla="*/ 0 w 240219"/>
                <a:gd name="connsiteY1" fmla="*/ 150683 h 150683"/>
                <a:gd name="connsiteX2" fmla="*/ 240219 w 240219"/>
                <a:gd name="connsiteY2" fmla="*/ 150683 h 150683"/>
                <a:gd name="connsiteX3" fmla="*/ 240219 w 240219"/>
                <a:gd name="connsiteY3" fmla="*/ 0 h 150683"/>
              </a:gdLst>
              <a:ahLst/>
              <a:cxnLst>
                <a:cxn ang="0">
                  <a:pos x="connsiteX0" y="connsiteY0"/>
                </a:cxn>
                <a:cxn ang="0">
                  <a:pos x="connsiteX1" y="connsiteY1"/>
                </a:cxn>
                <a:cxn ang="0">
                  <a:pos x="connsiteX2" y="connsiteY2"/>
                </a:cxn>
                <a:cxn ang="0">
                  <a:pos x="connsiteX3" y="connsiteY3"/>
                </a:cxn>
              </a:cxnLst>
              <a:rect l="l" t="t" r="r" b="b"/>
              <a:pathLst>
                <a:path w="240219" h="150683">
                  <a:moveTo>
                    <a:pt x="0" y="0"/>
                  </a:moveTo>
                  <a:lnTo>
                    <a:pt x="0" y="150683"/>
                  </a:lnTo>
                  <a:lnTo>
                    <a:pt x="240219" y="150683"/>
                  </a:lnTo>
                  <a:lnTo>
                    <a:pt x="240219" y="0"/>
                  </a:lnTo>
                </a:path>
              </a:pathLst>
            </a:custGeom>
            <a:noFill/>
            <a:ln w="21291" cap="flat">
              <a:solidFill>
                <a:srgbClr val="162835"/>
              </a:solidFill>
              <a:prstDash val="solid"/>
              <a:miter/>
            </a:ln>
          </p:spPr>
          <p:txBody>
            <a:bodyPr rtlCol="0" anchor="ctr"/>
            <a:lstStyle/>
            <a:p>
              <a:endParaRPr lang="en-US" b="1" spc="10" baseline="0">
                <a:solidFill>
                  <a:schemeClr val="tx1"/>
                </a:solidFill>
              </a:endParaRPr>
            </a:p>
          </p:txBody>
        </p:sp>
        <p:sp>
          <p:nvSpPr>
            <p:cNvPr id="34" name="Freeform: Shape 33">
              <a:extLst>
                <a:ext uri="{FF2B5EF4-FFF2-40B4-BE49-F238E27FC236}">
                  <a16:creationId xmlns:a16="http://schemas.microsoft.com/office/drawing/2014/main" id="{65507FE1-B45E-4504-BA54-0984192A7531}"/>
                </a:ext>
              </a:extLst>
            </p:cNvPr>
            <p:cNvSpPr/>
            <p:nvPr/>
          </p:nvSpPr>
          <p:spPr>
            <a:xfrm>
              <a:off x="1528368" y="4717491"/>
              <a:ext cx="360328" cy="100455"/>
            </a:xfrm>
            <a:custGeom>
              <a:avLst/>
              <a:gdLst>
                <a:gd name="connsiteX0" fmla="*/ 0 w 360328"/>
                <a:gd name="connsiteY0" fmla="*/ 100456 h 100455"/>
                <a:gd name="connsiteX1" fmla="*/ 181256 w 360328"/>
                <a:gd name="connsiteY1" fmla="*/ 0 h 100455"/>
                <a:gd name="connsiteX2" fmla="*/ 360329 w 360328"/>
                <a:gd name="connsiteY2" fmla="*/ 100456 h 100455"/>
              </a:gdLst>
              <a:ahLst/>
              <a:cxnLst>
                <a:cxn ang="0">
                  <a:pos x="connsiteX0" y="connsiteY0"/>
                </a:cxn>
                <a:cxn ang="0">
                  <a:pos x="connsiteX1" y="connsiteY1"/>
                </a:cxn>
                <a:cxn ang="0">
                  <a:pos x="connsiteX2" y="connsiteY2"/>
                </a:cxn>
              </a:cxnLst>
              <a:rect l="l" t="t" r="r" b="b"/>
              <a:pathLst>
                <a:path w="360328" h="100455">
                  <a:moveTo>
                    <a:pt x="0" y="100456"/>
                  </a:moveTo>
                  <a:lnTo>
                    <a:pt x="181256" y="0"/>
                  </a:lnTo>
                  <a:lnTo>
                    <a:pt x="360329" y="100456"/>
                  </a:lnTo>
                </a:path>
              </a:pathLst>
            </a:custGeom>
            <a:noFill/>
            <a:ln w="21291" cap="flat">
              <a:solidFill>
                <a:srgbClr val="162835"/>
              </a:solidFill>
              <a:prstDash val="solid"/>
              <a:miter/>
            </a:ln>
          </p:spPr>
          <p:txBody>
            <a:bodyPr rtlCol="0" anchor="ctr"/>
            <a:lstStyle/>
            <a:p>
              <a:endParaRPr lang="en-US" b="1" spc="10" baseline="0">
                <a:solidFill>
                  <a:schemeClr val="tx1"/>
                </a:solidFill>
              </a:endParaRPr>
            </a:p>
          </p:txBody>
        </p:sp>
      </p:grpSp>
      <p:grpSp>
        <p:nvGrpSpPr>
          <p:cNvPr id="35" name="Group 34">
            <a:extLst>
              <a:ext uri="{FF2B5EF4-FFF2-40B4-BE49-F238E27FC236}">
                <a16:creationId xmlns:a16="http://schemas.microsoft.com/office/drawing/2014/main" id="{CF850842-A2C2-439C-AF6F-D80B569FE677}"/>
              </a:ext>
            </a:extLst>
          </p:cNvPr>
          <p:cNvGrpSpPr/>
          <p:nvPr userDrawn="1"/>
        </p:nvGrpSpPr>
        <p:grpSpPr>
          <a:xfrm>
            <a:off x="3516719" y="4142668"/>
            <a:ext cx="217784" cy="318300"/>
            <a:chOff x="1620736" y="4986162"/>
            <a:chExt cx="217784" cy="318300"/>
          </a:xfrm>
        </p:grpSpPr>
        <p:sp>
          <p:nvSpPr>
            <p:cNvPr id="36" name="Freeform: Shape 35">
              <a:extLst>
                <a:ext uri="{FF2B5EF4-FFF2-40B4-BE49-F238E27FC236}">
                  <a16:creationId xmlns:a16="http://schemas.microsoft.com/office/drawing/2014/main" id="{E4722686-FA98-46F2-BCB4-E0BC2E3F0708}"/>
                </a:ext>
              </a:extLst>
            </p:cNvPr>
            <p:cNvSpPr/>
            <p:nvPr/>
          </p:nvSpPr>
          <p:spPr>
            <a:xfrm>
              <a:off x="1620736" y="4986162"/>
              <a:ext cx="217784" cy="318300"/>
            </a:xfrm>
            <a:custGeom>
              <a:avLst/>
              <a:gdLst>
                <a:gd name="connsiteX0" fmla="*/ 161585 w 323170"/>
                <a:gd name="connsiteY0" fmla="*/ 24859 h 472325"/>
                <a:gd name="connsiteX1" fmla="*/ 298311 w 323170"/>
                <a:gd name="connsiteY1" fmla="*/ 161585 h 472325"/>
                <a:gd name="connsiteX2" fmla="*/ 161585 w 323170"/>
                <a:gd name="connsiteY2" fmla="*/ 432550 h 472325"/>
                <a:gd name="connsiteX3" fmla="*/ 24859 w 323170"/>
                <a:gd name="connsiteY3" fmla="*/ 161585 h 472325"/>
                <a:gd name="connsiteX4" fmla="*/ 161585 w 323170"/>
                <a:gd name="connsiteY4" fmla="*/ 24859 h 472325"/>
                <a:gd name="connsiteX5" fmla="*/ 161585 w 323170"/>
                <a:gd name="connsiteY5" fmla="*/ 0 h 472325"/>
                <a:gd name="connsiteX6" fmla="*/ 0 w 323170"/>
                <a:gd name="connsiteY6" fmla="*/ 161585 h 472325"/>
                <a:gd name="connsiteX7" fmla="*/ 141698 w 323170"/>
                <a:gd name="connsiteY7" fmla="*/ 447466 h 472325"/>
                <a:gd name="connsiteX8" fmla="*/ 161585 w 323170"/>
                <a:gd name="connsiteY8" fmla="*/ 472325 h 472325"/>
                <a:gd name="connsiteX9" fmla="*/ 181472 w 323170"/>
                <a:gd name="connsiteY9" fmla="*/ 447466 h 472325"/>
                <a:gd name="connsiteX10" fmla="*/ 323170 w 323170"/>
                <a:gd name="connsiteY10" fmla="*/ 161585 h 472325"/>
                <a:gd name="connsiteX11" fmla="*/ 161585 w 323170"/>
                <a:gd name="connsiteY11" fmla="*/ 0 h 47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170" h="472325">
                  <a:moveTo>
                    <a:pt x="161585" y="24859"/>
                  </a:moveTo>
                  <a:cubicBezTo>
                    <a:pt x="236163" y="24859"/>
                    <a:pt x="298311" y="87007"/>
                    <a:pt x="298311" y="161585"/>
                  </a:cubicBezTo>
                  <a:cubicBezTo>
                    <a:pt x="298311" y="258536"/>
                    <a:pt x="186444" y="402719"/>
                    <a:pt x="161585" y="432550"/>
                  </a:cubicBezTo>
                  <a:cubicBezTo>
                    <a:pt x="136726" y="402719"/>
                    <a:pt x="24859" y="261022"/>
                    <a:pt x="24859" y="161585"/>
                  </a:cubicBezTo>
                  <a:cubicBezTo>
                    <a:pt x="24859" y="87007"/>
                    <a:pt x="87007" y="24859"/>
                    <a:pt x="161585" y="24859"/>
                  </a:cubicBezTo>
                  <a:moveTo>
                    <a:pt x="161585" y="0"/>
                  </a:moveTo>
                  <a:cubicBezTo>
                    <a:pt x="72092" y="0"/>
                    <a:pt x="0" y="72092"/>
                    <a:pt x="0" y="161585"/>
                  </a:cubicBezTo>
                  <a:cubicBezTo>
                    <a:pt x="0" y="265994"/>
                    <a:pt x="109381" y="407691"/>
                    <a:pt x="141698" y="447466"/>
                  </a:cubicBezTo>
                  <a:lnTo>
                    <a:pt x="161585" y="472325"/>
                  </a:lnTo>
                  <a:lnTo>
                    <a:pt x="181472" y="447466"/>
                  </a:lnTo>
                  <a:cubicBezTo>
                    <a:pt x="213789" y="407691"/>
                    <a:pt x="323170" y="265994"/>
                    <a:pt x="323170" y="161585"/>
                  </a:cubicBezTo>
                  <a:cubicBezTo>
                    <a:pt x="323170" y="72092"/>
                    <a:pt x="251078" y="0"/>
                    <a:pt x="161585" y="0"/>
                  </a:cubicBezTo>
                </a:path>
              </a:pathLst>
            </a:custGeom>
            <a:solidFill>
              <a:srgbClr val="162835"/>
            </a:solidFill>
            <a:ln w="24179" cap="flat">
              <a:noFill/>
              <a:prstDash val="solid"/>
              <a:miter/>
            </a:ln>
          </p:spPr>
          <p:txBody>
            <a:bodyPr rtlCol="0" anchor="ctr"/>
            <a:lstStyle/>
            <a:p>
              <a:endParaRPr lang="en-US" spc="10" baseline="0">
                <a:solidFill>
                  <a:schemeClr val="tx1"/>
                </a:solidFill>
              </a:endParaRPr>
            </a:p>
          </p:txBody>
        </p:sp>
        <p:sp>
          <p:nvSpPr>
            <p:cNvPr id="37" name="Freeform: Shape 36">
              <a:extLst>
                <a:ext uri="{FF2B5EF4-FFF2-40B4-BE49-F238E27FC236}">
                  <a16:creationId xmlns:a16="http://schemas.microsoft.com/office/drawing/2014/main" id="{7664B24A-0400-449E-AFD6-9B438DF0C137}"/>
                </a:ext>
              </a:extLst>
            </p:cNvPr>
            <p:cNvSpPr/>
            <p:nvPr/>
          </p:nvSpPr>
          <p:spPr>
            <a:xfrm>
              <a:off x="1682721" y="5039770"/>
              <a:ext cx="93814" cy="93814"/>
            </a:xfrm>
            <a:custGeom>
              <a:avLst/>
              <a:gdLst>
                <a:gd name="connsiteX0" fmla="*/ 69606 w 139211"/>
                <a:gd name="connsiteY0" fmla="*/ 24859 h 139211"/>
                <a:gd name="connsiteX1" fmla="*/ 114352 w 139211"/>
                <a:gd name="connsiteY1" fmla="*/ 69606 h 139211"/>
                <a:gd name="connsiteX2" fmla="*/ 69606 w 139211"/>
                <a:gd name="connsiteY2" fmla="*/ 116838 h 139211"/>
                <a:gd name="connsiteX3" fmla="*/ 24859 w 139211"/>
                <a:gd name="connsiteY3" fmla="*/ 69606 h 139211"/>
                <a:gd name="connsiteX4" fmla="*/ 69606 w 139211"/>
                <a:gd name="connsiteY4" fmla="*/ 24859 h 139211"/>
                <a:gd name="connsiteX5" fmla="*/ 69606 w 139211"/>
                <a:gd name="connsiteY5" fmla="*/ 0 h 139211"/>
                <a:gd name="connsiteX6" fmla="*/ 0 w 139211"/>
                <a:gd name="connsiteY6" fmla="*/ 69606 h 139211"/>
                <a:gd name="connsiteX7" fmla="*/ 69606 w 139211"/>
                <a:gd name="connsiteY7" fmla="*/ 139212 h 139211"/>
                <a:gd name="connsiteX8" fmla="*/ 139212 w 139211"/>
                <a:gd name="connsiteY8" fmla="*/ 69606 h 139211"/>
                <a:gd name="connsiteX9" fmla="*/ 69606 w 139211"/>
                <a:gd name="connsiteY9" fmla="*/ 0 h 1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11" h="139211">
                  <a:moveTo>
                    <a:pt x="69606" y="24859"/>
                  </a:moveTo>
                  <a:cubicBezTo>
                    <a:pt x="94465" y="24859"/>
                    <a:pt x="114352" y="44747"/>
                    <a:pt x="114352" y="69606"/>
                  </a:cubicBezTo>
                  <a:cubicBezTo>
                    <a:pt x="114352" y="94465"/>
                    <a:pt x="94465" y="116838"/>
                    <a:pt x="69606" y="116838"/>
                  </a:cubicBezTo>
                  <a:cubicBezTo>
                    <a:pt x="44747" y="116838"/>
                    <a:pt x="24859" y="94465"/>
                    <a:pt x="24859" y="69606"/>
                  </a:cubicBezTo>
                  <a:cubicBezTo>
                    <a:pt x="24859" y="44747"/>
                    <a:pt x="44747" y="24859"/>
                    <a:pt x="69606" y="24859"/>
                  </a:cubicBezTo>
                  <a:moveTo>
                    <a:pt x="69606" y="0"/>
                  </a:moveTo>
                  <a:cubicBezTo>
                    <a:pt x="32317" y="0"/>
                    <a:pt x="0" y="32317"/>
                    <a:pt x="0" y="69606"/>
                  </a:cubicBezTo>
                  <a:cubicBezTo>
                    <a:pt x="0" y="109381"/>
                    <a:pt x="32317" y="139212"/>
                    <a:pt x="69606" y="139212"/>
                  </a:cubicBezTo>
                  <a:cubicBezTo>
                    <a:pt x="109381" y="139212"/>
                    <a:pt x="139212" y="106895"/>
                    <a:pt x="139212" y="69606"/>
                  </a:cubicBezTo>
                  <a:cubicBezTo>
                    <a:pt x="139212" y="32317"/>
                    <a:pt x="109381" y="0"/>
                    <a:pt x="69606" y="0"/>
                  </a:cubicBezTo>
                </a:path>
              </a:pathLst>
            </a:custGeom>
            <a:solidFill>
              <a:srgbClr val="162835"/>
            </a:solidFill>
            <a:ln w="24179" cap="flat">
              <a:noFill/>
              <a:prstDash val="solid"/>
              <a:miter/>
            </a:ln>
          </p:spPr>
          <p:txBody>
            <a:bodyPr rtlCol="0" anchor="ctr"/>
            <a:lstStyle/>
            <a:p>
              <a:endParaRPr lang="en-US" spc="10" baseline="0">
                <a:solidFill>
                  <a:schemeClr val="tx1"/>
                </a:solidFill>
              </a:endParaRPr>
            </a:p>
          </p:txBody>
        </p:sp>
      </p:grpSp>
      <p:sp>
        <p:nvSpPr>
          <p:cNvPr id="38" name="Text Placeholder 9">
            <a:extLst>
              <a:ext uri="{FF2B5EF4-FFF2-40B4-BE49-F238E27FC236}">
                <a16:creationId xmlns:a16="http://schemas.microsoft.com/office/drawing/2014/main" id="{1A6CBDA9-E533-49E4-AD98-4EB9935D5147}"/>
              </a:ext>
            </a:extLst>
          </p:cNvPr>
          <p:cNvSpPr>
            <a:spLocks noGrp="1"/>
          </p:cNvSpPr>
          <p:nvPr>
            <p:ph type="body" sz="quarter" idx="27" hasCustomPrompt="1"/>
          </p:nvPr>
        </p:nvSpPr>
        <p:spPr>
          <a:xfrm>
            <a:off x="3903917" y="4141701"/>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PLACE</a:t>
            </a:r>
          </a:p>
        </p:txBody>
      </p:sp>
      <p:sp>
        <p:nvSpPr>
          <p:cNvPr id="39" name="Text Placeholder 9">
            <a:extLst>
              <a:ext uri="{FF2B5EF4-FFF2-40B4-BE49-F238E27FC236}">
                <a16:creationId xmlns:a16="http://schemas.microsoft.com/office/drawing/2014/main" id="{EE9CC4E1-FD29-4855-B5FF-488C8924B420}"/>
              </a:ext>
            </a:extLst>
          </p:cNvPr>
          <p:cNvSpPr>
            <a:spLocks noGrp="1"/>
          </p:cNvSpPr>
          <p:nvPr>
            <p:ph type="body" sz="quarter" idx="28" hasCustomPrompt="1"/>
          </p:nvPr>
        </p:nvSpPr>
        <p:spPr>
          <a:xfrm>
            <a:off x="6748655" y="3746546"/>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SITES</a:t>
            </a:r>
          </a:p>
        </p:txBody>
      </p:sp>
      <p:grpSp>
        <p:nvGrpSpPr>
          <p:cNvPr id="40" name="Group 39">
            <a:extLst>
              <a:ext uri="{FF2B5EF4-FFF2-40B4-BE49-F238E27FC236}">
                <a16:creationId xmlns:a16="http://schemas.microsoft.com/office/drawing/2014/main" id="{B3683E36-8E11-49C2-926B-6084D50DCADE}"/>
              </a:ext>
            </a:extLst>
          </p:cNvPr>
          <p:cNvGrpSpPr/>
          <p:nvPr userDrawn="1"/>
        </p:nvGrpSpPr>
        <p:grpSpPr>
          <a:xfrm>
            <a:off x="6247639" y="3764116"/>
            <a:ext cx="360328" cy="251139"/>
            <a:chOff x="1528368" y="4717491"/>
            <a:chExt cx="360328" cy="251139"/>
          </a:xfrm>
        </p:grpSpPr>
        <p:sp>
          <p:nvSpPr>
            <p:cNvPr id="41" name="Freeform: Shape 40">
              <a:extLst>
                <a:ext uri="{FF2B5EF4-FFF2-40B4-BE49-F238E27FC236}">
                  <a16:creationId xmlns:a16="http://schemas.microsoft.com/office/drawing/2014/main" id="{BF7A0696-DCB7-49A3-8E4A-A05A7146B1DD}"/>
                </a:ext>
              </a:extLst>
            </p:cNvPr>
            <p:cNvSpPr/>
            <p:nvPr/>
          </p:nvSpPr>
          <p:spPr>
            <a:xfrm>
              <a:off x="1589515" y="4817947"/>
              <a:ext cx="240219" cy="150683"/>
            </a:xfrm>
            <a:custGeom>
              <a:avLst/>
              <a:gdLst>
                <a:gd name="connsiteX0" fmla="*/ 0 w 240219"/>
                <a:gd name="connsiteY0" fmla="*/ 0 h 150683"/>
                <a:gd name="connsiteX1" fmla="*/ 0 w 240219"/>
                <a:gd name="connsiteY1" fmla="*/ 150683 h 150683"/>
                <a:gd name="connsiteX2" fmla="*/ 240219 w 240219"/>
                <a:gd name="connsiteY2" fmla="*/ 150683 h 150683"/>
                <a:gd name="connsiteX3" fmla="*/ 240219 w 240219"/>
                <a:gd name="connsiteY3" fmla="*/ 0 h 150683"/>
              </a:gdLst>
              <a:ahLst/>
              <a:cxnLst>
                <a:cxn ang="0">
                  <a:pos x="connsiteX0" y="connsiteY0"/>
                </a:cxn>
                <a:cxn ang="0">
                  <a:pos x="connsiteX1" y="connsiteY1"/>
                </a:cxn>
                <a:cxn ang="0">
                  <a:pos x="connsiteX2" y="connsiteY2"/>
                </a:cxn>
                <a:cxn ang="0">
                  <a:pos x="connsiteX3" y="connsiteY3"/>
                </a:cxn>
              </a:cxnLst>
              <a:rect l="l" t="t" r="r" b="b"/>
              <a:pathLst>
                <a:path w="240219" h="150683">
                  <a:moveTo>
                    <a:pt x="0" y="0"/>
                  </a:moveTo>
                  <a:lnTo>
                    <a:pt x="0" y="150683"/>
                  </a:lnTo>
                  <a:lnTo>
                    <a:pt x="240219" y="150683"/>
                  </a:lnTo>
                  <a:lnTo>
                    <a:pt x="240219" y="0"/>
                  </a:lnTo>
                </a:path>
              </a:pathLst>
            </a:custGeom>
            <a:noFill/>
            <a:ln w="21291" cap="flat">
              <a:solidFill>
                <a:srgbClr val="162835"/>
              </a:solidFill>
              <a:prstDash val="solid"/>
              <a:miter/>
            </a:ln>
          </p:spPr>
          <p:txBody>
            <a:bodyPr rtlCol="0" anchor="ctr"/>
            <a:lstStyle/>
            <a:p>
              <a:endParaRPr lang="en-US" b="1" spc="10" baseline="0">
                <a:solidFill>
                  <a:schemeClr val="tx1"/>
                </a:solidFill>
              </a:endParaRPr>
            </a:p>
          </p:txBody>
        </p:sp>
        <p:sp>
          <p:nvSpPr>
            <p:cNvPr id="42" name="Freeform: Shape 41">
              <a:extLst>
                <a:ext uri="{FF2B5EF4-FFF2-40B4-BE49-F238E27FC236}">
                  <a16:creationId xmlns:a16="http://schemas.microsoft.com/office/drawing/2014/main" id="{463D1F15-4B42-4863-A03F-FEE35F07E60D}"/>
                </a:ext>
              </a:extLst>
            </p:cNvPr>
            <p:cNvSpPr/>
            <p:nvPr/>
          </p:nvSpPr>
          <p:spPr>
            <a:xfrm>
              <a:off x="1528368" y="4717491"/>
              <a:ext cx="360328" cy="100455"/>
            </a:xfrm>
            <a:custGeom>
              <a:avLst/>
              <a:gdLst>
                <a:gd name="connsiteX0" fmla="*/ 0 w 360328"/>
                <a:gd name="connsiteY0" fmla="*/ 100456 h 100455"/>
                <a:gd name="connsiteX1" fmla="*/ 181256 w 360328"/>
                <a:gd name="connsiteY1" fmla="*/ 0 h 100455"/>
                <a:gd name="connsiteX2" fmla="*/ 360329 w 360328"/>
                <a:gd name="connsiteY2" fmla="*/ 100456 h 100455"/>
              </a:gdLst>
              <a:ahLst/>
              <a:cxnLst>
                <a:cxn ang="0">
                  <a:pos x="connsiteX0" y="connsiteY0"/>
                </a:cxn>
                <a:cxn ang="0">
                  <a:pos x="connsiteX1" y="connsiteY1"/>
                </a:cxn>
                <a:cxn ang="0">
                  <a:pos x="connsiteX2" y="connsiteY2"/>
                </a:cxn>
              </a:cxnLst>
              <a:rect l="l" t="t" r="r" b="b"/>
              <a:pathLst>
                <a:path w="360328" h="100455">
                  <a:moveTo>
                    <a:pt x="0" y="100456"/>
                  </a:moveTo>
                  <a:lnTo>
                    <a:pt x="181256" y="0"/>
                  </a:lnTo>
                  <a:lnTo>
                    <a:pt x="360329" y="100456"/>
                  </a:lnTo>
                </a:path>
              </a:pathLst>
            </a:custGeom>
            <a:noFill/>
            <a:ln w="21291" cap="flat">
              <a:solidFill>
                <a:srgbClr val="162835"/>
              </a:solidFill>
              <a:prstDash val="solid"/>
              <a:miter/>
            </a:ln>
          </p:spPr>
          <p:txBody>
            <a:bodyPr rtlCol="0" anchor="ctr"/>
            <a:lstStyle/>
            <a:p>
              <a:endParaRPr lang="en-US" b="1" spc="10" baseline="0">
                <a:solidFill>
                  <a:schemeClr val="tx1"/>
                </a:solidFill>
              </a:endParaRPr>
            </a:p>
          </p:txBody>
        </p:sp>
      </p:grpSp>
      <p:grpSp>
        <p:nvGrpSpPr>
          <p:cNvPr id="43" name="Group 42">
            <a:extLst>
              <a:ext uri="{FF2B5EF4-FFF2-40B4-BE49-F238E27FC236}">
                <a16:creationId xmlns:a16="http://schemas.microsoft.com/office/drawing/2014/main" id="{A1D743D9-DA37-43A0-9770-310A294274B6}"/>
              </a:ext>
            </a:extLst>
          </p:cNvPr>
          <p:cNvGrpSpPr/>
          <p:nvPr userDrawn="1"/>
        </p:nvGrpSpPr>
        <p:grpSpPr>
          <a:xfrm>
            <a:off x="6318911" y="4142668"/>
            <a:ext cx="217784" cy="318300"/>
            <a:chOff x="1620736" y="4986162"/>
            <a:chExt cx="217784" cy="318300"/>
          </a:xfrm>
        </p:grpSpPr>
        <p:sp>
          <p:nvSpPr>
            <p:cNvPr id="44" name="Freeform: Shape 43">
              <a:extLst>
                <a:ext uri="{FF2B5EF4-FFF2-40B4-BE49-F238E27FC236}">
                  <a16:creationId xmlns:a16="http://schemas.microsoft.com/office/drawing/2014/main" id="{BB33B2B6-D412-4CD2-9E96-40A4FC699D0E}"/>
                </a:ext>
              </a:extLst>
            </p:cNvPr>
            <p:cNvSpPr/>
            <p:nvPr/>
          </p:nvSpPr>
          <p:spPr>
            <a:xfrm>
              <a:off x="1620736" y="4986162"/>
              <a:ext cx="217784" cy="318300"/>
            </a:xfrm>
            <a:custGeom>
              <a:avLst/>
              <a:gdLst>
                <a:gd name="connsiteX0" fmla="*/ 161585 w 323170"/>
                <a:gd name="connsiteY0" fmla="*/ 24859 h 472325"/>
                <a:gd name="connsiteX1" fmla="*/ 298311 w 323170"/>
                <a:gd name="connsiteY1" fmla="*/ 161585 h 472325"/>
                <a:gd name="connsiteX2" fmla="*/ 161585 w 323170"/>
                <a:gd name="connsiteY2" fmla="*/ 432550 h 472325"/>
                <a:gd name="connsiteX3" fmla="*/ 24859 w 323170"/>
                <a:gd name="connsiteY3" fmla="*/ 161585 h 472325"/>
                <a:gd name="connsiteX4" fmla="*/ 161585 w 323170"/>
                <a:gd name="connsiteY4" fmla="*/ 24859 h 472325"/>
                <a:gd name="connsiteX5" fmla="*/ 161585 w 323170"/>
                <a:gd name="connsiteY5" fmla="*/ 0 h 472325"/>
                <a:gd name="connsiteX6" fmla="*/ 0 w 323170"/>
                <a:gd name="connsiteY6" fmla="*/ 161585 h 472325"/>
                <a:gd name="connsiteX7" fmla="*/ 141698 w 323170"/>
                <a:gd name="connsiteY7" fmla="*/ 447466 h 472325"/>
                <a:gd name="connsiteX8" fmla="*/ 161585 w 323170"/>
                <a:gd name="connsiteY8" fmla="*/ 472325 h 472325"/>
                <a:gd name="connsiteX9" fmla="*/ 181472 w 323170"/>
                <a:gd name="connsiteY9" fmla="*/ 447466 h 472325"/>
                <a:gd name="connsiteX10" fmla="*/ 323170 w 323170"/>
                <a:gd name="connsiteY10" fmla="*/ 161585 h 472325"/>
                <a:gd name="connsiteX11" fmla="*/ 161585 w 323170"/>
                <a:gd name="connsiteY11" fmla="*/ 0 h 472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170" h="472325">
                  <a:moveTo>
                    <a:pt x="161585" y="24859"/>
                  </a:moveTo>
                  <a:cubicBezTo>
                    <a:pt x="236163" y="24859"/>
                    <a:pt x="298311" y="87007"/>
                    <a:pt x="298311" y="161585"/>
                  </a:cubicBezTo>
                  <a:cubicBezTo>
                    <a:pt x="298311" y="258536"/>
                    <a:pt x="186444" y="402719"/>
                    <a:pt x="161585" y="432550"/>
                  </a:cubicBezTo>
                  <a:cubicBezTo>
                    <a:pt x="136726" y="402719"/>
                    <a:pt x="24859" y="261022"/>
                    <a:pt x="24859" y="161585"/>
                  </a:cubicBezTo>
                  <a:cubicBezTo>
                    <a:pt x="24859" y="87007"/>
                    <a:pt x="87007" y="24859"/>
                    <a:pt x="161585" y="24859"/>
                  </a:cubicBezTo>
                  <a:moveTo>
                    <a:pt x="161585" y="0"/>
                  </a:moveTo>
                  <a:cubicBezTo>
                    <a:pt x="72092" y="0"/>
                    <a:pt x="0" y="72092"/>
                    <a:pt x="0" y="161585"/>
                  </a:cubicBezTo>
                  <a:cubicBezTo>
                    <a:pt x="0" y="265994"/>
                    <a:pt x="109381" y="407691"/>
                    <a:pt x="141698" y="447466"/>
                  </a:cubicBezTo>
                  <a:lnTo>
                    <a:pt x="161585" y="472325"/>
                  </a:lnTo>
                  <a:lnTo>
                    <a:pt x="181472" y="447466"/>
                  </a:lnTo>
                  <a:cubicBezTo>
                    <a:pt x="213789" y="407691"/>
                    <a:pt x="323170" y="265994"/>
                    <a:pt x="323170" y="161585"/>
                  </a:cubicBezTo>
                  <a:cubicBezTo>
                    <a:pt x="323170" y="72092"/>
                    <a:pt x="251078" y="0"/>
                    <a:pt x="161585" y="0"/>
                  </a:cubicBezTo>
                </a:path>
              </a:pathLst>
            </a:custGeom>
            <a:solidFill>
              <a:srgbClr val="162835"/>
            </a:solidFill>
            <a:ln w="24179" cap="flat">
              <a:noFill/>
              <a:prstDash val="solid"/>
              <a:miter/>
            </a:ln>
          </p:spPr>
          <p:txBody>
            <a:bodyPr rtlCol="0" anchor="ctr"/>
            <a:lstStyle/>
            <a:p>
              <a:endParaRPr lang="en-US" spc="10" baseline="0">
                <a:solidFill>
                  <a:schemeClr val="tx1"/>
                </a:solidFill>
              </a:endParaRPr>
            </a:p>
          </p:txBody>
        </p:sp>
        <p:sp>
          <p:nvSpPr>
            <p:cNvPr id="45" name="Freeform: Shape 44">
              <a:extLst>
                <a:ext uri="{FF2B5EF4-FFF2-40B4-BE49-F238E27FC236}">
                  <a16:creationId xmlns:a16="http://schemas.microsoft.com/office/drawing/2014/main" id="{79A08FD2-D346-42B0-8537-279D3D2325C0}"/>
                </a:ext>
              </a:extLst>
            </p:cNvPr>
            <p:cNvSpPr/>
            <p:nvPr/>
          </p:nvSpPr>
          <p:spPr>
            <a:xfrm>
              <a:off x="1682721" y="5039770"/>
              <a:ext cx="93814" cy="93814"/>
            </a:xfrm>
            <a:custGeom>
              <a:avLst/>
              <a:gdLst>
                <a:gd name="connsiteX0" fmla="*/ 69606 w 139211"/>
                <a:gd name="connsiteY0" fmla="*/ 24859 h 139211"/>
                <a:gd name="connsiteX1" fmla="*/ 114352 w 139211"/>
                <a:gd name="connsiteY1" fmla="*/ 69606 h 139211"/>
                <a:gd name="connsiteX2" fmla="*/ 69606 w 139211"/>
                <a:gd name="connsiteY2" fmla="*/ 116838 h 139211"/>
                <a:gd name="connsiteX3" fmla="*/ 24859 w 139211"/>
                <a:gd name="connsiteY3" fmla="*/ 69606 h 139211"/>
                <a:gd name="connsiteX4" fmla="*/ 69606 w 139211"/>
                <a:gd name="connsiteY4" fmla="*/ 24859 h 139211"/>
                <a:gd name="connsiteX5" fmla="*/ 69606 w 139211"/>
                <a:gd name="connsiteY5" fmla="*/ 0 h 139211"/>
                <a:gd name="connsiteX6" fmla="*/ 0 w 139211"/>
                <a:gd name="connsiteY6" fmla="*/ 69606 h 139211"/>
                <a:gd name="connsiteX7" fmla="*/ 69606 w 139211"/>
                <a:gd name="connsiteY7" fmla="*/ 139212 h 139211"/>
                <a:gd name="connsiteX8" fmla="*/ 139212 w 139211"/>
                <a:gd name="connsiteY8" fmla="*/ 69606 h 139211"/>
                <a:gd name="connsiteX9" fmla="*/ 69606 w 139211"/>
                <a:gd name="connsiteY9" fmla="*/ 0 h 13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9211" h="139211">
                  <a:moveTo>
                    <a:pt x="69606" y="24859"/>
                  </a:moveTo>
                  <a:cubicBezTo>
                    <a:pt x="94465" y="24859"/>
                    <a:pt x="114352" y="44747"/>
                    <a:pt x="114352" y="69606"/>
                  </a:cubicBezTo>
                  <a:cubicBezTo>
                    <a:pt x="114352" y="94465"/>
                    <a:pt x="94465" y="116838"/>
                    <a:pt x="69606" y="116838"/>
                  </a:cubicBezTo>
                  <a:cubicBezTo>
                    <a:pt x="44747" y="116838"/>
                    <a:pt x="24859" y="94465"/>
                    <a:pt x="24859" y="69606"/>
                  </a:cubicBezTo>
                  <a:cubicBezTo>
                    <a:pt x="24859" y="44747"/>
                    <a:pt x="44747" y="24859"/>
                    <a:pt x="69606" y="24859"/>
                  </a:cubicBezTo>
                  <a:moveTo>
                    <a:pt x="69606" y="0"/>
                  </a:moveTo>
                  <a:cubicBezTo>
                    <a:pt x="32317" y="0"/>
                    <a:pt x="0" y="32317"/>
                    <a:pt x="0" y="69606"/>
                  </a:cubicBezTo>
                  <a:cubicBezTo>
                    <a:pt x="0" y="109381"/>
                    <a:pt x="32317" y="139212"/>
                    <a:pt x="69606" y="139212"/>
                  </a:cubicBezTo>
                  <a:cubicBezTo>
                    <a:pt x="109381" y="139212"/>
                    <a:pt x="139212" y="106895"/>
                    <a:pt x="139212" y="69606"/>
                  </a:cubicBezTo>
                  <a:cubicBezTo>
                    <a:pt x="139212" y="32317"/>
                    <a:pt x="109381" y="0"/>
                    <a:pt x="69606" y="0"/>
                  </a:cubicBezTo>
                </a:path>
              </a:pathLst>
            </a:custGeom>
            <a:solidFill>
              <a:srgbClr val="162835"/>
            </a:solidFill>
            <a:ln w="24179" cap="flat">
              <a:noFill/>
              <a:prstDash val="solid"/>
              <a:miter/>
            </a:ln>
          </p:spPr>
          <p:txBody>
            <a:bodyPr rtlCol="0" anchor="ctr"/>
            <a:lstStyle/>
            <a:p>
              <a:endParaRPr lang="en-US" spc="10" baseline="0">
                <a:solidFill>
                  <a:schemeClr val="tx1"/>
                </a:solidFill>
              </a:endParaRPr>
            </a:p>
          </p:txBody>
        </p:sp>
      </p:grpSp>
      <p:sp>
        <p:nvSpPr>
          <p:cNvPr id="46" name="Text Placeholder 9">
            <a:extLst>
              <a:ext uri="{FF2B5EF4-FFF2-40B4-BE49-F238E27FC236}">
                <a16:creationId xmlns:a16="http://schemas.microsoft.com/office/drawing/2014/main" id="{F31CC2F9-56D1-4D13-AA76-7A4C97F004DE}"/>
              </a:ext>
            </a:extLst>
          </p:cNvPr>
          <p:cNvSpPr>
            <a:spLocks noGrp="1"/>
          </p:cNvSpPr>
          <p:nvPr>
            <p:ph type="body" sz="quarter" idx="29" hasCustomPrompt="1"/>
          </p:nvPr>
        </p:nvSpPr>
        <p:spPr>
          <a:xfrm>
            <a:off x="6748655" y="4141701"/>
            <a:ext cx="1696752" cy="323413"/>
          </a:xfrm>
        </p:spPr>
        <p:txBody>
          <a:bodyPr/>
          <a:lstStyle>
            <a:lvl1pPr marL="0" indent="0" algn="l">
              <a:buFont typeface="Arial" panose="020B0604020202020204" pitchFamily="34" charset="0"/>
              <a:buNone/>
              <a:defRPr sz="1400" b="0" spc="10" baseline="0">
                <a:solidFill>
                  <a:schemeClr val="tx1"/>
                </a:solidFill>
              </a:defRPr>
            </a:lvl1pPr>
          </a:lstStyle>
          <a:p>
            <a:pPr lvl="0"/>
            <a:r>
              <a:rPr lang="en-US" dirty="0"/>
              <a:t>PLACE</a:t>
            </a:r>
          </a:p>
        </p:txBody>
      </p:sp>
      <p:sp>
        <p:nvSpPr>
          <p:cNvPr id="48" name="Title Placeholder 1">
            <a:extLst>
              <a:ext uri="{FF2B5EF4-FFF2-40B4-BE49-F238E27FC236}">
                <a16:creationId xmlns:a16="http://schemas.microsoft.com/office/drawing/2014/main" id="{7785A64A-4092-4759-BF5D-A3F365066BC9}"/>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08201285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Title and 3Ic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10" name="Text Placeholder 9"/>
          <p:cNvSpPr>
            <a:spLocks noGrp="1"/>
          </p:cNvSpPr>
          <p:nvPr>
            <p:ph type="body" sz="quarter" idx="14" hasCustomPrompt="1"/>
          </p:nvPr>
        </p:nvSpPr>
        <p:spPr>
          <a:xfrm>
            <a:off x="692196" y="44159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4389" y="44159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6582" y="44159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887140"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069E9A2-48CE-410F-8BB3-271F64F27E9F}"/>
              </a:ext>
            </a:extLst>
          </p:cNvPr>
          <p:cNvSpPr/>
          <p:nvPr userDrawn="1"/>
        </p:nvSpPr>
        <p:spPr>
          <a:xfrm>
            <a:off x="3670282"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DC97EA-49FC-4566-ACAB-61FDAE809410}"/>
              </a:ext>
            </a:extLst>
          </p:cNvPr>
          <p:cNvSpPr/>
          <p:nvPr userDrawn="1"/>
        </p:nvSpPr>
        <p:spPr>
          <a:xfrm>
            <a:off x="6453426" y="2382406"/>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DDAD6FE8-DE4F-4297-BF5A-8097BA0EDCD8}"/>
              </a:ext>
            </a:extLst>
          </p:cNvPr>
          <p:cNvSpPr>
            <a:spLocks noGrp="1"/>
          </p:cNvSpPr>
          <p:nvPr>
            <p:ph sz="half" idx="2" hasCustomPrompt="1"/>
          </p:nvPr>
        </p:nvSpPr>
        <p:spPr>
          <a:xfrm>
            <a:off x="457200" y="984824"/>
            <a:ext cx="7560152" cy="870449"/>
          </a:xfrm>
        </p:spPr>
        <p:txBody>
          <a:bodyPr/>
          <a:lstStyle>
            <a:lvl1pPr marL="0" indent="0" algn="ctr">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5" name="Title Placeholder 1">
            <a:extLst>
              <a:ext uri="{FF2B5EF4-FFF2-40B4-BE49-F238E27FC236}">
                <a16:creationId xmlns:a16="http://schemas.microsoft.com/office/drawing/2014/main" id="{118E3E8F-4F08-4F67-9176-E350A488CB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1628259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2_Title and 6Icons Dark">
    <p:bg>
      <p:bgPr>
        <a:solidFill>
          <a:schemeClr val="tx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89832" y="2974593"/>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2025" y="2974593"/>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4218" y="2974593"/>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3</a:t>
            </a:r>
            <a:endParaRPr lang="en-ZA" dirty="0"/>
          </a:p>
        </p:txBody>
      </p:sp>
      <p:sp>
        <p:nvSpPr>
          <p:cNvPr id="17" name="Slide Number Placeholder 5">
            <a:extLst>
              <a:ext uri="{FF2B5EF4-FFF2-40B4-BE49-F238E27FC236}">
                <a16:creationId xmlns:a16="http://schemas.microsoft.com/office/drawing/2014/main" id="{D8564AF6-9FF6-4690-A1C7-6947027F41C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18" name="Straight Connector 17">
            <a:extLst>
              <a:ext uri="{FF2B5EF4-FFF2-40B4-BE49-F238E27FC236}">
                <a16:creationId xmlns:a16="http://schemas.microsoft.com/office/drawing/2014/main" id="{DFF5C737-75AA-40CE-A2AA-3093667A6DC4}"/>
              </a:ext>
            </a:extLst>
          </p:cNvPr>
          <p:cNvCxnSpPr>
            <a:cxnSpLocks/>
          </p:cNvCxnSpPr>
          <p:nvPr userDrawn="1"/>
        </p:nvCxnSpPr>
        <p:spPr>
          <a:xfrm>
            <a:off x="200024" y="6270042"/>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3" name="Text Placeholder 9">
            <a:extLst>
              <a:ext uri="{FF2B5EF4-FFF2-40B4-BE49-F238E27FC236}">
                <a16:creationId xmlns:a16="http://schemas.microsoft.com/office/drawing/2014/main" id="{271C1123-7FB5-4DEF-A735-00A516A781FA}"/>
              </a:ext>
            </a:extLst>
          </p:cNvPr>
          <p:cNvSpPr>
            <a:spLocks noGrp="1"/>
          </p:cNvSpPr>
          <p:nvPr>
            <p:ph type="body" sz="quarter" idx="22" hasCustomPrompt="1"/>
          </p:nvPr>
        </p:nvSpPr>
        <p:spPr>
          <a:xfrm>
            <a:off x="689832" y="5500565"/>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1</a:t>
            </a:r>
            <a:endParaRPr lang="en-ZA" dirty="0"/>
          </a:p>
        </p:txBody>
      </p:sp>
      <p:sp>
        <p:nvSpPr>
          <p:cNvPr id="44" name="Text Placeholder 9">
            <a:extLst>
              <a:ext uri="{FF2B5EF4-FFF2-40B4-BE49-F238E27FC236}">
                <a16:creationId xmlns:a16="http://schemas.microsoft.com/office/drawing/2014/main" id="{D3B99594-BA39-42E0-8808-A95BF337A617}"/>
              </a:ext>
            </a:extLst>
          </p:cNvPr>
          <p:cNvSpPr>
            <a:spLocks noGrp="1"/>
          </p:cNvSpPr>
          <p:nvPr>
            <p:ph type="body" sz="quarter" idx="23" hasCustomPrompt="1"/>
          </p:nvPr>
        </p:nvSpPr>
        <p:spPr>
          <a:xfrm>
            <a:off x="3492025" y="5500565"/>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2</a:t>
            </a:r>
            <a:endParaRPr lang="en-ZA" dirty="0"/>
          </a:p>
        </p:txBody>
      </p:sp>
      <p:sp>
        <p:nvSpPr>
          <p:cNvPr id="45" name="Text Placeholder 9">
            <a:extLst>
              <a:ext uri="{FF2B5EF4-FFF2-40B4-BE49-F238E27FC236}">
                <a16:creationId xmlns:a16="http://schemas.microsoft.com/office/drawing/2014/main" id="{C01FF6ED-7CE0-4D81-817C-6EA7E54CF86C}"/>
              </a:ext>
            </a:extLst>
          </p:cNvPr>
          <p:cNvSpPr>
            <a:spLocks noGrp="1"/>
          </p:cNvSpPr>
          <p:nvPr>
            <p:ph type="body" sz="quarter" idx="24" hasCustomPrompt="1"/>
          </p:nvPr>
        </p:nvSpPr>
        <p:spPr>
          <a:xfrm>
            <a:off x="6294218" y="5500565"/>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991292" y="1309689"/>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069E9A2-48CE-410F-8BB3-271F64F27E9F}"/>
              </a:ext>
            </a:extLst>
          </p:cNvPr>
          <p:cNvSpPr/>
          <p:nvPr userDrawn="1"/>
        </p:nvSpPr>
        <p:spPr>
          <a:xfrm>
            <a:off x="3793485" y="1309689"/>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DC97EA-49FC-4566-ACAB-61FDAE809410}"/>
              </a:ext>
            </a:extLst>
          </p:cNvPr>
          <p:cNvSpPr/>
          <p:nvPr userDrawn="1"/>
        </p:nvSpPr>
        <p:spPr>
          <a:xfrm>
            <a:off x="6595678" y="1309688"/>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E498B07-99F1-49FB-8EB7-2D957323D3DD}"/>
              </a:ext>
            </a:extLst>
          </p:cNvPr>
          <p:cNvSpPr/>
          <p:nvPr userDrawn="1"/>
        </p:nvSpPr>
        <p:spPr>
          <a:xfrm>
            <a:off x="991292" y="3813303"/>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458330F-2CB2-4D51-893D-72CC7407F985}"/>
              </a:ext>
            </a:extLst>
          </p:cNvPr>
          <p:cNvSpPr/>
          <p:nvPr userDrawn="1"/>
        </p:nvSpPr>
        <p:spPr>
          <a:xfrm>
            <a:off x="3793485" y="3813303"/>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5F15C7C-62D5-4F09-820A-A4337546BDB8}"/>
              </a:ext>
            </a:extLst>
          </p:cNvPr>
          <p:cNvSpPr/>
          <p:nvPr userDrawn="1"/>
        </p:nvSpPr>
        <p:spPr>
          <a:xfrm>
            <a:off x="6595678" y="3813302"/>
            <a:ext cx="1552302" cy="155230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itle Placeholder 1">
            <a:extLst>
              <a:ext uri="{FF2B5EF4-FFF2-40B4-BE49-F238E27FC236}">
                <a16:creationId xmlns:a16="http://schemas.microsoft.com/office/drawing/2014/main" id="{E0CD86E6-9BED-4301-A2F5-8B64F7F265E3}"/>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Master title style</a:t>
            </a:r>
            <a:endParaRPr lang="en-ZA" dirty="0"/>
          </a:p>
        </p:txBody>
      </p:sp>
      <p:cxnSp>
        <p:nvCxnSpPr>
          <p:cNvPr id="51" name="Straight Connector 50">
            <a:extLst>
              <a:ext uri="{FF2B5EF4-FFF2-40B4-BE49-F238E27FC236}">
                <a16:creationId xmlns:a16="http://schemas.microsoft.com/office/drawing/2014/main" id="{F9640862-B65B-4365-A2D9-5063E37914F5}"/>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FC25CCFE-4506-494A-A13A-C3EA2CBCE00B}"/>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66833671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Title and 6Icons White">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89832" y="2974593"/>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2025" y="2974593"/>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4218" y="2974593"/>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3</a:t>
            </a:r>
            <a:endParaRPr lang="en-ZA" dirty="0"/>
          </a:p>
        </p:txBody>
      </p:sp>
      <p:sp>
        <p:nvSpPr>
          <p:cNvPr id="43" name="Text Placeholder 9">
            <a:extLst>
              <a:ext uri="{FF2B5EF4-FFF2-40B4-BE49-F238E27FC236}">
                <a16:creationId xmlns:a16="http://schemas.microsoft.com/office/drawing/2014/main" id="{271C1123-7FB5-4DEF-A735-00A516A781FA}"/>
              </a:ext>
            </a:extLst>
          </p:cNvPr>
          <p:cNvSpPr>
            <a:spLocks noGrp="1"/>
          </p:cNvSpPr>
          <p:nvPr>
            <p:ph type="body" sz="quarter" idx="22" hasCustomPrompt="1"/>
          </p:nvPr>
        </p:nvSpPr>
        <p:spPr>
          <a:xfrm>
            <a:off x="689832" y="5500565"/>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1</a:t>
            </a:r>
            <a:endParaRPr lang="en-ZA" dirty="0"/>
          </a:p>
        </p:txBody>
      </p:sp>
      <p:sp>
        <p:nvSpPr>
          <p:cNvPr id="44" name="Text Placeholder 9">
            <a:extLst>
              <a:ext uri="{FF2B5EF4-FFF2-40B4-BE49-F238E27FC236}">
                <a16:creationId xmlns:a16="http://schemas.microsoft.com/office/drawing/2014/main" id="{D3B99594-BA39-42E0-8808-A95BF337A617}"/>
              </a:ext>
            </a:extLst>
          </p:cNvPr>
          <p:cNvSpPr>
            <a:spLocks noGrp="1"/>
          </p:cNvSpPr>
          <p:nvPr>
            <p:ph type="body" sz="quarter" idx="23" hasCustomPrompt="1"/>
          </p:nvPr>
        </p:nvSpPr>
        <p:spPr>
          <a:xfrm>
            <a:off x="3492025" y="5500565"/>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2</a:t>
            </a:r>
            <a:endParaRPr lang="en-ZA" dirty="0"/>
          </a:p>
        </p:txBody>
      </p:sp>
      <p:sp>
        <p:nvSpPr>
          <p:cNvPr id="45" name="Text Placeholder 9">
            <a:extLst>
              <a:ext uri="{FF2B5EF4-FFF2-40B4-BE49-F238E27FC236}">
                <a16:creationId xmlns:a16="http://schemas.microsoft.com/office/drawing/2014/main" id="{C01FF6ED-7CE0-4D81-817C-6EA7E54CF86C}"/>
              </a:ext>
            </a:extLst>
          </p:cNvPr>
          <p:cNvSpPr>
            <a:spLocks noGrp="1"/>
          </p:cNvSpPr>
          <p:nvPr>
            <p:ph type="body" sz="quarter" idx="24" hasCustomPrompt="1"/>
          </p:nvPr>
        </p:nvSpPr>
        <p:spPr>
          <a:xfrm>
            <a:off x="6294218" y="5500565"/>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991292" y="1309689"/>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069E9A2-48CE-410F-8BB3-271F64F27E9F}"/>
              </a:ext>
            </a:extLst>
          </p:cNvPr>
          <p:cNvSpPr/>
          <p:nvPr userDrawn="1"/>
        </p:nvSpPr>
        <p:spPr>
          <a:xfrm>
            <a:off x="3793485" y="1309689"/>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DC97EA-49FC-4566-ACAB-61FDAE809410}"/>
              </a:ext>
            </a:extLst>
          </p:cNvPr>
          <p:cNvSpPr/>
          <p:nvPr userDrawn="1"/>
        </p:nvSpPr>
        <p:spPr>
          <a:xfrm>
            <a:off x="6595678" y="1309688"/>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E498B07-99F1-49FB-8EB7-2D957323D3DD}"/>
              </a:ext>
            </a:extLst>
          </p:cNvPr>
          <p:cNvSpPr/>
          <p:nvPr userDrawn="1"/>
        </p:nvSpPr>
        <p:spPr>
          <a:xfrm>
            <a:off x="991292" y="3813303"/>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C458330F-2CB2-4D51-893D-72CC7407F985}"/>
              </a:ext>
            </a:extLst>
          </p:cNvPr>
          <p:cNvSpPr/>
          <p:nvPr userDrawn="1"/>
        </p:nvSpPr>
        <p:spPr>
          <a:xfrm>
            <a:off x="3793485" y="3813303"/>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B5F15C7C-62D5-4F09-820A-A4337546BDB8}"/>
              </a:ext>
            </a:extLst>
          </p:cNvPr>
          <p:cNvSpPr/>
          <p:nvPr userDrawn="1"/>
        </p:nvSpPr>
        <p:spPr>
          <a:xfrm>
            <a:off x="6595678" y="3813302"/>
            <a:ext cx="1552302" cy="1552302"/>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lide Number Placeholder 5">
            <a:extLst>
              <a:ext uri="{FF2B5EF4-FFF2-40B4-BE49-F238E27FC236}">
                <a16:creationId xmlns:a16="http://schemas.microsoft.com/office/drawing/2014/main" id="{AAF6DF48-732E-4A21-A656-A041BF0A84C9}"/>
              </a:ext>
            </a:extLst>
          </p:cNvPr>
          <p:cNvSpPr>
            <a:spLocks noGrp="1"/>
          </p:cNvSpPr>
          <p:nvPr>
            <p:ph type="sldNum" sz="quarter" idx="12"/>
          </p:nvPr>
        </p:nvSpPr>
        <p:spPr>
          <a:xfrm>
            <a:off x="8721076" y="6499605"/>
            <a:ext cx="207449" cy="207089"/>
          </a:xfrm>
        </p:spPr>
        <p:txBody>
          <a:bodyPr/>
          <a:lstStyle/>
          <a:p>
            <a:fld id="{14576948-C41D-4D13-A022-9862AE4726E9}" type="slidenum">
              <a:rPr lang="en-ZA" smtClean="0"/>
              <a:t>‹#›</a:t>
            </a:fld>
            <a:endParaRPr lang="en-ZA"/>
          </a:p>
        </p:txBody>
      </p:sp>
      <p:sp>
        <p:nvSpPr>
          <p:cNvPr id="18" name="Title Placeholder 1">
            <a:extLst>
              <a:ext uri="{FF2B5EF4-FFF2-40B4-BE49-F238E27FC236}">
                <a16:creationId xmlns:a16="http://schemas.microsoft.com/office/drawing/2014/main" id="{15C1A94A-F501-4888-AFB7-562ACE14540C}"/>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8035694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E2B9E24E-7571-4B03-A9B9-E41CB197FA80}"/>
              </a:ext>
            </a:extLst>
          </p:cNvPr>
          <p:cNvSpPr>
            <a:spLocks noGrp="1"/>
          </p:cNvSpPr>
          <p:nvPr>
            <p:ph type="pic" sz="quarter" idx="13" hasCustomPrompt="1"/>
          </p:nvPr>
        </p:nvSpPr>
        <p:spPr>
          <a:xfrm>
            <a:off x="0" y="0"/>
            <a:ext cx="9144000" cy="6858000"/>
          </a:xfrm>
          <a:solidFill>
            <a:schemeClr val="bg2"/>
          </a:solidFill>
        </p:spPr>
        <p:txBody>
          <a:bodyPr rIns="504000" anchor="ctr"/>
          <a:lstStyle>
            <a:lvl1pPr marL="0" indent="0" algn="r">
              <a:buNone/>
              <a:defRPr sz="1200" i="1">
                <a:solidFill>
                  <a:schemeClr val="bg1"/>
                </a:solidFill>
              </a:defRPr>
            </a:lvl1pPr>
          </a:lstStyle>
          <a:p>
            <a:r>
              <a:rPr lang="en-US" dirty="0"/>
              <a:t>Insert or Drag &amp; </a:t>
            </a:r>
          </a:p>
          <a:p>
            <a:r>
              <a:rPr lang="en-US" dirty="0"/>
              <a:t>Drop Picture Here</a:t>
            </a:r>
          </a:p>
        </p:txBody>
      </p:sp>
      <p:sp>
        <p:nvSpPr>
          <p:cNvPr id="3" name="Subtitle 2"/>
          <p:cNvSpPr>
            <a:spLocks noGrp="1"/>
          </p:cNvSpPr>
          <p:nvPr>
            <p:ph type="subTitle" idx="1" hasCustomPrompt="1"/>
          </p:nvPr>
        </p:nvSpPr>
        <p:spPr>
          <a:xfrm>
            <a:off x="271462" y="3944938"/>
            <a:ext cx="4860925" cy="1655762"/>
          </a:xfrm>
        </p:spPr>
        <p:txBody>
          <a:bodyPr/>
          <a:lstStyle>
            <a:lvl1pPr marL="0" indent="0" algn="ctr">
              <a:buNone/>
              <a:defRPr sz="24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sp>
        <p:nvSpPr>
          <p:cNvPr id="12" name="Title 1">
            <a:extLst>
              <a:ext uri="{FF2B5EF4-FFF2-40B4-BE49-F238E27FC236}">
                <a16:creationId xmlns:a16="http://schemas.microsoft.com/office/drawing/2014/main" id="{C9F1EF45-FACE-4866-9D43-BA51A6516321}"/>
              </a:ext>
            </a:extLst>
          </p:cNvPr>
          <p:cNvSpPr>
            <a:spLocks noGrp="1"/>
          </p:cNvSpPr>
          <p:nvPr>
            <p:ph type="ctrTitle"/>
          </p:nvPr>
        </p:nvSpPr>
        <p:spPr>
          <a:xfrm>
            <a:off x="271462" y="2631465"/>
            <a:ext cx="4860925" cy="976387"/>
          </a:xfrm>
        </p:spPr>
        <p:txBody>
          <a:bodyPr anchor="b">
            <a:noAutofit/>
          </a:bodyPr>
          <a:lstStyle>
            <a:lvl1pPr algn="ctr">
              <a:lnSpc>
                <a:spcPct val="85000"/>
              </a:lnSpc>
              <a:defRPr sz="4800" spc="30" baseline="0">
                <a:solidFill>
                  <a:schemeClr val="bg1"/>
                </a:solidFill>
              </a:defRPr>
            </a:lvl1pPr>
          </a:lstStyle>
          <a:p>
            <a:r>
              <a:rPr lang="en-US" dirty="0"/>
              <a:t>Click to edit</a:t>
            </a:r>
            <a:endParaRPr lang="en-ZA" dirty="0"/>
          </a:p>
        </p:txBody>
      </p:sp>
      <p:sp>
        <p:nvSpPr>
          <p:cNvPr id="15" name="Text Placeholder 5">
            <a:extLst>
              <a:ext uri="{FF2B5EF4-FFF2-40B4-BE49-F238E27FC236}">
                <a16:creationId xmlns:a16="http://schemas.microsoft.com/office/drawing/2014/main" id="{54DDFBD8-6AD4-41C2-B41A-F6EFCB03DF25}"/>
              </a:ext>
            </a:extLst>
          </p:cNvPr>
          <p:cNvSpPr>
            <a:spLocks noGrp="1"/>
          </p:cNvSpPr>
          <p:nvPr>
            <p:ph type="body" sz="quarter" idx="10" hasCustomPrompt="1"/>
          </p:nvPr>
        </p:nvSpPr>
        <p:spPr>
          <a:xfrm>
            <a:off x="271462" y="5791201"/>
            <a:ext cx="4860925" cy="266700"/>
          </a:xfrm>
        </p:spPr>
        <p:txBody>
          <a:bodyPr/>
          <a:lstStyle>
            <a:lvl1pPr marL="0" indent="0">
              <a:buNone/>
              <a:defRPr sz="800"/>
            </a:lvl1pPr>
            <a:lvl2pPr>
              <a:defRPr sz="800"/>
            </a:lvl2pPr>
            <a:lvl3pPr>
              <a:defRPr sz="800"/>
            </a:lvl3pPr>
            <a:lvl4pPr>
              <a:defRPr sz="800"/>
            </a:lvl4pPr>
            <a:lvl5pPr>
              <a:defRPr sz="800"/>
            </a:lvl5pPr>
          </a:lstStyle>
          <a:p>
            <a:pPr algn="ctr"/>
            <a:r>
              <a:rPr lang="en-US" sz="800" dirty="0">
                <a:solidFill>
                  <a:schemeClr val="bg1"/>
                </a:solidFill>
              </a:rPr>
              <a:t>Private And Confidential</a:t>
            </a:r>
          </a:p>
        </p:txBody>
      </p:sp>
    </p:spTree>
    <p:extLst>
      <p:ext uri="{BB962C8B-B14F-4D97-AF65-F5344CB8AC3E}">
        <p14:creationId xmlns:p14="http://schemas.microsoft.com/office/powerpoint/2010/main" val="203483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3_Title and 2Text Dark">
    <p:bg>
      <p:bgPr>
        <a:solidFill>
          <a:schemeClr val="tx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92196" y="4415994"/>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4389" y="4415994"/>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6582" y="4415994"/>
            <a:ext cx="2155222" cy="659244"/>
          </a:xfrm>
        </p:spPr>
        <p:txBody>
          <a:bodyPr/>
          <a:lstStyle>
            <a:lvl1pPr marL="0" indent="0" algn="ctr">
              <a:buFont typeface="Arial" panose="020B0604020202020204" pitchFamily="34" charset="0"/>
              <a:buNone/>
              <a:defRPr sz="1400" baseline="0">
                <a:solidFill>
                  <a:schemeClr val="bg1"/>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887140" y="2382407"/>
            <a:ext cx="1765333" cy="17653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069E9A2-48CE-410F-8BB3-271F64F27E9F}"/>
              </a:ext>
            </a:extLst>
          </p:cNvPr>
          <p:cNvSpPr/>
          <p:nvPr userDrawn="1"/>
        </p:nvSpPr>
        <p:spPr>
          <a:xfrm>
            <a:off x="3670282" y="2382407"/>
            <a:ext cx="1765333" cy="17653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DC97EA-49FC-4566-ACAB-61FDAE809410}"/>
              </a:ext>
            </a:extLst>
          </p:cNvPr>
          <p:cNvSpPr/>
          <p:nvPr userDrawn="1"/>
        </p:nvSpPr>
        <p:spPr>
          <a:xfrm>
            <a:off x="6453426" y="2382406"/>
            <a:ext cx="1765333" cy="1765333"/>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DDAD6FE8-DE4F-4297-BF5A-8097BA0EDCD8}"/>
              </a:ext>
            </a:extLst>
          </p:cNvPr>
          <p:cNvSpPr>
            <a:spLocks noGrp="1"/>
          </p:cNvSpPr>
          <p:nvPr>
            <p:ph sz="half" idx="2" hasCustomPrompt="1"/>
          </p:nvPr>
        </p:nvSpPr>
        <p:spPr>
          <a:xfrm>
            <a:off x="457200" y="986458"/>
            <a:ext cx="7560152" cy="870449"/>
          </a:xfrm>
        </p:spPr>
        <p:txBody>
          <a:bodyPr/>
          <a:lstStyle>
            <a:lvl1pPr marL="0" indent="0" algn="ctr">
              <a:buClr>
                <a:schemeClr val="tx2"/>
              </a:buClr>
              <a:buNone/>
              <a:defRPr sz="1400" spc="20" baseline="0">
                <a:solidFill>
                  <a:schemeClr val="bg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3" name="Text Placeholder 9">
            <a:extLst>
              <a:ext uri="{FF2B5EF4-FFF2-40B4-BE49-F238E27FC236}">
                <a16:creationId xmlns:a16="http://schemas.microsoft.com/office/drawing/2014/main" id="{2624BACD-45CA-4A8C-A5CD-97727A3C869D}"/>
              </a:ext>
            </a:extLst>
          </p:cNvPr>
          <p:cNvSpPr>
            <a:spLocks noGrp="1"/>
          </p:cNvSpPr>
          <p:nvPr>
            <p:ph type="body" sz="quarter" idx="19" hasCustomPrompt="1"/>
          </p:nvPr>
        </p:nvSpPr>
        <p:spPr>
          <a:xfrm>
            <a:off x="692196" y="2938877"/>
            <a:ext cx="2155222" cy="659244"/>
          </a:xfrm>
        </p:spPr>
        <p:txBody>
          <a:bodyPr anchor="ctr"/>
          <a:lstStyle>
            <a:lvl1pPr marL="0" indent="0" algn="ctr">
              <a:buFont typeface="Arial" panose="020B0604020202020204" pitchFamily="34" charset="0"/>
              <a:buNone/>
              <a:defRPr sz="4000" b="0" baseline="0">
                <a:solidFill>
                  <a:schemeClr val="bg1"/>
                </a:solidFill>
                <a:latin typeface="Montserrat SemiBold" panose="00000700000000000000" pitchFamily="2" charset="0"/>
              </a:defRPr>
            </a:lvl1pPr>
          </a:lstStyle>
          <a:p>
            <a:pPr lvl="0"/>
            <a:r>
              <a:rPr lang="en-US" dirty="0"/>
              <a:t>%</a:t>
            </a:r>
            <a:endParaRPr lang="en-ZA" dirty="0"/>
          </a:p>
        </p:txBody>
      </p:sp>
      <p:sp>
        <p:nvSpPr>
          <p:cNvPr id="15" name="Text Placeholder 9">
            <a:extLst>
              <a:ext uri="{FF2B5EF4-FFF2-40B4-BE49-F238E27FC236}">
                <a16:creationId xmlns:a16="http://schemas.microsoft.com/office/drawing/2014/main" id="{9DD8AAE7-64BB-4B92-9EC2-BB17A618853D}"/>
              </a:ext>
            </a:extLst>
          </p:cNvPr>
          <p:cNvSpPr>
            <a:spLocks noGrp="1"/>
          </p:cNvSpPr>
          <p:nvPr>
            <p:ph type="body" sz="quarter" idx="20" hasCustomPrompt="1"/>
          </p:nvPr>
        </p:nvSpPr>
        <p:spPr>
          <a:xfrm>
            <a:off x="3494389" y="2938877"/>
            <a:ext cx="2155222" cy="659244"/>
          </a:xfrm>
        </p:spPr>
        <p:txBody>
          <a:bodyPr anchor="ctr"/>
          <a:lstStyle>
            <a:lvl1pPr marL="0" indent="0" algn="ctr">
              <a:buFont typeface="Arial" panose="020B0604020202020204" pitchFamily="34" charset="0"/>
              <a:buNone/>
              <a:defRPr sz="4000" b="0" baseline="0">
                <a:solidFill>
                  <a:schemeClr val="bg1"/>
                </a:solidFill>
                <a:latin typeface="Montserrat SemiBold" panose="00000700000000000000" pitchFamily="2" charset="0"/>
              </a:defRPr>
            </a:lvl1pPr>
          </a:lstStyle>
          <a:p>
            <a:pPr lvl="0"/>
            <a:r>
              <a:rPr lang="en-US" dirty="0"/>
              <a:t>%</a:t>
            </a:r>
          </a:p>
        </p:txBody>
      </p:sp>
      <p:sp>
        <p:nvSpPr>
          <p:cNvPr id="16" name="Text Placeholder 9">
            <a:extLst>
              <a:ext uri="{FF2B5EF4-FFF2-40B4-BE49-F238E27FC236}">
                <a16:creationId xmlns:a16="http://schemas.microsoft.com/office/drawing/2014/main" id="{A643F2C5-C10C-4B03-A43D-75D88DBD3A52}"/>
              </a:ext>
            </a:extLst>
          </p:cNvPr>
          <p:cNvSpPr>
            <a:spLocks noGrp="1"/>
          </p:cNvSpPr>
          <p:nvPr>
            <p:ph type="body" sz="quarter" idx="21" hasCustomPrompt="1"/>
          </p:nvPr>
        </p:nvSpPr>
        <p:spPr>
          <a:xfrm>
            <a:off x="6296582" y="2938877"/>
            <a:ext cx="2155222" cy="659244"/>
          </a:xfrm>
        </p:spPr>
        <p:txBody>
          <a:bodyPr anchor="ctr"/>
          <a:lstStyle>
            <a:lvl1pPr marL="0" indent="0" algn="ctr">
              <a:buFont typeface="Arial" panose="020B0604020202020204" pitchFamily="34" charset="0"/>
              <a:buNone/>
              <a:defRPr sz="4000" b="0" baseline="0">
                <a:solidFill>
                  <a:schemeClr val="bg1"/>
                </a:solidFill>
                <a:latin typeface="Montserrat SemiBold" panose="00000700000000000000" pitchFamily="2" charset="0"/>
              </a:defRPr>
            </a:lvl1pPr>
          </a:lstStyle>
          <a:p>
            <a:pPr lvl="0"/>
            <a:r>
              <a:rPr lang="en-US" dirty="0"/>
              <a:t>%</a:t>
            </a:r>
          </a:p>
        </p:txBody>
      </p:sp>
      <p:sp>
        <p:nvSpPr>
          <p:cNvPr id="17" name="Slide Number Placeholder 5">
            <a:extLst>
              <a:ext uri="{FF2B5EF4-FFF2-40B4-BE49-F238E27FC236}">
                <a16:creationId xmlns:a16="http://schemas.microsoft.com/office/drawing/2014/main" id="{D8564AF6-9FF6-4690-A1C7-6947027F41C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18" name="Straight Connector 17">
            <a:extLst>
              <a:ext uri="{FF2B5EF4-FFF2-40B4-BE49-F238E27FC236}">
                <a16:creationId xmlns:a16="http://schemas.microsoft.com/office/drawing/2014/main" id="{DFF5C737-75AA-40CE-A2AA-3093667A6DC4}"/>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4" name="Title Placeholder 1">
            <a:extLst>
              <a:ext uri="{FF2B5EF4-FFF2-40B4-BE49-F238E27FC236}">
                <a16:creationId xmlns:a16="http://schemas.microsoft.com/office/drawing/2014/main" id="{9BBB395A-4B12-4FF0-A458-551685DDEC7E}"/>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Master title style</a:t>
            </a:r>
            <a:endParaRPr lang="en-ZA" dirty="0"/>
          </a:p>
        </p:txBody>
      </p:sp>
      <p:cxnSp>
        <p:nvCxnSpPr>
          <p:cNvPr id="45" name="Straight Connector 44">
            <a:extLst>
              <a:ext uri="{FF2B5EF4-FFF2-40B4-BE49-F238E27FC236}">
                <a16:creationId xmlns:a16="http://schemas.microsoft.com/office/drawing/2014/main" id="{4E533CF7-78DF-4E3D-8F9D-CC4C72788A89}"/>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4AF78697-0437-4145-ACB7-E6EB3630F15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31712978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5_Title and 3Text White">
    <p:bg>
      <p:bgPr>
        <a:solidFill>
          <a:schemeClr val="bg1"/>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4" hasCustomPrompt="1"/>
          </p:nvPr>
        </p:nvSpPr>
        <p:spPr>
          <a:xfrm>
            <a:off x="692196" y="4415994"/>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3494389" y="4415994"/>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2</a:t>
            </a:r>
            <a:endParaRPr lang="en-ZA" dirty="0"/>
          </a:p>
        </p:txBody>
      </p:sp>
      <p:sp>
        <p:nvSpPr>
          <p:cNvPr id="14" name="Text Placeholder 9"/>
          <p:cNvSpPr>
            <a:spLocks noGrp="1"/>
          </p:cNvSpPr>
          <p:nvPr>
            <p:ph type="body" sz="quarter" idx="18" hasCustomPrompt="1"/>
          </p:nvPr>
        </p:nvSpPr>
        <p:spPr>
          <a:xfrm>
            <a:off x="6296582" y="4415994"/>
            <a:ext cx="2155222" cy="659244"/>
          </a:xfrm>
        </p:spPr>
        <p:txBody>
          <a:bodyPr/>
          <a:lstStyle>
            <a:lvl1pPr marL="0" indent="0" algn="ctr">
              <a:buFont typeface="Arial" panose="020B0604020202020204" pitchFamily="34" charset="0"/>
              <a:buNone/>
              <a:defRPr sz="1400" baseline="0">
                <a:solidFill>
                  <a:schemeClr val="tx2"/>
                </a:solidFill>
              </a:defRPr>
            </a:lvl1pPr>
          </a:lstStyle>
          <a:p>
            <a:pPr lvl="0"/>
            <a:r>
              <a:rPr lang="en-US" dirty="0"/>
              <a:t>Bulleted Item 3</a:t>
            </a:r>
            <a:endParaRPr lang="en-ZA" dirty="0"/>
          </a:p>
        </p:txBody>
      </p:sp>
      <p:sp>
        <p:nvSpPr>
          <p:cNvPr id="3" name="Oval 2">
            <a:extLst>
              <a:ext uri="{FF2B5EF4-FFF2-40B4-BE49-F238E27FC236}">
                <a16:creationId xmlns:a16="http://schemas.microsoft.com/office/drawing/2014/main" id="{D2A0A77B-ED4F-451B-8EF9-62F3F814DE8E}"/>
              </a:ext>
            </a:extLst>
          </p:cNvPr>
          <p:cNvSpPr/>
          <p:nvPr userDrawn="1"/>
        </p:nvSpPr>
        <p:spPr>
          <a:xfrm>
            <a:off x="887140"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5069E9A2-48CE-410F-8BB3-271F64F27E9F}"/>
              </a:ext>
            </a:extLst>
          </p:cNvPr>
          <p:cNvSpPr/>
          <p:nvPr userDrawn="1"/>
        </p:nvSpPr>
        <p:spPr>
          <a:xfrm>
            <a:off x="3670282" y="2382407"/>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A3DC97EA-49FC-4566-ACAB-61FDAE809410}"/>
              </a:ext>
            </a:extLst>
          </p:cNvPr>
          <p:cNvSpPr/>
          <p:nvPr userDrawn="1"/>
        </p:nvSpPr>
        <p:spPr>
          <a:xfrm>
            <a:off x="6453426" y="2382406"/>
            <a:ext cx="1765333" cy="176533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Content Placeholder 3">
            <a:extLst>
              <a:ext uri="{FF2B5EF4-FFF2-40B4-BE49-F238E27FC236}">
                <a16:creationId xmlns:a16="http://schemas.microsoft.com/office/drawing/2014/main" id="{DDAD6FE8-DE4F-4297-BF5A-8097BA0EDCD8}"/>
              </a:ext>
            </a:extLst>
          </p:cNvPr>
          <p:cNvSpPr>
            <a:spLocks noGrp="1"/>
          </p:cNvSpPr>
          <p:nvPr>
            <p:ph sz="half" idx="2" hasCustomPrompt="1"/>
          </p:nvPr>
        </p:nvSpPr>
        <p:spPr>
          <a:xfrm>
            <a:off x="457200" y="984824"/>
            <a:ext cx="7560152" cy="870449"/>
          </a:xfrm>
        </p:spPr>
        <p:txBody>
          <a:bodyPr/>
          <a:lstStyle>
            <a:lvl1pPr marL="0" indent="0" algn="ctr">
              <a:buClr>
                <a:schemeClr val="tx2"/>
              </a:buClr>
              <a:buNone/>
              <a:defRPr sz="1400" spc="20" baseline="0">
                <a:solidFill>
                  <a:schemeClr val="tx2"/>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3" name="Text Placeholder 9">
            <a:extLst>
              <a:ext uri="{FF2B5EF4-FFF2-40B4-BE49-F238E27FC236}">
                <a16:creationId xmlns:a16="http://schemas.microsoft.com/office/drawing/2014/main" id="{2624BACD-45CA-4A8C-A5CD-97727A3C869D}"/>
              </a:ext>
            </a:extLst>
          </p:cNvPr>
          <p:cNvSpPr>
            <a:spLocks noGrp="1"/>
          </p:cNvSpPr>
          <p:nvPr>
            <p:ph type="body" sz="quarter" idx="19" hasCustomPrompt="1"/>
          </p:nvPr>
        </p:nvSpPr>
        <p:spPr>
          <a:xfrm>
            <a:off x="692196" y="2938877"/>
            <a:ext cx="2155222" cy="659244"/>
          </a:xfrm>
        </p:spPr>
        <p:txBody>
          <a:bodyPr anchor="ctr"/>
          <a:lstStyle>
            <a:lvl1pPr marL="0" indent="0" algn="ctr">
              <a:buFont typeface="Arial" panose="020B0604020202020204" pitchFamily="34" charset="0"/>
              <a:buNone/>
              <a:defRPr sz="4000" b="0" baseline="0">
                <a:solidFill>
                  <a:schemeClr val="tx2"/>
                </a:solidFill>
                <a:latin typeface="Montserrat SemiBold" panose="00000700000000000000" pitchFamily="2" charset="0"/>
              </a:defRPr>
            </a:lvl1pPr>
          </a:lstStyle>
          <a:p>
            <a:pPr lvl="0"/>
            <a:r>
              <a:rPr lang="en-US" dirty="0"/>
              <a:t>%</a:t>
            </a:r>
            <a:endParaRPr lang="en-ZA" dirty="0"/>
          </a:p>
        </p:txBody>
      </p:sp>
      <p:sp>
        <p:nvSpPr>
          <p:cNvPr id="15" name="Text Placeholder 9">
            <a:extLst>
              <a:ext uri="{FF2B5EF4-FFF2-40B4-BE49-F238E27FC236}">
                <a16:creationId xmlns:a16="http://schemas.microsoft.com/office/drawing/2014/main" id="{9DD8AAE7-64BB-4B92-9EC2-BB17A618853D}"/>
              </a:ext>
            </a:extLst>
          </p:cNvPr>
          <p:cNvSpPr>
            <a:spLocks noGrp="1"/>
          </p:cNvSpPr>
          <p:nvPr>
            <p:ph type="body" sz="quarter" idx="20" hasCustomPrompt="1"/>
          </p:nvPr>
        </p:nvSpPr>
        <p:spPr>
          <a:xfrm>
            <a:off x="3494389" y="2938877"/>
            <a:ext cx="2155222" cy="659244"/>
          </a:xfrm>
        </p:spPr>
        <p:txBody>
          <a:bodyPr anchor="ctr"/>
          <a:lstStyle>
            <a:lvl1pPr marL="0" indent="0" algn="ctr">
              <a:buFont typeface="Arial" panose="020B0604020202020204" pitchFamily="34" charset="0"/>
              <a:buNone/>
              <a:defRPr sz="4000" b="0" baseline="0">
                <a:solidFill>
                  <a:schemeClr val="tx2"/>
                </a:solidFill>
                <a:latin typeface="Montserrat SemiBold" panose="00000700000000000000" pitchFamily="2" charset="0"/>
              </a:defRPr>
            </a:lvl1pPr>
          </a:lstStyle>
          <a:p>
            <a:pPr lvl="0"/>
            <a:r>
              <a:rPr lang="en-US" dirty="0"/>
              <a:t>%</a:t>
            </a:r>
          </a:p>
        </p:txBody>
      </p:sp>
      <p:sp>
        <p:nvSpPr>
          <p:cNvPr id="16" name="Text Placeholder 9">
            <a:extLst>
              <a:ext uri="{FF2B5EF4-FFF2-40B4-BE49-F238E27FC236}">
                <a16:creationId xmlns:a16="http://schemas.microsoft.com/office/drawing/2014/main" id="{A643F2C5-C10C-4B03-A43D-75D88DBD3A52}"/>
              </a:ext>
            </a:extLst>
          </p:cNvPr>
          <p:cNvSpPr>
            <a:spLocks noGrp="1"/>
          </p:cNvSpPr>
          <p:nvPr>
            <p:ph type="body" sz="quarter" idx="21" hasCustomPrompt="1"/>
          </p:nvPr>
        </p:nvSpPr>
        <p:spPr>
          <a:xfrm>
            <a:off x="6296582" y="2938877"/>
            <a:ext cx="2155222" cy="659244"/>
          </a:xfrm>
        </p:spPr>
        <p:txBody>
          <a:bodyPr anchor="ctr"/>
          <a:lstStyle>
            <a:lvl1pPr marL="0" indent="0" algn="ctr">
              <a:buFont typeface="Arial" panose="020B0604020202020204" pitchFamily="34" charset="0"/>
              <a:buNone/>
              <a:defRPr sz="4000" b="0" baseline="0">
                <a:solidFill>
                  <a:schemeClr val="tx2"/>
                </a:solidFill>
                <a:latin typeface="Montserrat SemiBold" panose="00000700000000000000" pitchFamily="2" charset="0"/>
              </a:defRPr>
            </a:lvl1pPr>
          </a:lstStyle>
          <a:p>
            <a:pPr lvl="0"/>
            <a:r>
              <a:rPr lang="en-US" dirty="0"/>
              <a:t>%</a:t>
            </a:r>
          </a:p>
        </p:txBody>
      </p:sp>
      <p:sp>
        <p:nvSpPr>
          <p:cNvPr id="43" name="Slide Number Placeholder 5">
            <a:extLst>
              <a:ext uri="{FF2B5EF4-FFF2-40B4-BE49-F238E27FC236}">
                <a16:creationId xmlns:a16="http://schemas.microsoft.com/office/drawing/2014/main" id="{D95D714B-F09C-4C7B-93E9-6AFCE0BD8B8F}"/>
              </a:ext>
            </a:extLst>
          </p:cNvPr>
          <p:cNvSpPr>
            <a:spLocks noGrp="1"/>
          </p:cNvSpPr>
          <p:nvPr>
            <p:ph type="sldNum" sz="quarter" idx="12"/>
          </p:nvPr>
        </p:nvSpPr>
        <p:spPr>
          <a:xfrm>
            <a:off x="8721076" y="6499605"/>
            <a:ext cx="207449" cy="207089"/>
          </a:xfrm>
        </p:spPr>
        <p:txBody>
          <a:bodyPr/>
          <a:lstStyle/>
          <a:p>
            <a:fld id="{14576948-C41D-4D13-A022-9862AE4726E9}" type="slidenum">
              <a:rPr lang="en-ZA" smtClean="0"/>
              <a:t>‹#›</a:t>
            </a:fld>
            <a:endParaRPr lang="en-ZA"/>
          </a:p>
        </p:txBody>
      </p:sp>
      <p:sp>
        <p:nvSpPr>
          <p:cNvPr id="18" name="Title Placeholder 1">
            <a:extLst>
              <a:ext uri="{FF2B5EF4-FFF2-40B4-BE49-F238E27FC236}">
                <a16:creationId xmlns:a16="http://schemas.microsoft.com/office/drawing/2014/main" id="{93BA21ED-1C26-4450-8DB9-EB0AA192351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3940777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nd 4Icon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10" name="Text Placeholder 9"/>
          <p:cNvSpPr>
            <a:spLocks noGrp="1"/>
          </p:cNvSpPr>
          <p:nvPr>
            <p:ph type="body" sz="quarter" idx="14" hasCustomPrompt="1"/>
          </p:nvPr>
        </p:nvSpPr>
        <p:spPr>
          <a:xfrm>
            <a:off x="1226565" y="32475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5141340" y="3247594"/>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6" name="Text Placeholder 9"/>
          <p:cNvSpPr>
            <a:spLocks noGrp="1"/>
          </p:cNvSpPr>
          <p:nvPr>
            <p:ph type="body" sz="quarter" idx="20" hasCustomPrompt="1"/>
          </p:nvPr>
        </p:nvSpPr>
        <p:spPr>
          <a:xfrm>
            <a:off x="1226565" y="5670119"/>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ext Placeholder 9"/>
          <p:cNvSpPr>
            <a:spLocks noGrp="1"/>
          </p:cNvSpPr>
          <p:nvPr>
            <p:ph type="body" sz="quarter" idx="22" hasCustomPrompt="1"/>
          </p:nvPr>
        </p:nvSpPr>
        <p:spPr>
          <a:xfrm>
            <a:off x="5141340" y="5670119"/>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5</a:t>
            </a:r>
            <a:endParaRPr lang="en-ZA" dirty="0"/>
          </a:p>
        </p:txBody>
      </p:sp>
      <p:sp>
        <p:nvSpPr>
          <p:cNvPr id="3" name="Oval 2">
            <a:extLst>
              <a:ext uri="{FF2B5EF4-FFF2-40B4-BE49-F238E27FC236}">
                <a16:creationId xmlns:a16="http://schemas.microsoft.com/office/drawing/2014/main" id="{FD34D57F-E363-48E2-BE16-90BB451693CA}"/>
              </a:ext>
            </a:extLst>
          </p:cNvPr>
          <p:cNvSpPr/>
          <p:nvPr userDrawn="1"/>
        </p:nvSpPr>
        <p:spPr>
          <a:xfrm>
            <a:off x="1644317" y="1782763"/>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 name="Oval 4">
            <a:extLst>
              <a:ext uri="{FF2B5EF4-FFF2-40B4-BE49-F238E27FC236}">
                <a16:creationId xmlns:a16="http://schemas.microsoft.com/office/drawing/2014/main" id="{640D55FC-59CF-4B9E-8441-BD56F97AF5F5}"/>
              </a:ext>
            </a:extLst>
          </p:cNvPr>
          <p:cNvSpPr/>
          <p:nvPr userDrawn="1"/>
        </p:nvSpPr>
        <p:spPr>
          <a:xfrm>
            <a:off x="5559091" y="1782763"/>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2" name="Oval 31">
            <a:extLst>
              <a:ext uri="{FF2B5EF4-FFF2-40B4-BE49-F238E27FC236}">
                <a16:creationId xmlns:a16="http://schemas.microsoft.com/office/drawing/2014/main" id="{82C1B7BB-C6FF-4FB8-9F4A-C290E914F82C}"/>
              </a:ext>
            </a:extLst>
          </p:cNvPr>
          <p:cNvSpPr/>
          <p:nvPr userDrawn="1"/>
        </p:nvSpPr>
        <p:spPr>
          <a:xfrm>
            <a:off x="1644317" y="4230797"/>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34" name="Oval 33">
            <a:extLst>
              <a:ext uri="{FF2B5EF4-FFF2-40B4-BE49-F238E27FC236}">
                <a16:creationId xmlns:a16="http://schemas.microsoft.com/office/drawing/2014/main" id="{D317D3B1-F3F7-4ACF-9D68-885F346C8AA2}"/>
              </a:ext>
            </a:extLst>
          </p:cNvPr>
          <p:cNvSpPr/>
          <p:nvPr userDrawn="1"/>
        </p:nvSpPr>
        <p:spPr>
          <a:xfrm>
            <a:off x="5559091" y="4230797"/>
            <a:ext cx="1319719" cy="1319719"/>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itle Placeholder 1">
            <a:extLst>
              <a:ext uri="{FF2B5EF4-FFF2-40B4-BE49-F238E27FC236}">
                <a16:creationId xmlns:a16="http://schemas.microsoft.com/office/drawing/2014/main" id="{CF7877A9-E2D3-4BDF-85CB-0AAEA1BE4BFE}"/>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7809079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and Staff">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666924"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379456"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11" name="Picture Placeholder 7"/>
          <p:cNvSpPr>
            <a:spLocks noGrp="1"/>
          </p:cNvSpPr>
          <p:nvPr>
            <p:ph type="pic" sz="quarter" idx="15" hasCustomPrompt="1"/>
          </p:nvPr>
        </p:nvSpPr>
        <p:spPr>
          <a:xfrm>
            <a:off x="2932651"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2645183"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21" name="Picture Placeholder 7">
            <a:extLst>
              <a:ext uri="{FF2B5EF4-FFF2-40B4-BE49-F238E27FC236}">
                <a16:creationId xmlns:a16="http://schemas.microsoft.com/office/drawing/2014/main" id="{6C255FD5-6A8E-4EA7-800B-253E659D57E2}"/>
              </a:ext>
            </a:extLst>
          </p:cNvPr>
          <p:cNvSpPr>
            <a:spLocks noGrp="1"/>
          </p:cNvSpPr>
          <p:nvPr>
            <p:ph type="pic" sz="quarter" idx="23" hasCustomPrompt="1"/>
          </p:nvPr>
        </p:nvSpPr>
        <p:spPr>
          <a:xfrm>
            <a:off x="5198378"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22" name="Text Placeholder 9">
            <a:extLst>
              <a:ext uri="{FF2B5EF4-FFF2-40B4-BE49-F238E27FC236}">
                <a16:creationId xmlns:a16="http://schemas.microsoft.com/office/drawing/2014/main" id="{D2FFE8A6-90A6-4F5A-8E6E-BD59DF698395}"/>
              </a:ext>
            </a:extLst>
          </p:cNvPr>
          <p:cNvSpPr>
            <a:spLocks noGrp="1"/>
          </p:cNvSpPr>
          <p:nvPr>
            <p:ph type="body" sz="quarter" idx="24" hasCustomPrompt="1"/>
          </p:nvPr>
        </p:nvSpPr>
        <p:spPr>
          <a:xfrm>
            <a:off x="4910910"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25" name="Picture Placeholder 7">
            <a:extLst>
              <a:ext uri="{FF2B5EF4-FFF2-40B4-BE49-F238E27FC236}">
                <a16:creationId xmlns:a16="http://schemas.microsoft.com/office/drawing/2014/main" id="{7993E11F-2B28-46A0-B631-26CDC599A37F}"/>
              </a:ext>
            </a:extLst>
          </p:cNvPr>
          <p:cNvSpPr>
            <a:spLocks noGrp="1"/>
          </p:cNvSpPr>
          <p:nvPr>
            <p:ph type="pic" sz="quarter" idx="27" hasCustomPrompt="1"/>
          </p:nvPr>
        </p:nvSpPr>
        <p:spPr>
          <a:xfrm>
            <a:off x="7464104" y="1413375"/>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26" name="Text Placeholder 9">
            <a:extLst>
              <a:ext uri="{FF2B5EF4-FFF2-40B4-BE49-F238E27FC236}">
                <a16:creationId xmlns:a16="http://schemas.microsoft.com/office/drawing/2014/main" id="{105F4DF1-F5EE-4BF8-ADDA-51BFE7CF181A}"/>
              </a:ext>
            </a:extLst>
          </p:cNvPr>
          <p:cNvSpPr>
            <a:spLocks noGrp="1"/>
          </p:cNvSpPr>
          <p:nvPr>
            <p:ph type="body" sz="quarter" idx="28" hasCustomPrompt="1"/>
          </p:nvPr>
        </p:nvSpPr>
        <p:spPr>
          <a:xfrm>
            <a:off x="7176637" y="2524371"/>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29" name="Text Placeholder 9">
            <a:extLst>
              <a:ext uri="{FF2B5EF4-FFF2-40B4-BE49-F238E27FC236}">
                <a16:creationId xmlns:a16="http://schemas.microsoft.com/office/drawing/2014/main" id="{2ADDC8AB-C737-4F87-9372-11D1000C1091}"/>
              </a:ext>
            </a:extLst>
          </p:cNvPr>
          <p:cNvSpPr>
            <a:spLocks noGrp="1"/>
          </p:cNvSpPr>
          <p:nvPr>
            <p:ph type="body" sz="quarter" idx="29" hasCustomPrompt="1"/>
          </p:nvPr>
        </p:nvSpPr>
        <p:spPr>
          <a:xfrm>
            <a:off x="379456" y="2793535"/>
            <a:ext cx="1585519" cy="269164"/>
          </a:xfrm>
        </p:spPr>
        <p:txBody>
          <a:bodyPr/>
          <a:lstStyle>
            <a:lvl1pPr marL="0" indent="0" algn="ctr">
              <a:buFont typeface="Arial" panose="020B0604020202020204" pitchFamily="34" charset="0"/>
              <a:buNone/>
              <a:defRPr sz="1000" b="0" baseline="0">
                <a:solidFill>
                  <a:schemeClr val="tx2"/>
                </a:solidFill>
                <a:latin typeface="+mj-lt"/>
              </a:defRPr>
            </a:lvl1pPr>
          </a:lstStyle>
          <a:p>
            <a:pPr lvl="0"/>
            <a:r>
              <a:rPr lang="en-US" dirty="0"/>
              <a:t>Short write-up</a:t>
            </a:r>
            <a:endParaRPr lang="en-ZA" dirty="0"/>
          </a:p>
        </p:txBody>
      </p:sp>
      <p:sp>
        <p:nvSpPr>
          <p:cNvPr id="30" name="Text Placeholder 9">
            <a:extLst>
              <a:ext uri="{FF2B5EF4-FFF2-40B4-BE49-F238E27FC236}">
                <a16:creationId xmlns:a16="http://schemas.microsoft.com/office/drawing/2014/main" id="{4970F3AC-6BC6-434B-92C2-2A2450607253}"/>
              </a:ext>
            </a:extLst>
          </p:cNvPr>
          <p:cNvSpPr>
            <a:spLocks noGrp="1"/>
          </p:cNvSpPr>
          <p:nvPr>
            <p:ph type="body" sz="quarter" idx="30" hasCustomPrompt="1"/>
          </p:nvPr>
        </p:nvSpPr>
        <p:spPr>
          <a:xfrm>
            <a:off x="2645183" y="2793535"/>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31" name="Text Placeholder 9">
            <a:extLst>
              <a:ext uri="{FF2B5EF4-FFF2-40B4-BE49-F238E27FC236}">
                <a16:creationId xmlns:a16="http://schemas.microsoft.com/office/drawing/2014/main" id="{4F6A77D2-C40C-4F79-A45F-6C6AB97CE0AC}"/>
              </a:ext>
            </a:extLst>
          </p:cNvPr>
          <p:cNvSpPr>
            <a:spLocks noGrp="1"/>
          </p:cNvSpPr>
          <p:nvPr>
            <p:ph type="body" sz="quarter" idx="31" hasCustomPrompt="1"/>
          </p:nvPr>
        </p:nvSpPr>
        <p:spPr>
          <a:xfrm>
            <a:off x="4910910" y="2793535"/>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32" name="Text Placeholder 9">
            <a:extLst>
              <a:ext uri="{FF2B5EF4-FFF2-40B4-BE49-F238E27FC236}">
                <a16:creationId xmlns:a16="http://schemas.microsoft.com/office/drawing/2014/main" id="{A25796E2-A4BB-4904-87F5-9ABAD9DA8BF3}"/>
              </a:ext>
            </a:extLst>
          </p:cNvPr>
          <p:cNvSpPr>
            <a:spLocks noGrp="1"/>
          </p:cNvSpPr>
          <p:nvPr>
            <p:ph type="body" sz="quarter" idx="32" hasCustomPrompt="1"/>
          </p:nvPr>
        </p:nvSpPr>
        <p:spPr>
          <a:xfrm>
            <a:off x="7176637" y="2793535"/>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33" name="Picture Placeholder 7">
            <a:extLst>
              <a:ext uri="{FF2B5EF4-FFF2-40B4-BE49-F238E27FC236}">
                <a16:creationId xmlns:a16="http://schemas.microsoft.com/office/drawing/2014/main" id="{5629A498-F455-4970-8EE9-BE8DA8647D23}"/>
              </a:ext>
            </a:extLst>
          </p:cNvPr>
          <p:cNvSpPr>
            <a:spLocks noGrp="1"/>
          </p:cNvSpPr>
          <p:nvPr>
            <p:ph type="pic" sz="quarter" idx="33" hasCustomPrompt="1"/>
          </p:nvPr>
        </p:nvSpPr>
        <p:spPr>
          <a:xfrm>
            <a:off x="666924"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34" name="Text Placeholder 9">
            <a:extLst>
              <a:ext uri="{FF2B5EF4-FFF2-40B4-BE49-F238E27FC236}">
                <a16:creationId xmlns:a16="http://schemas.microsoft.com/office/drawing/2014/main" id="{7036C4F2-6B30-4E9C-93CC-6B1D44646F4F}"/>
              </a:ext>
            </a:extLst>
          </p:cNvPr>
          <p:cNvSpPr>
            <a:spLocks noGrp="1"/>
          </p:cNvSpPr>
          <p:nvPr>
            <p:ph type="body" sz="quarter" idx="34" hasCustomPrompt="1"/>
          </p:nvPr>
        </p:nvSpPr>
        <p:spPr>
          <a:xfrm>
            <a:off x="379456"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35" name="Picture Placeholder 7">
            <a:extLst>
              <a:ext uri="{FF2B5EF4-FFF2-40B4-BE49-F238E27FC236}">
                <a16:creationId xmlns:a16="http://schemas.microsoft.com/office/drawing/2014/main" id="{C435127B-4959-4B20-8292-26E6F162E75C}"/>
              </a:ext>
            </a:extLst>
          </p:cNvPr>
          <p:cNvSpPr>
            <a:spLocks noGrp="1"/>
          </p:cNvSpPr>
          <p:nvPr>
            <p:ph type="pic" sz="quarter" idx="35" hasCustomPrompt="1"/>
          </p:nvPr>
        </p:nvSpPr>
        <p:spPr>
          <a:xfrm>
            <a:off x="2932651"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36" name="Text Placeholder 9">
            <a:extLst>
              <a:ext uri="{FF2B5EF4-FFF2-40B4-BE49-F238E27FC236}">
                <a16:creationId xmlns:a16="http://schemas.microsoft.com/office/drawing/2014/main" id="{3F3217B1-9FAD-4DB2-B509-DD85B073F123}"/>
              </a:ext>
            </a:extLst>
          </p:cNvPr>
          <p:cNvSpPr>
            <a:spLocks noGrp="1"/>
          </p:cNvSpPr>
          <p:nvPr>
            <p:ph type="body" sz="quarter" idx="36" hasCustomPrompt="1"/>
          </p:nvPr>
        </p:nvSpPr>
        <p:spPr>
          <a:xfrm>
            <a:off x="2645183"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37" name="Picture Placeholder 7">
            <a:extLst>
              <a:ext uri="{FF2B5EF4-FFF2-40B4-BE49-F238E27FC236}">
                <a16:creationId xmlns:a16="http://schemas.microsoft.com/office/drawing/2014/main" id="{BC2705CF-58B0-4D3B-B463-41B9379506DA}"/>
              </a:ext>
            </a:extLst>
          </p:cNvPr>
          <p:cNvSpPr>
            <a:spLocks noGrp="1"/>
          </p:cNvSpPr>
          <p:nvPr>
            <p:ph type="pic" sz="quarter" idx="37" hasCustomPrompt="1"/>
          </p:nvPr>
        </p:nvSpPr>
        <p:spPr>
          <a:xfrm>
            <a:off x="5198378"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38" name="Text Placeholder 9">
            <a:extLst>
              <a:ext uri="{FF2B5EF4-FFF2-40B4-BE49-F238E27FC236}">
                <a16:creationId xmlns:a16="http://schemas.microsoft.com/office/drawing/2014/main" id="{8FAACCC4-6A7D-417D-B614-733874248DE1}"/>
              </a:ext>
            </a:extLst>
          </p:cNvPr>
          <p:cNvSpPr>
            <a:spLocks noGrp="1"/>
          </p:cNvSpPr>
          <p:nvPr>
            <p:ph type="body" sz="quarter" idx="38" hasCustomPrompt="1"/>
          </p:nvPr>
        </p:nvSpPr>
        <p:spPr>
          <a:xfrm>
            <a:off x="4910910"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39" name="Picture Placeholder 7">
            <a:extLst>
              <a:ext uri="{FF2B5EF4-FFF2-40B4-BE49-F238E27FC236}">
                <a16:creationId xmlns:a16="http://schemas.microsoft.com/office/drawing/2014/main" id="{C2DC523D-A705-47A3-9270-DC0FE4D7967F}"/>
              </a:ext>
            </a:extLst>
          </p:cNvPr>
          <p:cNvSpPr>
            <a:spLocks noGrp="1"/>
          </p:cNvSpPr>
          <p:nvPr>
            <p:ph type="pic" sz="quarter" idx="39" hasCustomPrompt="1"/>
          </p:nvPr>
        </p:nvSpPr>
        <p:spPr>
          <a:xfrm>
            <a:off x="7464104" y="3795301"/>
            <a:ext cx="1010584" cy="1010584"/>
          </a:xfrm>
          <a:prstGeom prst="ellipse">
            <a:avLst/>
          </a:prstGeom>
          <a:solidFill>
            <a:schemeClr val="bg2"/>
          </a:solidFill>
        </p:spPr>
        <p:txBody>
          <a:bodyPr anchor="ctr"/>
          <a:lstStyle>
            <a:lvl1pPr marL="0" indent="0" algn="ctr">
              <a:buNone/>
              <a:defRPr sz="900" i="1">
                <a:solidFill>
                  <a:schemeClr val="bg2">
                    <a:lumMod val="50000"/>
                  </a:schemeClr>
                </a:solidFill>
              </a:defRPr>
            </a:lvl1pPr>
          </a:lstStyle>
          <a:p>
            <a:r>
              <a:rPr lang="en-ZA" dirty="0"/>
              <a:t>Drag and Drop or Insert Icon</a:t>
            </a:r>
          </a:p>
        </p:txBody>
      </p:sp>
      <p:sp>
        <p:nvSpPr>
          <p:cNvPr id="40" name="Text Placeholder 9">
            <a:extLst>
              <a:ext uri="{FF2B5EF4-FFF2-40B4-BE49-F238E27FC236}">
                <a16:creationId xmlns:a16="http://schemas.microsoft.com/office/drawing/2014/main" id="{6D84B8F9-27E5-4051-B08C-23F40D272890}"/>
              </a:ext>
            </a:extLst>
          </p:cNvPr>
          <p:cNvSpPr>
            <a:spLocks noGrp="1"/>
          </p:cNvSpPr>
          <p:nvPr>
            <p:ph type="body" sz="quarter" idx="40" hasCustomPrompt="1"/>
          </p:nvPr>
        </p:nvSpPr>
        <p:spPr>
          <a:xfrm>
            <a:off x="7176637" y="4906297"/>
            <a:ext cx="1585519" cy="269164"/>
          </a:xfrm>
        </p:spPr>
        <p:txBody>
          <a:bodyPr/>
          <a:lstStyle>
            <a:lvl1pPr marL="0" indent="0" algn="ctr">
              <a:buFont typeface="Arial" panose="020B0604020202020204" pitchFamily="34" charset="0"/>
              <a:buNone/>
              <a:defRPr sz="1200" b="0" baseline="0">
                <a:solidFill>
                  <a:schemeClr val="tx2"/>
                </a:solidFill>
                <a:latin typeface="Montserrat SemiBold" panose="00000700000000000000" pitchFamily="2" charset="0"/>
              </a:defRPr>
            </a:lvl1pPr>
          </a:lstStyle>
          <a:p>
            <a:pPr lvl="0"/>
            <a:r>
              <a:rPr lang="en-US" dirty="0"/>
              <a:t>Name Surname</a:t>
            </a:r>
            <a:br>
              <a:rPr lang="en-US" dirty="0"/>
            </a:br>
            <a:endParaRPr lang="en-ZA" dirty="0"/>
          </a:p>
        </p:txBody>
      </p:sp>
      <p:sp>
        <p:nvSpPr>
          <p:cNvPr id="41" name="Text Placeholder 9">
            <a:extLst>
              <a:ext uri="{FF2B5EF4-FFF2-40B4-BE49-F238E27FC236}">
                <a16:creationId xmlns:a16="http://schemas.microsoft.com/office/drawing/2014/main" id="{2E2462DD-B57C-489F-9B51-3A06201BECF1}"/>
              </a:ext>
            </a:extLst>
          </p:cNvPr>
          <p:cNvSpPr>
            <a:spLocks noGrp="1"/>
          </p:cNvSpPr>
          <p:nvPr>
            <p:ph type="body" sz="quarter" idx="41" hasCustomPrompt="1"/>
          </p:nvPr>
        </p:nvSpPr>
        <p:spPr>
          <a:xfrm>
            <a:off x="379456" y="5175461"/>
            <a:ext cx="1585519" cy="269164"/>
          </a:xfrm>
        </p:spPr>
        <p:txBody>
          <a:bodyPr/>
          <a:lstStyle>
            <a:lvl1pPr marL="0" indent="0" algn="ctr">
              <a:buFont typeface="Arial" panose="020B0604020202020204" pitchFamily="34" charset="0"/>
              <a:buNone/>
              <a:defRPr sz="1000" b="0" baseline="0">
                <a:solidFill>
                  <a:schemeClr val="tx2"/>
                </a:solidFill>
                <a:latin typeface="+mj-lt"/>
              </a:defRPr>
            </a:lvl1pPr>
          </a:lstStyle>
          <a:p>
            <a:pPr lvl="0"/>
            <a:r>
              <a:rPr lang="en-US" dirty="0"/>
              <a:t>Short write-up</a:t>
            </a:r>
            <a:endParaRPr lang="en-ZA" dirty="0"/>
          </a:p>
        </p:txBody>
      </p:sp>
      <p:sp>
        <p:nvSpPr>
          <p:cNvPr id="42" name="Text Placeholder 9">
            <a:extLst>
              <a:ext uri="{FF2B5EF4-FFF2-40B4-BE49-F238E27FC236}">
                <a16:creationId xmlns:a16="http://schemas.microsoft.com/office/drawing/2014/main" id="{AAEB81E0-6016-45DC-8889-E31E330EFF46}"/>
              </a:ext>
            </a:extLst>
          </p:cNvPr>
          <p:cNvSpPr>
            <a:spLocks noGrp="1"/>
          </p:cNvSpPr>
          <p:nvPr>
            <p:ph type="body" sz="quarter" idx="42" hasCustomPrompt="1"/>
          </p:nvPr>
        </p:nvSpPr>
        <p:spPr>
          <a:xfrm>
            <a:off x="2645183" y="5175461"/>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43" name="Text Placeholder 9">
            <a:extLst>
              <a:ext uri="{FF2B5EF4-FFF2-40B4-BE49-F238E27FC236}">
                <a16:creationId xmlns:a16="http://schemas.microsoft.com/office/drawing/2014/main" id="{6F7D268F-2422-43BA-9BED-045D85BD9C79}"/>
              </a:ext>
            </a:extLst>
          </p:cNvPr>
          <p:cNvSpPr>
            <a:spLocks noGrp="1"/>
          </p:cNvSpPr>
          <p:nvPr>
            <p:ph type="body" sz="quarter" idx="43" hasCustomPrompt="1"/>
          </p:nvPr>
        </p:nvSpPr>
        <p:spPr>
          <a:xfrm>
            <a:off x="4910910" y="5175461"/>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44" name="Text Placeholder 9">
            <a:extLst>
              <a:ext uri="{FF2B5EF4-FFF2-40B4-BE49-F238E27FC236}">
                <a16:creationId xmlns:a16="http://schemas.microsoft.com/office/drawing/2014/main" id="{2C5DE1FB-3EB0-4D68-964E-3B1C0BB121FC}"/>
              </a:ext>
            </a:extLst>
          </p:cNvPr>
          <p:cNvSpPr>
            <a:spLocks noGrp="1"/>
          </p:cNvSpPr>
          <p:nvPr>
            <p:ph type="body" sz="quarter" idx="44" hasCustomPrompt="1"/>
          </p:nvPr>
        </p:nvSpPr>
        <p:spPr>
          <a:xfrm>
            <a:off x="7176637" y="5175461"/>
            <a:ext cx="1585519" cy="269164"/>
          </a:xfrm>
        </p:spPr>
        <p:txBody>
          <a:bodyPr/>
          <a:lstStyle>
            <a:lvl1pPr marL="0" indent="0" algn="ctr">
              <a:buFont typeface="Arial" panose="020B0604020202020204" pitchFamily="34" charset="0"/>
              <a:buNone/>
              <a:defRPr sz="1000" baseline="0">
                <a:solidFill>
                  <a:schemeClr val="tx2"/>
                </a:solidFill>
              </a:defRPr>
            </a:lvl1pPr>
          </a:lstStyle>
          <a:p>
            <a:pPr lvl="0"/>
            <a:r>
              <a:rPr lang="en-US" dirty="0"/>
              <a:t>Short write-up</a:t>
            </a:r>
            <a:endParaRPr lang="en-ZA" dirty="0"/>
          </a:p>
        </p:txBody>
      </p:sp>
      <p:sp>
        <p:nvSpPr>
          <p:cNvPr id="45" name="Title Placeholder 1">
            <a:extLst>
              <a:ext uri="{FF2B5EF4-FFF2-40B4-BE49-F238E27FC236}">
                <a16:creationId xmlns:a16="http://schemas.microsoft.com/office/drawing/2014/main" id="{E60C0FF7-FFA4-41A5-ABCF-9768F8DB2047}"/>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40096076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Title and 4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457199"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457199"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2625807"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2629379"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4826562"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4833706"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15" name="Picture Placeholder 7"/>
          <p:cNvSpPr>
            <a:spLocks noGrp="1"/>
          </p:cNvSpPr>
          <p:nvPr>
            <p:ph type="pic" sz="quarter" idx="19" hasCustomPrompt="1"/>
          </p:nvPr>
        </p:nvSpPr>
        <p:spPr>
          <a:xfrm>
            <a:off x="7059464" y="2605087"/>
            <a:ext cx="1647825" cy="1647825"/>
          </a:xfrm>
          <a:prstGeom prst="ellipse">
            <a:avLst/>
          </a:prstGeom>
          <a:solidFill>
            <a:schemeClr val="bg1">
              <a:lumMod val="85000"/>
            </a:schemeClr>
          </a:solidFill>
        </p:spPr>
        <p:txBody>
          <a:bodyPr anchor="ctr"/>
          <a:lstStyle>
            <a:lvl1pPr marL="0" indent="0" algn="ctr">
              <a:buNone/>
              <a:defRPr sz="1400" i="1">
                <a:solidFill>
                  <a:schemeClr val="tx1"/>
                </a:solidFill>
              </a:defRPr>
            </a:lvl1pPr>
          </a:lstStyle>
          <a:p>
            <a:r>
              <a:rPr lang="en-ZA" dirty="0"/>
              <a:t>Drag and Drop or Insert Icon</a:t>
            </a:r>
          </a:p>
        </p:txBody>
      </p:sp>
      <p:sp>
        <p:nvSpPr>
          <p:cNvPr id="16" name="Text Placeholder 9"/>
          <p:cNvSpPr>
            <a:spLocks noGrp="1"/>
          </p:cNvSpPr>
          <p:nvPr>
            <p:ph type="body" sz="quarter" idx="20" hasCustomPrompt="1"/>
          </p:nvPr>
        </p:nvSpPr>
        <p:spPr>
          <a:xfrm>
            <a:off x="7070180" y="4713288"/>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itle Placeholder 1">
            <a:extLst>
              <a:ext uri="{FF2B5EF4-FFF2-40B4-BE49-F238E27FC236}">
                <a16:creationId xmlns:a16="http://schemas.microsoft.com/office/drawing/2014/main" id="{4E4D2D89-2E24-40E5-B554-19162511B302}"/>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990899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8_Title and 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457199" y="2670509"/>
            <a:ext cx="2193256" cy="2193256"/>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469964" y="5128203"/>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3467082" y="2670509"/>
            <a:ext cx="2193256" cy="2193256"/>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3492482" y="5128203"/>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6438931" y="2670509"/>
            <a:ext cx="2193256" cy="2193256"/>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6476965" y="5128203"/>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16" name="Title Placeholder 1">
            <a:extLst>
              <a:ext uri="{FF2B5EF4-FFF2-40B4-BE49-F238E27FC236}">
                <a16:creationId xmlns:a16="http://schemas.microsoft.com/office/drawing/2014/main" id="{108E7E93-3EDE-488F-98B9-C386399C736B}"/>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8391509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Title and 4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577516"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0" name="Text Placeholder 9"/>
          <p:cNvSpPr>
            <a:spLocks noGrp="1"/>
          </p:cNvSpPr>
          <p:nvPr>
            <p:ph type="body" sz="quarter" idx="14" hasCustomPrompt="1"/>
          </p:nvPr>
        </p:nvSpPr>
        <p:spPr>
          <a:xfrm>
            <a:off x="591803"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1" name="Picture Placeholder 7"/>
          <p:cNvSpPr>
            <a:spLocks noGrp="1"/>
          </p:cNvSpPr>
          <p:nvPr>
            <p:ph type="pic" sz="quarter" idx="15" hasCustomPrompt="1"/>
          </p:nvPr>
        </p:nvSpPr>
        <p:spPr>
          <a:xfrm>
            <a:off x="2727159"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2" name="Text Placeholder 9"/>
          <p:cNvSpPr>
            <a:spLocks noGrp="1"/>
          </p:cNvSpPr>
          <p:nvPr>
            <p:ph type="body" sz="quarter" idx="16" hasCustomPrompt="1"/>
          </p:nvPr>
        </p:nvSpPr>
        <p:spPr>
          <a:xfrm>
            <a:off x="2745018"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3" name="Picture Placeholder 7"/>
          <p:cNvSpPr>
            <a:spLocks noGrp="1"/>
          </p:cNvSpPr>
          <p:nvPr>
            <p:ph type="pic" sz="quarter" idx="17" hasCustomPrompt="1"/>
          </p:nvPr>
        </p:nvSpPr>
        <p:spPr>
          <a:xfrm>
            <a:off x="4908949"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4" name="Text Placeholder 9"/>
          <p:cNvSpPr>
            <a:spLocks noGrp="1"/>
          </p:cNvSpPr>
          <p:nvPr>
            <p:ph type="body" sz="quarter" idx="18" hasCustomPrompt="1"/>
          </p:nvPr>
        </p:nvSpPr>
        <p:spPr>
          <a:xfrm>
            <a:off x="4930380"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3</a:t>
            </a:r>
            <a:endParaRPr lang="en-ZA" dirty="0"/>
          </a:p>
        </p:txBody>
      </p:sp>
      <p:sp>
        <p:nvSpPr>
          <p:cNvPr id="15" name="Picture Placeholder 7"/>
          <p:cNvSpPr>
            <a:spLocks noGrp="1"/>
          </p:cNvSpPr>
          <p:nvPr>
            <p:ph type="pic" sz="quarter" idx="19" hasCustomPrompt="1"/>
          </p:nvPr>
        </p:nvSpPr>
        <p:spPr>
          <a:xfrm>
            <a:off x="7097883" y="2312307"/>
            <a:ext cx="1647825" cy="1647825"/>
          </a:xfrm>
          <a:prstGeom prst="rect">
            <a:avLst/>
          </a:prstGeom>
          <a:solidFill>
            <a:schemeClr val="bg2"/>
          </a:solidFill>
        </p:spPr>
        <p:txBody>
          <a:bodyPr anchor="ctr"/>
          <a:lstStyle>
            <a:lvl1pPr marL="0" indent="0" algn="ctr">
              <a:buNone/>
              <a:defRPr sz="1400" i="1">
                <a:solidFill>
                  <a:schemeClr val="tx1"/>
                </a:solidFill>
              </a:defRPr>
            </a:lvl1pPr>
          </a:lstStyle>
          <a:p>
            <a:r>
              <a:rPr lang="en-ZA" dirty="0"/>
              <a:t>Drag and Drop or Insert Icon</a:t>
            </a:r>
          </a:p>
        </p:txBody>
      </p:sp>
      <p:sp>
        <p:nvSpPr>
          <p:cNvPr id="16" name="Text Placeholder 9"/>
          <p:cNvSpPr>
            <a:spLocks noGrp="1"/>
          </p:cNvSpPr>
          <p:nvPr>
            <p:ph type="body" sz="quarter" idx="20" hasCustomPrompt="1"/>
          </p:nvPr>
        </p:nvSpPr>
        <p:spPr>
          <a:xfrm>
            <a:off x="7122886" y="4263345"/>
            <a:ext cx="1619250" cy="495300"/>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itle Placeholder 1">
            <a:extLst>
              <a:ext uri="{FF2B5EF4-FFF2-40B4-BE49-F238E27FC236}">
                <a16:creationId xmlns:a16="http://schemas.microsoft.com/office/drawing/2014/main" id="{4163F12D-3D33-4994-BCDC-6AA82AB3E5B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41436646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2_Title and 4Square Images">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10" name="Text Placeholder 9"/>
          <p:cNvSpPr>
            <a:spLocks noGrp="1"/>
          </p:cNvSpPr>
          <p:nvPr>
            <p:ph type="body" sz="quarter" idx="14" hasCustomPrompt="1"/>
          </p:nvPr>
        </p:nvSpPr>
        <p:spPr>
          <a:xfrm>
            <a:off x="1337087" y="2759375"/>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1</a:t>
            </a:r>
            <a:endParaRPr lang="en-ZA" dirty="0"/>
          </a:p>
        </p:txBody>
      </p:sp>
      <p:sp>
        <p:nvSpPr>
          <p:cNvPr id="12" name="Text Placeholder 9"/>
          <p:cNvSpPr>
            <a:spLocks noGrp="1"/>
          </p:cNvSpPr>
          <p:nvPr>
            <p:ph type="body" sz="quarter" idx="16" hasCustomPrompt="1"/>
          </p:nvPr>
        </p:nvSpPr>
        <p:spPr>
          <a:xfrm>
            <a:off x="5312790" y="2759375"/>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2</a:t>
            </a:r>
            <a:endParaRPr lang="en-ZA" dirty="0"/>
          </a:p>
        </p:txBody>
      </p:sp>
      <p:sp>
        <p:nvSpPr>
          <p:cNvPr id="16" name="Text Placeholder 9"/>
          <p:cNvSpPr>
            <a:spLocks noGrp="1"/>
          </p:cNvSpPr>
          <p:nvPr>
            <p:ph type="body" sz="quarter" idx="20" hasCustomPrompt="1"/>
          </p:nvPr>
        </p:nvSpPr>
        <p:spPr>
          <a:xfrm>
            <a:off x="1337087" y="5181900"/>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4</a:t>
            </a:r>
            <a:endParaRPr lang="en-ZA" dirty="0"/>
          </a:p>
        </p:txBody>
      </p:sp>
      <p:sp>
        <p:nvSpPr>
          <p:cNvPr id="18" name="Text Placeholder 9"/>
          <p:cNvSpPr>
            <a:spLocks noGrp="1"/>
          </p:cNvSpPr>
          <p:nvPr>
            <p:ph type="body" sz="quarter" idx="22" hasCustomPrompt="1"/>
          </p:nvPr>
        </p:nvSpPr>
        <p:spPr>
          <a:xfrm>
            <a:off x="5312790" y="5181900"/>
            <a:ext cx="2155222" cy="659244"/>
          </a:xfrm>
        </p:spPr>
        <p:txBody>
          <a:bodyPr/>
          <a:lstStyle>
            <a:lvl1pPr marL="0" indent="0" algn="ctr">
              <a:buFont typeface="Arial" panose="020B0604020202020204" pitchFamily="34" charset="0"/>
              <a:buNone/>
              <a:defRPr sz="1400" baseline="0">
                <a:solidFill>
                  <a:schemeClr val="tx1"/>
                </a:solidFill>
              </a:defRPr>
            </a:lvl1pPr>
          </a:lstStyle>
          <a:p>
            <a:pPr lvl="0"/>
            <a:r>
              <a:rPr lang="en-US" dirty="0"/>
              <a:t>Bulleted Item 5</a:t>
            </a:r>
            <a:endParaRPr lang="en-ZA" dirty="0"/>
          </a:p>
        </p:txBody>
      </p:sp>
      <p:sp>
        <p:nvSpPr>
          <p:cNvPr id="21" name="Picture Placeholder 7">
            <a:extLst>
              <a:ext uri="{FF2B5EF4-FFF2-40B4-BE49-F238E27FC236}">
                <a16:creationId xmlns:a16="http://schemas.microsoft.com/office/drawing/2014/main" id="{92FD6E07-8D86-4A73-AA17-AA2FB374F6F2}"/>
              </a:ext>
            </a:extLst>
          </p:cNvPr>
          <p:cNvSpPr>
            <a:spLocks noGrp="1"/>
          </p:cNvSpPr>
          <p:nvPr>
            <p:ph type="pic" sz="quarter" idx="13" hasCustomPrompt="1"/>
          </p:nvPr>
        </p:nvSpPr>
        <p:spPr>
          <a:xfrm>
            <a:off x="1809417" y="1319439"/>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22" name="Picture Placeholder 7">
            <a:extLst>
              <a:ext uri="{FF2B5EF4-FFF2-40B4-BE49-F238E27FC236}">
                <a16:creationId xmlns:a16="http://schemas.microsoft.com/office/drawing/2014/main" id="{3821688D-F2A0-44A1-B93C-01173819A514}"/>
              </a:ext>
            </a:extLst>
          </p:cNvPr>
          <p:cNvSpPr>
            <a:spLocks noGrp="1"/>
          </p:cNvSpPr>
          <p:nvPr>
            <p:ph type="pic" sz="quarter" idx="15" hasCustomPrompt="1"/>
          </p:nvPr>
        </p:nvSpPr>
        <p:spPr>
          <a:xfrm>
            <a:off x="5724192" y="1319439"/>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24" name="Picture Placeholder 7">
            <a:extLst>
              <a:ext uri="{FF2B5EF4-FFF2-40B4-BE49-F238E27FC236}">
                <a16:creationId xmlns:a16="http://schemas.microsoft.com/office/drawing/2014/main" id="{6D5D4E67-8409-4F6E-831E-5ED7F71D8D06}"/>
              </a:ext>
            </a:extLst>
          </p:cNvPr>
          <p:cNvSpPr>
            <a:spLocks noGrp="1"/>
          </p:cNvSpPr>
          <p:nvPr>
            <p:ph type="pic" sz="quarter" idx="19" hasCustomPrompt="1"/>
          </p:nvPr>
        </p:nvSpPr>
        <p:spPr>
          <a:xfrm>
            <a:off x="1809417" y="3741964"/>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25" name="Picture Placeholder 7">
            <a:extLst>
              <a:ext uri="{FF2B5EF4-FFF2-40B4-BE49-F238E27FC236}">
                <a16:creationId xmlns:a16="http://schemas.microsoft.com/office/drawing/2014/main" id="{716485EF-2CDF-4D51-9F89-C58A2B42AF0E}"/>
              </a:ext>
            </a:extLst>
          </p:cNvPr>
          <p:cNvSpPr>
            <a:spLocks noGrp="1"/>
          </p:cNvSpPr>
          <p:nvPr>
            <p:ph type="pic" sz="quarter" idx="21" hasCustomPrompt="1"/>
          </p:nvPr>
        </p:nvSpPr>
        <p:spPr>
          <a:xfrm>
            <a:off x="5724192" y="3741964"/>
            <a:ext cx="1332418" cy="1332418"/>
          </a:xfrm>
          <a:prstGeom prst="rect">
            <a:avLst/>
          </a:prstGeom>
          <a:solidFill>
            <a:schemeClr val="bg2"/>
          </a:solidFill>
        </p:spPr>
        <p:txBody>
          <a:bodyPr anchor="ctr"/>
          <a:lstStyle>
            <a:lvl1pPr marL="0" indent="0" algn="ctr">
              <a:buNone/>
              <a:defRPr sz="1400" i="1">
                <a:solidFill>
                  <a:schemeClr val="bg2"/>
                </a:solidFill>
              </a:defRPr>
            </a:lvl1pPr>
          </a:lstStyle>
          <a:p>
            <a:r>
              <a:rPr lang="en-ZA" dirty="0"/>
              <a:t>Drag and Drop or Insert Icon</a:t>
            </a:r>
          </a:p>
        </p:txBody>
      </p:sp>
      <p:sp>
        <p:nvSpPr>
          <p:cNvPr id="14" name="Title Placeholder 1">
            <a:extLst>
              <a:ext uri="{FF2B5EF4-FFF2-40B4-BE49-F238E27FC236}">
                <a16:creationId xmlns:a16="http://schemas.microsoft.com/office/drawing/2014/main" id="{A6E6F050-EABF-43DC-8AB3-AEB8F467EBA1}"/>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19052143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7_Title Content and HalfpageImage">
    <p:spTree>
      <p:nvGrpSpPr>
        <p:cNvPr id="1" name=""/>
        <p:cNvGrpSpPr/>
        <p:nvPr/>
      </p:nvGrpSpPr>
      <p:grpSpPr>
        <a:xfrm>
          <a:off x="0" y="0"/>
          <a:ext cx="0" cy="0"/>
          <a:chOff x="0" y="0"/>
          <a:chExt cx="0" cy="0"/>
        </a:xfrm>
      </p:grpSpPr>
      <p:sp>
        <p:nvSpPr>
          <p:cNvPr id="2" name="Title 1"/>
          <p:cNvSpPr>
            <a:spLocks noGrp="1"/>
          </p:cNvSpPr>
          <p:nvPr>
            <p:ph type="title"/>
          </p:nvPr>
        </p:nvSpPr>
        <p:spPr>
          <a:xfrm>
            <a:off x="3662362" y="193715"/>
            <a:ext cx="5229224" cy="769234"/>
          </a:xfrm>
        </p:spPr>
        <p:txBody>
          <a:bodyPr lIns="0"/>
          <a:lstStyle/>
          <a:p>
            <a:r>
              <a:rPr lang="en-US" dirty="0"/>
              <a:t>Click to edit</a:t>
            </a:r>
            <a:endParaRPr lang="en-ZA" dirty="0"/>
          </a:p>
        </p:txBody>
      </p:sp>
      <p:sp>
        <p:nvSpPr>
          <p:cNvPr id="3" name="Content Placeholder 2"/>
          <p:cNvSpPr>
            <a:spLocks noGrp="1"/>
          </p:cNvSpPr>
          <p:nvPr>
            <p:ph idx="1" hasCustomPrompt="1"/>
          </p:nvPr>
        </p:nvSpPr>
        <p:spPr>
          <a:xfrm>
            <a:off x="3662362" y="1319439"/>
            <a:ext cx="5229224" cy="4351338"/>
          </a:xfrm>
        </p:spPr>
        <p:txBody>
          <a:bodyPr lIns="0" rIns="0"/>
          <a:lstStyle>
            <a:lvl1pPr marL="180975" indent="-180975">
              <a:buClr>
                <a:schemeClr val="tx2"/>
              </a:buClr>
              <a:buSzPct val="100000"/>
              <a:buFont typeface="Arial" panose="020B0604020202020204" pitchFamily="34" charset="0"/>
              <a:buChar char="•"/>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33" name="Picture Placeholder 32">
            <a:extLst>
              <a:ext uri="{FF2B5EF4-FFF2-40B4-BE49-F238E27FC236}">
                <a16:creationId xmlns:a16="http://schemas.microsoft.com/office/drawing/2014/main" id="{2349B8A3-D7E6-41ED-BE72-41B878520CEC}"/>
              </a:ext>
            </a:extLst>
          </p:cNvPr>
          <p:cNvSpPr>
            <a:spLocks noGrp="1"/>
          </p:cNvSpPr>
          <p:nvPr>
            <p:ph type="pic" sz="quarter" idx="13" hasCustomPrompt="1"/>
          </p:nvPr>
        </p:nvSpPr>
        <p:spPr>
          <a:xfrm>
            <a:off x="0" y="-4461"/>
            <a:ext cx="3429000" cy="6355767"/>
          </a:xfrm>
          <a:custGeom>
            <a:avLst/>
            <a:gdLst>
              <a:gd name="connsiteX0" fmla="*/ 0 w 6276974"/>
              <a:gd name="connsiteY0" fmla="*/ 0 h 6355767"/>
              <a:gd name="connsiteX1" fmla="*/ 6276974 w 6276974"/>
              <a:gd name="connsiteY1" fmla="*/ 0 h 6355767"/>
              <a:gd name="connsiteX2" fmla="*/ 6276974 w 6276974"/>
              <a:gd name="connsiteY2" fmla="*/ 6355767 h 6355767"/>
              <a:gd name="connsiteX3" fmla="*/ 0 w 6276974"/>
              <a:gd name="connsiteY3" fmla="*/ 6355767 h 6355767"/>
            </a:gdLst>
            <a:ahLst/>
            <a:cxnLst>
              <a:cxn ang="0">
                <a:pos x="connsiteX0" y="connsiteY0"/>
              </a:cxn>
              <a:cxn ang="0">
                <a:pos x="connsiteX1" y="connsiteY1"/>
              </a:cxn>
              <a:cxn ang="0">
                <a:pos x="connsiteX2" y="connsiteY2"/>
              </a:cxn>
              <a:cxn ang="0">
                <a:pos x="connsiteX3" y="connsiteY3"/>
              </a:cxn>
            </a:cxnLst>
            <a:rect l="l" t="t" r="r" b="b"/>
            <a:pathLst>
              <a:path w="6276974" h="6355767">
                <a:moveTo>
                  <a:pt x="0" y="0"/>
                </a:moveTo>
                <a:lnTo>
                  <a:pt x="6276974" y="0"/>
                </a:lnTo>
                <a:lnTo>
                  <a:pt x="6276974" y="6355767"/>
                </a:lnTo>
                <a:lnTo>
                  <a:pt x="0" y="6355767"/>
                </a:lnTo>
                <a:close/>
              </a:path>
            </a:pathLst>
          </a:custGeom>
          <a:noFill/>
        </p:spPr>
        <p:txBody>
          <a:bodyPr wrap="square" anchor="ctr">
            <a:noAutofit/>
          </a:bodyPr>
          <a:lstStyle>
            <a:lvl1pPr marL="0" indent="0" algn="ctr">
              <a:buNone/>
              <a:defRPr i="1">
                <a:solidFill>
                  <a:schemeClr val="tx1"/>
                </a:solidFill>
              </a:defRPr>
            </a:lvl1pPr>
          </a:lstStyle>
          <a:p>
            <a:r>
              <a:rPr lang="en-ZA" dirty="0"/>
              <a:t>Half Page Image</a:t>
            </a:r>
          </a:p>
        </p:txBody>
      </p:sp>
      <p:sp>
        <p:nvSpPr>
          <p:cNvPr id="34" name="Slide Number Placeholder 5">
            <a:extLst>
              <a:ext uri="{FF2B5EF4-FFF2-40B4-BE49-F238E27FC236}">
                <a16:creationId xmlns:a16="http://schemas.microsoft.com/office/drawing/2014/main" id="{9569C00F-0C95-4536-AFC7-7FBF867B9484}"/>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6" name="Straight Connector 35">
            <a:extLst>
              <a:ext uri="{FF2B5EF4-FFF2-40B4-BE49-F238E27FC236}">
                <a16:creationId xmlns:a16="http://schemas.microsoft.com/office/drawing/2014/main" id="{62320F33-9C50-4250-BD9B-D162E8635CF8}"/>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640F087A-CDF1-44B4-839A-F36698A95C09}"/>
              </a:ext>
            </a:extLst>
          </p:cNvPr>
          <p:cNvCxnSpPr/>
          <p:nvPr userDrawn="1"/>
        </p:nvCxnSpPr>
        <p:spPr>
          <a:xfrm>
            <a:off x="3662362"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con&#10;&#10;Description automatically generated">
            <a:extLst>
              <a:ext uri="{FF2B5EF4-FFF2-40B4-BE49-F238E27FC236}">
                <a16:creationId xmlns:a16="http://schemas.microsoft.com/office/drawing/2014/main" id="{5F58E6D0-9417-42E6-8041-27DA4349A5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11558201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Content and HalfpageImage">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1319439"/>
            <a:ext cx="5304972" cy="4351338"/>
          </a:xfrm>
        </p:spPr>
        <p:txBody>
          <a:bodyPr lIns="0" rIns="0"/>
          <a:lstStyle>
            <a:lvl1pPr marL="180975" indent="-180975">
              <a:buClr>
                <a:schemeClr val="tx2"/>
              </a:buClr>
              <a:defRPr sz="1400"/>
            </a:lvl1pPr>
            <a:lvl2pPr marL="361950" indent="-133350">
              <a:buClr>
                <a:schemeClr val="tx2"/>
              </a:buClr>
              <a:defRPr sz="1200"/>
            </a:lvl2pPr>
            <a:lvl3pPr marL="628650" indent="-171450">
              <a:buClr>
                <a:schemeClr val="tx2"/>
              </a:buClr>
              <a:defRPr sz="1200"/>
            </a:lvl3pPr>
            <a:lvl4pPr>
              <a:buClr>
                <a:schemeClr val="tx2"/>
              </a:buClr>
              <a:defRPr sz="1200" b="0"/>
            </a:lvl4pPr>
            <a:lvl5pPr>
              <a:buClr>
                <a:schemeClr val="tx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a:p>
        </p:txBody>
      </p:sp>
      <p:sp>
        <p:nvSpPr>
          <p:cNvPr id="11" name="Picture Placeholder 10">
            <a:extLst>
              <a:ext uri="{FF2B5EF4-FFF2-40B4-BE49-F238E27FC236}">
                <a16:creationId xmlns:a16="http://schemas.microsoft.com/office/drawing/2014/main" id="{BFCA2D42-A22F-4C8A-B39F-E8CA25780C0E}"/>
              </a:ext>
            </a:extLst>
          </p:cNvPr>
          <p:cNvSpPr>
            <a:spLocks noGrp="1"/>
          </p:cNvSpPr>
          <p:nvPr>
            <p:ph type="pic" sz="quarter" idx="13" hasCustomPrompt="1"/>
          </p:nvPr>
        </p:nvSpPr>
        <p:spPr>
          <a:xfrm>
            <a:off x="5915029" y="0"/>
            <a:ext cx="3228972" cy="6352616"/>
          </a:xfrm>
          <a:custGeom>
            <a:avLst/>
            <a:gdLst>
              <a:gd name="connsiteX0" fmla="*/ 0 w 6276973"/>
              <a:gd name="connsiteY0" fmla="*/ 0 h 6365315"/>
              <a:gd name="connsiteX1" fmla="*/ 6276973 w 6276973"/>
              <a:gd name="connsiteY1" fmla="*/ 0 h 6365315"/>
              <a:gd name="connsiteX2" fmla="*/ 6276973 w 6276973"/>
              <a:gd name="connsiteY2" fmla="*/ 6365315 h 6365315"/>
              <a:gd name="connsiteX3" fmla="*/ 0 w 6276973"/>
              <a:gd name="connsiteY3" fmla="*/ 6365315 h 6365315"/>
            </a:gdLst>
            <a:ahLst/>
            <a:cxnLst>
              <a:cxn ang="0">
                <a:pos x="connsiteX0" y="connsiteY0"/>
              </a:cxn>
              <a:cxn ang="0">
                <a:pos x="connsiteX1" y="connsiteY1"/>
              </a:cxn>
              <a:cxn ang="0">
                <a:pos x="connsiteX2" y="connsiteY2"/>
              </a:cxn>
              <a:cxn ang="0">
                <a:pos x="connsiteX3" y="connsiteY3"/>
              </a:cxn>
            </a:cxnLst>
            <a:rect l="l" t="t" r="r" b="b"/>
            <a:pathLst>
              <a:path w="6276973" h="6365315">
                <a:moveTo>
                  <a:pt x="0" y="0"/>
                </a:moveTo>
                <a:lnTo>
                  <a:pt x="6276973" y="0"/>
                </a:lnTo>
                <a:lnTo>
                  <a:pt x="6276973" y="6365315"/>
                </a:lnTo>
                <a:lnTo>
                  <a:pt x="0" y="6365315"/>
                </a:lnTo>
                <a:close/>
              </a:path>
            </a:pathLst>
          </a:custGeom>
          <a:noFill/>
        </p:spPr>
        <p:txBody>
          <a:bodyPr wrap="square" anchor="ctr">
            <a:noAutofit/>
          </a:bodyPr>
          <a:lstStyle>
            <a:lvl1pPr marL="0" indent="0" algn="ctr">
              <a:buNone/>
              <a:defRPr i="1">
                <a:solidFill>
                  <a:schemeClr val="tx1"/>
                </a:solidFill>
              </a:defRPr>
            </a:lvl1pPr>
          </a:lstStyle>
          <a:p>
            <a:r>
              <a:rPr lang="en-ZA" dirty="0"/>
              <a:t>Half Page Image</a:t>
            </a:r>
          </a:p>
        </p:txBody>
      </p:sp>
      <p:sp>
        <p:nvSpPr>
          <p:cNvPr id="8" name="Title Placeholder 1">
            <a:extLst>
              <a:ext uri="{FF2B5EF4-FFF2-40B4-BE49-F238E27FC236}">
                <a16:creationId xmlns:a16="http://schemas.microsoft.com/office/drawing/2014/main" id="{FA58B565-905E-4906-B5D9-69047B55DFA2}"/>
              </a:ext>
            </a:extLst>
          </p:cNvPr>
          <p:cNvSpPr>
            <a:spLocks noGrp="1"/>
          </p:cNvSpPr>
          <p:nvPr>
            <p:ph type="title"/>
          </p:nvPr>
        </p:nvSpPr>
        <p:spPr>
          <a:xfrm>
            <a:off x="457200" y="188316"/>
            <a:ext cx="5304972"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763260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Title Slide Dark">
    <p:bg>
      <p:bgPr>
        <a:solidFill>
          <a:schemeClr val="tx2"/>
        </a:solidFill>
        <a:effectLst/>
      </p:bgPr>
    </p:bg>
    <p:spTree>
      <p:nvGrpSpPr>
        <p:cNvPr id="1" name=""/>
        <p:cNvGrpSpPr/>
        <p:nvPr/>
      </p:nvGrpSpPr>
      <p:grpSpPr>
        <a:xfrm>
          <a:off x="0" y="0"/>
          <a:ext cx="0" cy="0"/>
          <a:chOff x="0" y="0"/>
          <a:chExt cx="0" cy="0"/>
        </a:xfrm>
      </p:grpSpPr>
      <p:pic>
        <p:nvPicPr>
          <p:cNvPr id="7" name="Picture 6" descr="A picture containing sitting, dark, computer, computer&#10;&#10;Description automatically generated">
            <a:extLst>
              <a:ext uri="{FF2B5EF4-FFF2-40B4-BE49-F238E27FC236}">
                <a16:creationId xmlns:a16="http://schemas.microsoft.com/office/drawing/2014/main" id="{ABBFEE98-6B31-4F85-AA72-7420A0B8EC0A}"/>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10" name="Rectangle 9">
            <a:extLst>
              <a:ext uri="{FF2B5EF4-FFF2-40B4-BE49-F238E27FC236}">
                <a16:creationId xmlns:a16="http://schemas.microsoft.com/office/drawing/2014/main" id="{01D814CA-BD38-4BB9-84A0-F9E0F6456C88}"/>
              </a:ext>
            </a:extLst>
          </p:cNvPr>
          <p:cNvSpPr/>
          <p:nvPr userDrawn="1"/>
        </p:nvSpPr>
        <p:spPr>
          <a:xfrm>
            <a:off x="0" y="3238501"/>
            <a:ext cx="9144000" cy="3619499"/>
          </a:xfrm>
          <a:prstGeom prst="rect">
            <a:avLst/>
          </a:prstGeom>
          <a:gradFill>
            <a:gsLst>
              <a:gs pos="0">
                <a:schemeClr val="tx2">
                  <a:alpha val="0"/>
                </a:schemeClr>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6750" y="2631465"/>
            <a:ext cx="7810500" cy="976387"/>
          </a:xfrm>
        </p:spPr>
        <p:txBody>
          <a:bodyPr anchor="b">
            <a:noAutofit/>
          </a:bodyPr>
          <a:lstStyle>
            <a:lvl1pPr algn="ctr">
              <a:lnSpc>
                <a:spcPct val="85000"/>
              </a:lnSpc>
              <a:defRPr sz="4800" spc="30" baseline="0">
                <a:solidFill>
                  <a:schemeClr val="bg1"/>
                </a:solidFill>
              </a:defRPr>
            </a:lvl1pPr>
          </a:lstStyle>
          <a:p>
            <a:r>
              <a:rPr lang="en-US" dirty="0"/>
              <a:t>Click to edit</a:t>
            </a:r>
            <a:endParaRPr lang="en-ZA" dirty="0"/>
          </a:p>
        </p:txBody>
      </p:sp>
      <p:sp>
        <p:nvSpPr>
          <p:cNvPr id="3" name="Subtitle 2"/>
          <p:cNvSpPr>
            <a:spLocks noGrp="1"/>
          </p:cNvSpPr>
          <p:nvPr>
            <p:ph type="subTitle" idx="1" hasCustomPrompt="1"/>
          </p:nvPr>
        </p:nvSpPr>
        <p:spPr>
          <a:xfrm>
            <a:off x="666750" y="3944938"/>
            <a:ext cx="7810500" cy="1655762"/>
          </a:xfrm>
        </p:spPr>
        <p:txBody>
          <a:bodyPr/>
          <a:lstStyle>
            <a:lvl1pPr marL="0" indent="0" algn="ctr">
              <a:buNone/>
              <a:defRPr sz="2400" spc="2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3390901" y="4620922"/>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1F7D99BB-D020-4DA3-B089-992453C1757B}"/>
              </a:ext>
            </a:extLst>
          </p:cNvPr>
          <p:cNvSpPr>
            <a:spLocks noGrp="1"/>
          </p:cNvSpPr>
          <p:nvPr>
            <p:ph type="body" sz="quarter" idx="10" hasCustomPrompt="1"/>
          </p:nvPr>
        </p:nvSpPr>
        <p:spPr>
          <a:xfrm>
            <a:off x="666750" y="5828007"/>
            <a:ext cx="7810500" cy="229893"/>
          </a:xfrm>
        </p:spPr>
        <p:txBody>
          <a:bodyPr/>
          <a:lstStyle>
            <a:lvl1pPr marL="0" indent="0">
              <a:buNone/>
              <a:defRPr sz="800"/>
            </a:lvl1pPr>
            <a:lvl2pPr>
              <a:defRPr sz="800"/>
            </a:lvl2pPr>
            <a:lvl3pPr>
              <a:defRPr sz="800"/>
            </a:lvl3pPr>
            <a:lvl4pPr>
              <a:defRPr sz="800"/>
            </a:lvl4pPr>
            <a:lvl5pPr>
              <a:defRPr sz="800"/>
            </a:lvl5pPr>
          </a:lstStyle>
          <a:p>
            <a:pPr algn="ctr"/>
            <a:r>
              <a:rPr lang="en-US" sz="800" dirty="0">
                <a:solidFill>
                  <a:schemeClr val="bg1"/>
                </a:solidFill>
              </a:rPr>
              <a:t>Private And Confidential</a:t>
            </a:r>
          </a:p>
        </p:txBody>
      </p:sp>
      <p:pic>
        <p:nvPicPr>
          <p:cNvPr id="4" name="Picture 3" descr="A picture containing drawing, clock, light&#10;&#10;Description automatically generated">
            <a:extLst>
              <a:ext uri="{FF2B5EF4-FFF2-40B4-BE49-F238E27FC236}">
                <a16:creationId xmlns:a16="http://schemas.microsoft.com/office/drawing/2014/main" id="{D645FEB5-3F8D-40A8-BBAF-BAF15FF6816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96864" y="1053992"/>
            <a:ext cx="3550270" cy="787614"/>
          </a:xfrm>
          <a:prstGeom prst="rect">
            <a:avLst/>
          </a:prstGeom>
        </p:spPr>
      </p:pic>
    </p:spTree>
    <p:extLst>
      <p:ext uri="{BB962C8B-B14F-4D97-AF65-F5344CB8AC3E}">
        <p14:creationId xmlns:p14="http://schemas.microsoft.com/office/powerpoint/2010/main" val="18423153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a:p>
        </p:txBody>
      </p:sp>
      <p:sp>
        <p:nvSpPr>
          <p:cNvPr id="8" name="Title Placeholder 1">
            <a:extLst>
              <a:ext uri="{FF2B5EF4-FFF2-40B4-BE49-F238E27FC236}">
                <a16:creationId xmlns:a16="http://schemas.microsoft.com/office/drawing/2014/main" id="{D3A611A0-55C2-4768-8FAC-DB0B04783B08}"/>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6" name="Content Placeholder 2">
            <a:extLst>
              <a:ext uri="{FF2B5EF4-FFF2-40B4-BE49-F238E27FC236}">
                <a16:creationId xmlns:a16="http://schemas.microsoft.com/office/drawing/2014/main" id="{33CD4066-1325-4B11-97A9-BE3334DEA009}"/>
              </a:ext>
            </a:extLst>
          </p:cNvPr>
          <p:cNvSpPr>
            <a:spLocks noGrp="1"/>
          </p:cNvSpPr>
          <p:nvPr>
            <p:ph sz="half" idx="1" hasCustomPrompt="1"/>
          </p:nvPr>
        </p:nvSpPr>
        <p:spPr>
          <a:xfrm>
            <a:off x="457199" y="1319439"/>
            <a:ext cx="3788798" cy="4351338"/>
          </a:xfrm>
        </p:spPr>
        <p:txBody>
          <a:bodyPr lIns="0"/>
          <a:lstStyle>
            <a:lvl1pPr marL="180975" indent="-180975">
              <a:buClr>
                <a:schemeClr val="tx2"/>
              </a:buClr>
              <a:defRPr sz="1400"/>
            </a:lvl1pPr>
            <a:lvl2pPr marL="361950" indent="-133350">
              <a:buClr>
                <a:schemeClr val="tx2"/>
              </a:buClr>
              <a:defRPr sz="1200"/>
            </a:lvl2pPr>
            <a:lvl3pPr marL="628650" indent="-228600">
              <a:buClr>
                <a:schemeClr val="tx2"/>
              </a:buClr>
              <a:defRPr sz="1200"/>
            </a:lvl3pPr>
            <a:lvl4pPr>
              <a:buClr>
                <a:schemeClr val="tx2"/>
              </a:buClr>
              <a:defRPr sz="1200" b="0"/>
            </a:lvl4pPr>
            <a:lvl5pPr>
              <a:buClr>
                <a:schemeClr val="tx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Content Placeholder 3">
            <a:extLst>
              <a:ext uri="{FF2B5EF4-FFF2-40B4-BE49-F238E27FC236}">
                <a16:creationId xmlns:a16="http://schemas.microsoft.com/office/drawing/2014/main" id="{2759C933-951A-466F-965C-2101F2A5538C}"/>
              </a:ext>
            </a:extLst>
          </p:cNvPr>
          <p:cNvSpPr>
            <a:spLocks noGrp="1"/>
          </p:cNvSpPr>
          <p:nvPr>
            <p:ph sz="half" idx="2" hasCustomPrompt="1"/>
          </p:nvPr>
        </p:nvSpPr>
        <p:spPr>
          <a:xfrm>
            <a:off x="4929809" y="1319439"/>
            <a:ext cx="3985591" cy="4351338"/>
          </a:xfrm>
        </p:spPr>
        <p:txBody>
          <a:bodyPr lIns="0"/>
          <a:lstStyle>
            <a:lvl1pPr marL="180975" indent="-180975">
              <a:buClr>
                <a:schemeClr val="tx1"/>
              </a:buClr>
              <a:buFont typeface="Arial" panose="020B0604020202020204" pitchFamily="34" charset="0"/>
              <a:buChar char="•"/>
              <a:defRPr sz="1400">
                <a:solidFill>
                  <a:schemeClr val="tx1"/>
                </a:solidFill>
              </a:defRPr>
            </a:lvl1pPr>
            <a:lvl2pPr marL="361950" indent="-133350">
              <a:buClr>
                <a:schemeClr val="tx1"/>
              </a:buClr>
              <a:buFont typeface="Arial" panose="020B0604020202020204" pitchFamily="34" charset="0"/>
              <a:buChar char="•"/>
              <a:defRPr sz="1200">
                <a:solidFill>
                  <a:schemeClr val="tx1"/>
                </a:solidFill>
              </a:defRPr>
            </a:lvl2pPr>
            <a:lvl3pPr marL="628650" indent="-171450">
              <a:buClr>
                <a:schemeClr val="tx1"/>
              </a:buClr>
              <a:buFont typeface="Arial" panose="020B0604020202020204" pitchFamily="34" charset="0"/>
              <a:buChar char="•"/>
              <a:defRPr sz="1200">
                <a:solidFill>
                  <a:schemeClr val="tx1"/>
                </a:solidFill>
              </a:defRPr>
            </a:lvl3pPr>
            <a:lvl4pPr marL="0" indent="0">
              <a:buClr>
                <a:schemeClr val="tx1"/>
              </a:buClr>
              <a:buFont typeface="Arial" panose="020B0604020202020204" pitchFamily="34" charset="0"/>
              <a:buNone/>
              <a:defRPr sz="1200" b="0">
                <a:solidFill>
                  <a:schemeClr val="tx1"/>
                </a:solidFill>
              </a:defRPr>
            </a:lvl4pPr>
            <a:lvl5pPr marL="0" indent="0">
              <a:buClr>
                <a:schemeClr val="tx1"/>
              </a:buClr>
              <a:buFont typeface="Arial" panose="020B0604020202020204" pitchFamily="34" charset="0"/>
              <a:buNone/>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08725453"/>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51DC08-05E7-49C7-AC30-7729E4FDEEDD}"/>
              </a:ext>
            </a:extLst>
          </p:cNvPr>
          <p:cNvSpPr/>
          <p:nvPr userDrawn="1"/>
        </p:nvSpPr>
        <p:spPr>
          <a:xfrm>
            <a:off x="4585121" y="3489"/>
            <a:ext cx="4558879" cy="686246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457199" y="1319439"/>
            <a:ext cx="3788798" cy="4351338"/>
          </a:xfrm>
        </p:spPr>
        <p:txBody>
          <a:bodyPr lIns="0"/>
          <a:lstStyle>
            <a:lvl1pPr marL="180975" indent="-180975">
              <a:buClr>
                <a:schemeClr val="tx2"/>
              </a:buClr>
              <a:defRPr sz="1400"/>
            </a:lvl1pPr>
            <a:lvl2pPr marL="361950" indent="-133350">
              <a:buClr>
                <a:schemeClr val="tx2"/>
              </a:buClr>
              <a:defRPr sz="1200"/>
            </a:lvl2pPr>
            <a:lvl3pPr marL="628650" indent="-228600">
              <a:buClr>
                <a:schemeClr val="tx2"/>
              </a:buClr>
              <a:defRPr sz="1200"/>
            </a:lvl3pPr>
            <a:lvl4pPr>
              <a:buClr>
                <a:schemeClr val="tx2"/>
              </a:buClr>
              <a:defRPr sz="1200" b="0"/>
            </a:lvl4pPr>
            <a:lvl5pPr>
              <a:buClr>
                <a:schemeClr val="tx2"/>
              </a:buClr>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hasCustomPrompt="1"/>
          </p:nvPr>
        </p:nvSpPr>
        <p:spPr>
          <a:xfrm>
            <a:off x="4929809" y="1319439"/>
            <a:ext cx="3985591" cy="4351338"/>
          </a:xfrm>
        </p:spPr>
        <p:txBody>
          <a:bodyPr lIns="0"/>
          <a:lstStyle>
            <a:lvl1pPr marL="180975" indent="-180975">
              <a:buClr>
                <a:schemeClr val="tx1"/>
              </a:buClr>
              <a:buFont typeface="Arial" panose="020B0604020202020204" pitchFamily="34" charset="0"/>
              <a:buChar char="•"/>
              <a:defRPr sz="1400">
                <a:solidFill>
                  <a:schemeClr val="tx1"/>
                </a:solidFill>
              </a:defRPr>
            </a:lvl1pPr>
            <a:lvl2pPr marL="361950" indent="-133350">
              <a:buClr>
                <a:schemeClr val="tx1"/>
              </a:buClr>
              <a:buFont typeface="Arial" panose="020B0604020202020204" pitchFamily="34" charset="0"/>
              <a:buChar char="•"/>
              <a:defRPr sz="1200">
                <a:solidFill>
                  <a:schemeClr val="tx1"/>
                </a:solidFill>
              </a:defRPr>
            </a:lvl2pPr>
            <a:lvl3pPr marL="628650" indent="-171450">
              <a:buClr>
                <a:schemeClr val="tx1"/>
              </a:buClr>
              <a:buFont typeface="Arial" panose="020B0604020202020204" pitchFamily="34" charset="0"/>
              <a:buChar char="•"/>
              <a:defRPr sz="1200">
                <a:solidFill>
                  <a:schemeClr val="tx1"/>
                </a:solidFill>
              </a:defRPr>
            </a:lvl3pPr>
            <a:lvl4pPr marL="0" indent="0">
              <a:buClr>
                <a:schemeClr val="tx1"/>
              </a:buClr>
              <a:buFont typeface="Arial" panose="020B0604020202020204" pitchFamily="34" charset="0"/>
              <a:buNone/>
              <a:defRPr sz="1200" b="0">
                <a:solidFill>
                  <a:schemeClr val="tx1"/>
                </a:solidFill>
              </a:defRPr>
            </a:lvl4pPr>
            <a:lvl5pPr marL="0" indent="0">
              <a:buClr>
                <a:schemeClr val="tx1"/>
              </a:buClr>
              <a:buFont typeface="Arial" panose="020B0604020202020204" pitchFamily="34" charset="0"/>
              <a:buNone/>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a:solidFill>
            <a:schemeClr val="bg2">
              <a:lumMod val="90000"/>
            </a:schemeClr>
          </a:solidFill>
        </p:spPr>
        <p:txBody>
          <a:bodyPr/>
          <a:lstStyle/>
          <a:p>
            <a:fld id="{14576948-C41D-4D13-A022-9862AE4726E9}" type="slidenum">
              <a:rPr lang="en-ZA" smtClean="0"/>
              <a:t>‹#›</a:t>
            </a:fld>
            <a:endParaRPr lang="en-ZA"/>
          </a:p>
        </p:txBody>
      </p:sp>
      <p:sp>
        <p:nvSpPr>
          <p:cNvPr id="8" name="Title Placeholder 1">
            <a:extLst>
              <a:ext uri="{FF2B5EF4-FFF2-40B4-BE49-F238E27FC236}">
                <a16:creationId xmlns:a16="http://schemas.microsoft.com/office/drawing/2014/main" id="{D3A611A0-55C2-4768-8FAC-DB0B04783B08}"/>
              </a:ext>
            </a:extLst>
          </p:cNvPr>
          <p:cNvSpPr>
            <a:spLocks noGrp="1"/>
          </p:cNvSpPr>
          <p:nvPr>
            <p:ph type="title"/>
          </p:nvPr>
        </p:nvSpPr>
        <p:spPr>
          <a:xfrm>
            <a:off x="457200" y="188316"/>
            <a:ext cx="3788798" cy="780032"/>
          </a:xfrm>
          <a:prstGeom prst="rect">
            <a:avLst/>
          </a:prstGeom>
        </p:spPr>
        <p:txBody>
          <a:bodyPr vert="horz" lIns="0" tIns="45720" rIns="91440" bIns="45720" rtlCol="0" anchor="t">
            <a:noAutofit/>
          </a:bodyPr>
          <a:lstStyle/>
          <a:p>
            <a:r>
              <a:rPr lang="en-US" dirty="0"/>
              <a:t>Click to edit Master</a:t>
            </a:r>
            <a:endParaRPr lang="en-ZA" dirty="0"/>
          </a:p>
        </p:txBody>
      </p:sp>
      <p:sp>
        <p:nvSpPr>
          <p:cNvPr id="9" name="Slide Number Placeholder 6">
            <a:extLst>
              <a:ext uri="{FF2B5EF4-FFF2-40B4-BE49-F238E27FC236}">
                <a16:creationId xmlns:a16="http://schemas.microsoft.com/office/drawing/2014/main" id="{033F3CA8-9BC6-4374-BE10-382DF3FE5613}"/>
              </a:ext>
            </a:extLst>
          </p:cNvPr>
          <p:cNvSpPr txBox="1">
            <a:spLocks/>
          </p:cNvSpPr>
          <p:nvPr userDrawn="1"/>
        </p:nvSpPr>
        <p:spPr>
          <a:xfrm>
            <a:off x="8721076" y="6499605"/>
            <a:ext cx="207449" cy="207089"/>
          </a:xfrm>
          <a:prstGeom prst="rect">
            <a:avLst/>
          </a:prstGeom>
          <a:solidFill>
            <a:schemeClr val="bg2">
              <a:lumMod val="90000"/>
            </a:schemeClr>
          </a:solidFill>
        </p:spPr>
        <p:txBody>
          <a:bodyPr vert="horz" lIns="0" tIns="0" rIns="0" bIns="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576948-C41D-4D13-A022-9862AE4726E9}" type="slidenum">
              <a:rPr lang="en-ZA" smtClean="0"/>
              <a:pPr/>
              <a:t>‹#›</a:t>
            </a:fld>
            <a:endParaRPr lang="en-ZA" dirty="0"/>
          </a:p>
        </p:txBody>
      </p:sp>
      <p:cxnSp>
        <p:nvCxnSpPr>
          <p:cNvPr id="10" name="Straight Connector 9">
            <a:extLst>
              <a:ext uri="{FF2B5EF4-FFF2-40B4-BE49-F238E27FC236}">
                <a16:creationId xmlns:a16="http://schemas.microsoft.com/office/drawing/2014/main" id="{B71FB9B5-098D-49DE-A03E-CA0F91432ACE}"/>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0862608"/>
      </p:ext>
    </p:extLst>
  </p:cSld>
  <p:clrMapOvr>
    <a:masterClrMapping/>
  </p:clrMapOvr>
  <p:extLst>
    <p:ext uri="{DCECCB84-F9BA-43D5-87BE-67443E8EF086}">
      <p15:sldGuideLst xmlns:p15="http://schemas.microsoft.com/office/powerpoint/2012/main">
        <p15:guide id="2" pos="3840" userDrawn="1">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F8D12C8E-F926-4627-B018-844AFC02A893}"/>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0" y="157652"/>
            <a:ext cx="9122638" cy="6399038"/>
          </a:xfrm>
          <a:prstGeom prst="rect">
            <a:avLst/>
          </a:prstGeom>
        </p:spPr>
      </p:pic>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a:p>
        </p:txBody>
      </p:sp>
      <p:sp>
        <p:nvSpPr>
          <p:cNvPr id="10" name="Title Placeholder 1">
            <a:extLst>
              <a:ext uri="{FF2B5EF4-FFF2-40B4-BE49-F238E27FC236}">
                <a16:creationId xmlns:a16="http://schemas.microsoft.com/office/drawing/2014/main" id="{A0451858-83EF-40A3-A7F0-46F82751D866}"/>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8" name="Content Placeholder 2">
            <a:extLst>
              <a:ext uri="{FF2B5EF4-FFF2-40B4-BE49-F238E27FC236}">
                <a16:creationId xmlns:a16="http://schemas.microsoft.com/office/drawing/2014/main" id="{8EE3BD5A-E0A6-4381-8E55-EFCBB64292A8}"/>
              </a:ext>
            </a:extLst>
          </p:cNvPr>
          <p:cNvSpPr>
            <a:spLocks noGrp="1"/>
          </p:cNvSpPr>
          <p:nvPr>
            <p:ph sz="half" idx="1" hasCustomPrompt="1"/>
          </p:nvPr>
        </p:nvSpPr>
        <p:spPr>
          <a:xfrm>
            <a:off x="457199" y="1319439"/>
            <a:ext cx="5486400" cy="4351338"/>
          </a:xfrm>
        </p:spPr>
        <p:txBody>
          <a:bodyPr lIns="0"/>
          <a:lstStyle>
            <a:lvl1pPr marL="180975" indent="-180975">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040738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457199" y="1319439"/>
            <a:ext cx="5486400" cy="4351338"/>
          </a:xfrm>
        </p:spPr>
        <p:txBody>
          <a:bodyPr lIns="0"/>
          <a:lstStyle>
            <a:lvl1pPr marL="180975" indent="-180975">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a:p>
        </p:txBody>
      </p:sp>
      <p:sp>
        <p:nvSpPr>
          <p:cNvPr id="8" name="Title Placeholder 1">
            <a:extLst>
              <a:ext uri="{FF2B5EF4-FFF2-40B4-BE49-F238E27FC236}">
                <a16:creationId xmlns:a16="http://schemas.microsoft.com/office/drawing/2014/main" id="{B926E90A-07D9-48FC-9ECF-2F8D9E5DF339}"/>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8966740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2_ContentDar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707AFDD-74BF-42DD-9084-1769E3F161A1}"/>
              </a:ext>
            </a:extLst>
          </p:cNvPr>
          <p:cNvSpPr/>
          <p:nvPr userDrawn="1"/>
        </p:nvSpPr>
        <p:spPr>
          <a:xfrm>
            <a:off x="4585121" y="-4462"/>
            <a:ext cx="4558879" cy="6862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p:cNvSpPr>
            <a:spLocks noGrp="1"/>
          </p:cNvSpPr>
          <p:nvPr>
            <p:ph sz="half" idx="2" hasCustomPrompt="1"/>
          </p:nvPr>
        </p:nvSpPr>
        <p:spPr>
          <a:xfrm>
            <a:off x="4765674" y="1319439"/>
            <a:ext cx="4149726" cy="4351338"/>
          </a:xfrm>
        </p:spPr>
        <p:txBody>
          <a:bodyPr lIns="0"/>
          <a:lstStyle>
            <a:lvl1pPr marL="228600" indent="-228600">
              <a:buClr>
                <a:schemeClr val="bg1"/>
              </a:buClr>
              <a:buFont typeface="Arial" panose="020B0604020202020204" pitchFamily="34" charset="0"/>
              <a:buChar char="•"/>
              <a:defRPr sz="1400">
                <a:solidFill>
                  <a:schemeClr val="bg1"/>
                </a:solidFill>
              </a:defRPr>
            </a:lvl1pPr>
            <a:lvl2pPr marL="457200" indent="-228600">
              <a:buClr>
                <a:schemeClr val="bg1"/>
              </a:buClr>
              <a:buFont typeface="Arial" panose="020B0604020202020204" pitchFamily="34" charset="0"/>
              <a:buChar char="•"/>
              <a:defRPr sz="1400">
                <a:solidFill>
                  <a:schemeClr val="bg1"/>
                </a:solidFill>
              </a:defRPr>
            </a:lvl2pPr>
            <a:lvl3pPr marL="685800" indent="-228600">
              <a:buClr>
                <a:schemeClr val="bg1"/>
              </a:buClr>
              <a:buFont typeface="Arial" panose="020B0604020202020204" pitchFamily="34" charset="0"/>
              <a:buChar char="•"/>
              <a:defRPr sz="1400">
                <a:solidFill>
                  <a:schemeClr val="bg1"/>
                </a:solidFill>
              </a:defRPr>
            </a:lvl3pPr>
            <a:lvl4pPr marL="285750" indent="-285750">
              <a:buClr>
                <a:schemeClr val="bg1"/>
              </a:buClr>
              <a:buFont typeface="Arial" panose="020B0604020202020204" pitchFamily="34" charset="0"/>
              <a:buChar char="•"/>
              <a:defRPr b="0">
                <a:solidFill>
                  <a:schemeClr val="bg1"/>
                </a:solidFill>
              </a:defRPr>
            </a:lvl4pPr>
            <a:lvl5pPr marL="285750" indent="-285750">
              <a:buClr>
                <a:schemeClr val="bg1"/>
              </a:buClr>
              <a:buFont typeface="Arial" panose="020B0604020202020204" pitchFamily="34" charset="0"/>
              <a:buChar cha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a:p>
        </p:txBody>
      </p:sp>
      <p:cxnSp>
        <p:nvCxnSpPr>
          <p:cNvPr id="8" name="Straight Connector 7">
            <a:extLst>
              <a:ext uri="{FF2B5EF4-FFF2-40B4-BE49-F238E27FC236}">
                <a16:creationId xmlns:a16="http://schemas.microsoft.com/office/drawing/2014/main" id="{D4B436A5-67D0-494C-88C1-FC478EF7D612}"/>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FB087C13-9998-4AAE-A2F2-1CDD94AF7F6C}"/>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5" name="Title Placeholder 1">
            <a:extLst>
              <a:ext uri="{FF2B5EF4-FFF2-40B4-BE49-F238E27FC236}">
                <a16:creationId xmlns:a16="http://schemas.microsoft.com/office/drawing/2014/main" id="{1DBDDD73-E741-489A-B9D0-5F921FA47120}"/>
              </a:ext>
            </a:extLst>
          </p:cNvPr>
          <p:cNvSpPr>
            <a:spLocks noGrp="1"/>
          </p:cNvSpPr>
          <p:nvPr>
            <p:ph type="title"/>
          </p:nvPr>
        </p:nvSpPr>
        <p:spPr>
          <a:xfrm>
            <a:off x="457200" y="188316"/>
            <a:ext cx="3645244" cy="780032"/>
          </a:xfrm>
          <a:prstGeom prst="rect">
            <a:avLst/>
          </a:prstGeom>
        </p:spPr>
        <p:txBody>
          <a:bodyPr vert="horz" lIns="0" tIns="45720" rIns="91440" bIns="45720" rtlCol="0" anchor="t">
            <a:noAutofit/>
          </a:bodyPr>
          <a:lstStyle/>
          <a:p>
            <a:r>
              <a:rPr lang="en-US" dirty="0"/>
              <a:t>Click to edit Master title style</a:t>
            </a:r>
            <a:endParaRPr lang="en-ZA" dirty="0"/>
          </a:p>
        </p:txBody>
      </p:sp>
      <p:pic>
        <p:nvPicPr>
          <p:cNvPr id="2" name="Picture 1" descr="A picture containing icon&#10;&#10;Description automatically generated">
            <a:extLst>
              <a:ext uri="{FF2B5EF4-FFF2-40B4-BE49-F238E27FC236}">
                <a16:creationId xmlns:a16="http://schemas.microsoft.com/office/drawing/2014/main" id="{8672C1B6-C98F-40D1-826B-D3F3D08D7BC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426760052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ContentDark">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F3A82879-2FF4-4867-8F31-B75C8DCA7071}"/>
              </a:ext>
            </a:extLst>
          </p:cNvPr>
          <p:cNvSpPr/>
          <p:nvPr userDrawn="1"/>
        </p:nvSpPr>
        <p:spPr>
          <a:xfrm>
            <a:off x="13121" y="-4462"/>
            <a:ext cx="4558879" cy="686246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hasCustomPrompt="1"/>
          </p:nvPr>
        </p:nvSpPr>
        <p:spPr>
          <a:xfrm>
            <a:off x="457199" y="1319439"/>
            <a:ext cx="3898901" cy="4351338"/>
          </a:xfrm>
        </p:spPr>
        <p:txBody>
          <a:bodyPr lIns="0"/>
          <a:lstStyle>
            <a:lvl1pPr>
              <a:defRPr sz="1400">
                <a:solidFill>
                  <a:schemeClr val="bg1"/>
                </a:solidFill>
              </a:defRPr>
            </a:lvl1pPr>
            <a:lvl2pPr>
              <a:defRPr sz="1400">
                <a:solidFill>
                  <a:schemeClr val="bg1"/>
                </a:solidFill>
              </a:defRPr>
            </a:lvl2pPr>
            <a:lvl3pPr>
              <a:defRPr sz="1400">
                <a:solidFill>
                  <a:schemeClr val="bg1"/>
                </a:solidFill>
              </a:defRPr>
            </a:lvl3pPr>
            <a:lvl4pPr>
              <a:defRPr b="0">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Slide Number Placeholder 6"/>
          <p:cNvSpPr>
            <a:spLocks noGrp="1"/>
          </p:cNvSpPr>
          <p:nvPr>
            <p:ph type="sldNum" sz="quarter" idx="12"/>
          </p:nvPr>
        </p:nvSpPr>
        <p:spPr/>
        <p:txBody>
          <a:bodyPr/>
          <a:lstStyle/>
          <a:p>
            <a:fld id="{14576948-C41D-4D13-A022-9862AE4726E9}" type="slidenum">
              <a:rPr lang="en-ZA" smtClean="0"/>
              <a:t>‹#›</a:t>
            </a:fld>
            <a:endParaRPr lang="en-ZA"/>
          </a:p>
        </p:txBody>
      </p:sp>
      <p:cxnSp>
        <p:nvCxnSpPr>
          <p:cNvPr id="8" name="Straight Connector 7">
            <a:extLst>
              <a:ext uri="{FF2B5EF4-FFF2-40B4-BE49-F238E27FC236}">
                <a16:creationId xmlns:a16="http://schemas.microsoft.com/office/drawing/2014/main" id="{8C0C49D5-3312-415D-BEB8-4BBD1DBD95B6}"/>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3" name="Title Placeholder 1">
            <a:extLst>
              <a:ext uri="{FF2B5EF4-FFF2-40B4-BE49-F238E27FC236}">
                <a16:creationId xmlns:a16="http://schemas.microsoft.com/office/drawing/2014/main" id="{AABADFA9-7DC6-44F5-A79C-96C29322FE5E}"/>
              </a:ext>
            </a:extLst>
          </p:cNvPr>
          <p:cNvSpPr>
            <a:spLocks noGrp="1"/>
          </p:cNvSpPr>
          <p:nvPr>
            <p:ph type="title"/>
          </p:nvPr>
        </p:nvSpPr>
        <p:spPr>
          <a:xfrm>
            <a:off x="457199" y="188316"/>
            <a:ext cx="38989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a:t>
            </a:r>
            <a:endParaRPr lang="en-ZA" dirty="0"/>
          </a:p>
        </p:txBody>
      </p:sp>
      <p:cxnSp>
        <p:nvCxnSpPr>
          <p:cNvPr id="34" name="Straight Connector 33">
            <a:extLst>
              <a:ext uri="{FF2B5EF4-FFF2-40B4-BE49-F238E27FC236}">
                <a16:creationId xmlns:a16="http://schemas.microsoft.com/office/drawing/2014/main" id="{05A772A9-9812-4E4C-88D6-F216D9E875DD}"/>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83DF452E-8B31-4A14-B0C8-66AB2BD68AD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5457645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984824"/>
            <a:ext cx="3997326" cy="380578"/>
          </a:xfrm>
        </p:spPr>
        <p:txBody>
          <a:bodyPr lIns="0" anchor="b"/>
          <a:lstStyle>
            <a:lvl1pPr marL="0" indent="0">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hasCustomPrompt="1"/>
          </p:nvPr>
        </p:nvSpPr>
        <p:spPr>
          <a:xfrm>
            <a:off x="457200" y="1381878"/>
            <a:ext cx="3997326" cy="3684588"/>
          </a:xfrm>
        </p:spPr>
        <p:txBody>
          <a:bodyPr lIns="0"/>
          <a:lstStyle>
            <a:lvl1pPr marL="180975" indent="-180975">
              <a:buClr>
                <a:schemeClr val="tx2"/>
              </a:buClr>
              <a:defRPr sz="1400">
                <a:solidFill>
                  <a:schemeClr val="tx1"/>
                </a:solidFill>
              </a:defRPr>
            </a:lvl1pPr>
            <a:lvl2pPr marL="361950" indent="-133350">
              <a:buClr>
                <a:schemeClr val="tx2"/>
              </a:buClr>
              <a:defRPr sz="1200">
                <a:solidFill>
                  <a:schemeClr val="tx1"/>
                </a:solidFill>
              </a:defRPr>
            </a:lvl2pPr>
            <a:lvl3pPr marL="628650" indent="-171450">
              <a:buClr>
                <a:schemeClr val="tx2"/>
              </a:buClr>
              <a:defRPr sz="1200">
                <a:solidFill>
                  <a:schemeClr val="tx1"/>
                </a:solidFill>
              </a:defRPr>
            </a:lvl3pPr>
            <a:lvl4pPr>
              <a:buClr>
                <a:schemeClr val="tx2"/>
              </a:buClr>
              <a:defRPr sz="1200" b="0">
                <a:solidFill>
                  <a:schemeClr val="tx1"/>
                </a:solidFill>
              </a:defRPr>
            </a:lvl4pPr>
            <a:lvl5pPr>
              <a:buClr>
                <a:schemeClr val="tx2"/>
              </a:buCl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hasCustomPrompt="1"/>
          </p:nvPr>
        </p:nvSpPr>
        <p:spPr>
          <a:xfrm>
            <a:off x="4689476" y="984824"/>
            <a:ext cx="3997326" cy="380578"/>
          </a:xfrm>
        </p:spPr>
        <p:txBody>
          <a:bodyPr lIns="0" anchor="b"/>
          <a:lstStyle>
            <a:lvl1pPr marL="0" indent="0">
              <a:buNone/>
              <a:defRPr sz="1400" b="0">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hasCustomPrompt="1"/>
          </p:nvPr>
        </p:nvSpPr>
        <p:spPr>
          <a:xfrm>
            <a:off x="4689476" y="1381878"/>
            <a:ext cx="3997326" cy="3684588"/>
          </a:xfrm>
        </p:spPr>
        <p:txBody>
          <a:bodyPr lIns="0"/>
          <a:lstStyle>
            <a:lvl1pPr marL="180975" indent="-180975">
              <a:buClr>
                <a:schemeClr val="tx2"/>
              </a:buClr>
              <a:defRPr sz="1400">
                <a:solidFill>
                  <a:schemeClr val="tx1"/>
                </a:solidFill>
              </a:defRPr>
            </a:lvl1pPr>
            <a:lvl2pPr marL="361950" indent="-228600">
              <a:buClr>
                <a:schemeClr val="tx2"/>
              </a:buClr>
              <a:defRPr sz="1200">
                <a:solidFill>
                  <a:schemeClr val="tx1"/>
                </a:solidFill>
              </a:defRPr>
            </a:lvl2pPr>
            <a:lvl3pPr marL="628650" indent="-171450">
              <a:buClr>
                <a:schemeClr val="tx2"/>
              </a:buClr>
              <a:defRPr sz="1200">
                <a:solidFill>
                  <a:schemeClr val="tx1"/>
                </a:solidFill>
              </a:defRPr>
            </a:lvl3pPr>
            <a:lvl4pPr>
              <a:buClr>
                <a:schemeClr val="tx2"/>
              </a:buClr>
              <a:defRPr sz="1200" b="0">
                <a:solidFill>
                  <a:schemeClr val="tx1"/>
                </a:solidFill>
              </a:defRPr>
            </a:lvl4pPr>
            <a:lvl5pPr>
              <a:buClr>
                <a:schemeClr val="tx2"/>
              </a:buCl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11" name="Title Placeholder 1">
            <a:extLst>
              <a:ext uri="{FF2B5EF4-FFF2-40B4-BE49-F238E27FC236}">
                <a16:creationId xmlns:a16="http://schemas.microsoft.com/office/drawing/2014/main" id="{F22E910D-8640-4160-9FCB-063AF4D1D9A4}"/>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780387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Subcopy_Infographics">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457200" y="987979"/>
            <a:ext cx="7560152" cy="1784849"/>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7" name="Title Placeholder 1">
            <a:extLst>
              <a:ext uri="{FF2B5EF4-FFF2-40B4-BE49-F238E27FC236}">
                <a16:creationId xmlns:a16="http://schemas.microsoft.com/office/drawing/2014/main" id="{81C91ABC-CC42-47DF-8F53-20887E3E2268}"/>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99150735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8" name="Content Placeholder 2">
            <a:extLst>
              <a:ext uri="{FF2B5EF4-FFF2-40B4-BE49-F238E27FC236}">
                <a16:creationId xmlns:a16="http://schemas.microsoft.com/office/drawing/2014/main" id="{A0CD7765-B01C-4FB5-9103-D024E7B29CD8}"/>
              </a:ext>
            </a:extLst>
          </p:cNvPr>
          <p:cNvSpPr>
            <a:spLocks noGrp="1"/>
          </p:cNvSpPr>
          <p:nvPr>
            <p:ph idx="1" hasCustomPrompt="1"/>
          </p:nvPr>
        </p:nvSpPr>
        <p:spPr>
          <a:xfrm>
            <a:off x="457199" y="1682880"/>
            <a:ext cx="2658551"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0" name="Content Placeholder 2">
            <a:extLst>
              <a:ext uri="{FF2B5EF4-FFF2-40B4-BE49-F238E27FC236}">
                <a16:creationId xmlns:a16="http://schemas.microsoft.com/office/drawing/2014/main" id="{E517EFA9-DD4A-44D3-9C01-6C99E02A521C}"/>
              </a:ext>
            </a:extLst>
          </p:cNvPr>
          <p:cNvSpPr>
            <a:spLocks noGrp="1"/>
          </p:cNvSpPr>
          <p:nvPr>
            <p:ph idx="13" hasCustomPrompt="1"/>
          </p:nvPr>
        </p:nvSpPr>
        <p:spPr>
          <a:xfrm>
            <a:off x="457199" y="2056622"/>
            <a:ext cx="2658551"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100">
                <a:solidFill>
                  <a:schemeClr val="tx1"/>
                </a:solidFill>
              </a:defRPr>
            </a:lvl2pPr>
            <a:lvl3pPr marL="628650" indent="-171450">
              <a:spcBef>
                <a:spcPts val="100"/>
              </a:spcBef>
              <a:defRPr sz="1100">
                <a:solidFill>
                  <a:schemeClr val="tx1"/>
                </a:solidFill>
              </a:defRPr>
            </a:lvl3pPr>
            <a:lvl4pPr>
              <a:spcBef>
                <a:spcPts val="100"/>
              </a:spcBef>
              <a:defRPr sz="1100" b="0">
                <a:solidFill>
                  <a:schemeClr val="tx1"/>
                </a:solidFill>
              </a:defRPr>
            </a:lvl4pPr>
            <a:lvl5pPr>
              <a:spcBef>
                <a:spcPts val="100"/>
              </a:spcBef>
              <a:defRPr sz="11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7B9CF959-5DEB-40D0-95E3-1D7BFA4A66C7}"/>
              </a:ext>
            </a:extLst>
          </p:cNvPr>
          <p:cNvSpPr>
            <a:spLocks noGrp="1"/>
          </p:cNvSpPr>
          <p:nvPr>
            <p:ph idx="14" hasCustomPrompt="1"/>
          </p:nvPr>
        </p:nvSpPr>
        <p:spPr>
          <a:xfrm>
            <a:off x="3369701" y="1682880"/>
            <a:ext cx="2658551"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3" name="Content Placeholder 2">
            <a:extLst>
              <a:ext uri="{FF2B5EF4-FFF2-40B4-BE49-F238E27FC236}">
                <a16:creationId xmlns:a16="http://schemas.microsoft.com/office/drawing/2014/main" id="{9FD564D1-9B8B-41EA-8145-E6F82052615A}"/>
              </a:ext>
            </a:extLst>
          </p:cNvPr>
          <p:cNvSpPr>
            <a:spLocks noGrp="1"/>
          </p:cNvSpPr>
          <p:nvPr>
            <p:ph idx="16" hasCustomPrompt="1"/>
          </p:nvPr>
        </p:nvSpPr>
        <p:spPr>
          <a:xfrm>
            <a:off x="6282203" y="1682880"/>
            <a:ext cx="2658551"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7" name="Content Placeholder 2">
            <a:extLst>
              <a:ext uri="{FF2B5EF4-FFF2-40B4-BE49-F238E27FC236}">
                <a16:creationId xmlns:a16="http://schemas.microsoft.com/office/drawing/2014/main" id="{4BBB4A1A-EE9B-4041-874D-ADE91648B582}"/>
              </a:ext>
            </a:extLst>
          </p:cNvPr>
          <p:cNvSpPr>
            <a:spLocks noGrp="1"/>
          </p:cNvSpPr>
          <p:nvPr>
            <p:ph idx="17" hasCustomPrompt="1"/>
          </p:nvPr>
        </p:nvSpPr>
        <p:spPr>
          <a:xfrm>
            <a:off x="3369700" y="2056622"/>
            <a:ext cx="2658551"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100">
                <a:solidFill>
                  <a:schemeClr val="tx1"/>
                </a:solidFill>
              </a:defRPr>
            </a:lvl2pPr>
            <a:lvl3pPr marL="628650" indent="-171450">
              <a:spcBef>
                <a:spcPts val="100"/>
              </a:spcBef>
              <a:defRPr sz="1100">
                <a:solidFill>
                  <a:schemeClr val="tx1"/>
                </a:solidFill>
              </a:defRPr>
            </a:lvl3pPr>
            <a:lvl4pPr>
              <a:spcBef>
                <a:spcPts val="100"/>
              </a:spcBef>
              <a:defRPr sz="1100" b="0">
                <a:solidFill>
                  <a:schemeClr val="tx1"/>
                </a:solidFill>
              </a:defRPr>
            </a:lvl4pPr>
            <a:lvl5pPr>
              <a:spcBef>
                <a:spcPts val="100"/>
              </a:spcBef>
              <a:defRPr sz="11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Content Placeholder 2">
            <a:extLst>
              <a:ext uri="{FF2B5EF4-FFF2-40B4-BE49-F238E27FC236}">
                <a16:creationId xmlns:a16="http://schemas.microsoft.com/office/drawing/2014/main" id="{2A203EE5-6811-4550-B9C0-554A245557AE}"/>
              </a:ext>
            </a:extLst>
          </p:cNvPr>
          <p:cNvSpPr>
            <a:spLocks noGrp="1"/>
          </p:cNvSpPr>
          <p:nvPr>
            <p:ph idx="18" hasCustomPrompt="1"/>
          </p:nvPr>
        </p:nvSpPr>
        <p:spPr>
          <a:xfrm>
            <a:off x="6282203" y="2056622"/>
            <a:ext cx="2658551"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100">
                <a:solidFill>
                  <a:schemeClr val="tx1"/>
                </a:solidFill>
              </a:defRPr>
            </a:lvl2pPr>
            <a:lvl3pPr marL="628650" indent="-171450">
              <a:spcBef>
                <a:spcPts val="100"/>
              </a:spcBef>
              <a:defRPr sz="1100">
                <a:solidFill>
                  <a:schemeClr val="tx1"/>
                </a:solidFill>
              </a:defRPr>
            </a:lvl3pPr>
            <a:lvl4pPr>
              <a:spcBef>
                <a:spcPts val="100"/>
              </a:spcBef>
              <a:defRPr sz="1100" b="0">
                <a:solidFill>
                  <a:schemeClr val="tx1"/>
                </a:solidFill>
              </a:defRPr>
            </a:lvl4pPr>
            <a:lvl5pPr>
              <a:spcBef>
                <a:spcPts val="100"/>
              </a:spcBef>
              <a:defRPr sz="11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23" name="Straight Connector 22">
            <a:extLst>
              <a:ext uri="{FF2B5EF4-FFF2-40B4-BE49-F238E27FC236}">
                <a16:creationId xmlns:a16="http://schemas.microsoft.com/office/drawing/2014/main" id="{5FCA3BC8-473F-4E28-9A2D-372F1E4F499E}"/>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4965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8" name="Content Placeholder 2">
            <a:extLst>
              <a:ext uri="{FF2B5EF4-FFF2-40B4-BE49-F238E27FC236}">
                <a16:creationId xmlns:a16="http://schemas.microsoft.com/office/drawing/2014/main" id="{A0CD7765-B01C-4FB5-9103-D024E7B29CD8}"/>
              </a:ext>
            </a:extLst>
          </p:cNvPr>
          <p:cNvSpPr>
            <a:spLocks noGrp="1"/>
          </p:cNvSpPr>
          <p:nvPr>
            <p:ph idx="1" hasCustomPrompt="1"/>
          </p:nvPr>
        </p:nvSpPr>
        <p:spPr>
          <a:xfrm>
            <a:off x="457199"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0" name="Content Placeholder 2">
            <a:extLst>
              <a:ext uri="{FF2B5EF4-FFF2-40B4-BE49-F238E27FC236}">
                <a16:creationId xmlns:a16="http://schemas.microsoft.com/office/drawing/2014/main" id="{E517EFA9-DD4A-44D3-9C01-6C99E02A521C}"/>
              </a:ext>
            </a:extLst>
          </p:cNvPr>
          <p:cNvSpPr>
            <a:spLocks noGrp="1"/>
          </p:cNvSpPr>
          <p:nvPr>
            <p:ph idx="13" hasCustomPrompt="1"/>
          </p:nvPr>
        </p:nvSpPr>
        <p:spPr>
          <a:xfrm>
            <a:off x="457199"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7B9CF959-5DEB-40D0-95E3-1D7BFA4A66C7}"/>
              </a:ext>
            </a:extLst>
          </p:cNvPr>
          <p:cNvSpPr>
            <a:spLocks noGrp="1"/>
          </p:cNvSpPr>
          <p:nvPr>
            <p:ph idx="14" hasCustomPrompt="1"/>
          </p:nvPr>
        </p:nvSpPr>
        <p:spPr>
          <a:xfrm>
            <a:off x="2518912"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3" name="Content Placeholder 2">
            <a:extLst>
              <a:ext uri="{FF2B5EF4-FFF2-40B4-BE49-F238E27FC236}">
                <a16:creationId xmlns:a16="http://schemas.microsoft.com/office/drawing/2014/main" id="{9FD564D1-9B8B-41EA-8145-E6F82052615A}"/>
              </a:ext>
            </a:extLst>
          </p:cNvPr>
          <p:cNvSpPr>
            <a:spLocks noGrp="1"/>
          </p:cNvSpPr>
          <p:nvPr>
            <p:ph idx="16" hasCustomPrompt="1"/>
          </p:nvPr>
        </p:nvSpPr>
        <p:spPr>
          <a:xfrm>
            <a:off x="4572000"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7" name="Content Placeholder 2">
            <a:extLst>
              <a:ext uri="{FF2B5EF4-FFF2-40B4-BE49-F238E27FC236}">
                <a16:creationId xmlns:a16="http://schemas.microsoft.com/office/drawing/2014/main" id="{4BBB4A1A-EE9B-4041-874D-ADE91648B582}"/>
              </a:ext>
            </a:extLst>
          </p:cNvPr>
          <p:cNvSpPr>
            <a:spLocks noGrp="1"/>
          </p:cNvSpPr>
          <p:nvPr>
            <p:ph idx="17" hasCustomPrompt="1"/>
          </p:nvPr>
        </p:nvSpPr>
        <p:spPr>
          <a:xfrm>
            <a:off x="2518911"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Content Placeholder 2">
            <a:extLst>
              <a:ext uri="{FF2B5EF4-FFF2-40B4-BE49-F238E27FC236}">
                <a16:creationId xmlns:a16="http://schemas.microsoft.com/office/drawing/2014/main" id="{2A203EE5-6811-4550-B9C0-554A245557AE}"/>
              </a:ext>
            </a:extLst>
          </p:cNvPr>
          <p:cNvSpPr>
            <a:spLocks noGrp="1"/>
          </p:cNvSpPr>
          <p:nvPr>
            <p:ph idx="18" hasCustomPrompt="1"/>
          </p:nvPr>
        </p:nvSpPr>
        <p:spPr>
          <a:xfrm>
            <a:off x="4572000"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47" name="Content Placeholder 2">
            <a:extLst>
              <a:ext uri="{FF2B5EF4-FFF2-40B4-BE49-F238E27FC236}">
                <a16:creationId xmlns:a16="http://schemas.microsoft.com/office/drawing/2014/main" id="{080C059D-BAA3-4E28-BE35-2106E8AB7C46}"/>
              </a:ext>
            </a:extLst>
          </p:cNvPr>
          <p:cNvSpPr>
            <a:spLocks noGrp="1"/>
          </p:cNvSpPr>
          <p:nvPr>
            <p:ph idx="19" hasCustomPrompt="1"/>
          </p:nvPr>
        </p:nvSpPr>
        <p:spPr>
          <a:xfrm>
            <a:off x="6625088" y="1682880"/>
            <a:ext cx="1921221"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8" name="Content Placeholder 2">
            <a:extLst>
              <a:ext uri="{FF2B5EF4-FFF2-40B4-BE49-F238E27FC236}">
                <a16:creationId xmlns:a16="http://schemas.microsoft.com/office/drawing/2014/main" id="{6ED8102C-B2BA-4CAA-8C35-8D22E694BA6D}"/>
              </a:ext>
            </a:extLst>
          </p:cNvPr>
          <p:cNvSpPr>
            <a:spLocks noGrp="1"/>
          </p:cNvSpPr>
          <p:nvPr>
            <p:ph idx="20" hasCustomPrompt="1"/>
          </p:nvPr>
        </p:nvSpPr>
        <p:spPr>
          <a:xfrm>
            <a:off x="6625088" y="2056621"/>
            <a:ext cx="1921221"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a:spcBef>
                <a:spcPts val="100"/>
              </a:spcBef>
              <a:defRPr sz="1000">
                <a:solidFill>
                  <a:schemeClr val="tx1"/>
                </a:solidFill>
              </a:defRPr>
            </a:lvl2pPr>
            <a:lvl3pPr>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26953343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3_Title Slide Whit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80F7A2C0-3BF6-490C-A38D-127CE4DC4824}"/>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0" y="157652"/>
            <a:ext cx="9122638" cy="6399038"/>
          </a:xfrm>
          <a:prstGeom prst="rect">
            <a:avLst/>
          </a:prstGeom>
        </p:spPr>
      </p:pic>
      <p:sp>
        <p:nvSpPr>
          <p:cNvPr id="8" name="Rectangle 7">
            <a:extLst>
              <a:ext uri="{FF2B5EF4-FFF2-40B4-BE49-F238E27FC236}">
                <a16:creationId xmlns:a16="http://schemas.microsoft.com/office/drawing/2014/main" id="{482F1C35-C8F6-40CF-A9DC-5AA607074C22}"/>
              </a:ext>
            </a:extLst>
          </p:cNvPr>
          <p:cNvSpPr/>
          <p:nvPr userDrawn="1"/>
        </p:nvSpPr>
        <p:spPr>
          <a:xfrm>
            <a:off x="0" y="3238501"/>
            <a:ext cx="9144000" cy="3619499"/>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66750" y="2631465"/>
            <a:ext cx="7810500" cy="976387"/>
          </a:xfrm>
        </p:spPr>
        <p:txBody>
          <a:bodyPr anchor="b">
            <a:noAutofit/>
          </a:bodyPr>
          <a:lstStyle>
            <a:lvl1pPr algn="ctr">
              <a:lnSpc>
                <a:spcPct val="85000"/>
              </a:lnSpc>
              <a:defRPr sz="4800" spc="30" baseline="0">
                <a:solidFill>
                  <a:schemeClr val="tx2"/>
                </a:solidFill>
              </a:defRPr>
            </a:lvl1pPr>
          </a:lstStyle>
          <a:p>
            <a:r>
              <a:rPr lang="en-US" dirty="0"/>
              <a:t>Click to edit</a:t>
            </a:r>
            <a:endParaRPr lang="en-ZA" dirty="0"/>
          </a:p>
        </p:txBody>
      </p:sp>
      <p:sp>
        <p:nvSpPr>
          <p:cNvPr id="3" name="Subtitle 2"/>
          <p:cNvSpPr>
            <a:spLocks noGrp="1"/>
          </p:cNvSpPr>
          <p:nvPr>
            <p:ph type="subTitle" idx="1" hasCustomPrompt="1"/>
          </p:nvPr>
        </p:nvSpPr>
        <p:spPr>
          <a:xfrm>
            <a:off x="666750" y="3944938"/>
            <a:ext cx="7810500" cy="1655762"/>
          </a:xfrm>
        </p:spPr>
        <p:txBody>
          <a:bodyPr/>
          <a:lstStyle>
            <a:lvl1pPr marL="0" indent="0" algn="ctr">
              <a:buNone/>
              <a:defRPr sz="24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3390901" y="4530769"/>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3B2E7804-00DB-42DF-84A5-212435276134}"/>
              </a:ext>
            </a:extLst>
          </p:cNvPr>
          <p:cNvSpPr txBox="1"/>
          <p:nvPr userDrawn="1"/>
        </p:nvSpPr>
        <p:spPr>
          <a:xfrm>
            <a:off x="647700" y="5913098"/>
            <a:ext cx="7848600" cy="215444"/>
          </a:xfrm>
          <a:prstGeom prst="rect">
            <a:avLst/>
          </a:prstGeom>
          <a:noFill/>
        </p:spPr>
        <p:txBody>
          <a:bodyPr wrap="square">
            <a:spAutoFit/>
          </a:bodyPr>
          <a:lstStyle/>
          <a:p>
            <a:pPr algn="ctr"/>
            <a:r>
              <a:rPr lang="en-US" sz="800" dirty="0">
                <a:solidFill>
                  <a:schemeClr val="tx2"/>
                </a:solidFill>
              </a:rPr>
              <a:t>Private And Confidential</a:t>
            </a:r>
          </a:p>
        </p:txBody>
      </p:sp>
      <p:pic>
        <p:nvPicPr>
          <p:cNvPr id="4" name="Picture 3">
            <a:extLst>
              <a:ext uri="{FF2B5EF4-FFF2-40B4-BE49-F238E27FC236}">
                <a16:creationId xmlns:a16="http://schemas.microsoft.com/office/drawing/2014/main" id="{736CAD01-9BA3-4AF9-929C-755C02BF14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2788282" y="1030049"/>
            <a:ext cx="3657846" cy="811478"/>
          </a:xfrm>
          <a:prstGeom prst="rect">
            <a:avLst/>
          </a:prstGeom>
        </p:spPr>
      </p:pic>
    </p:spTree>
    <p:extLst>
      <p:ext uri="{BB962C8B-B14F-4D97-AF65-F5344CB8AC3E}">
        <p14:creationId xmlns:p14="http://schemas.microsoft.com/office/powerpoint/2010/main" val="10016323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8" name="Content Placeholder 2">
            <a:extLst>
              <a:ext uri="{FF2B5EF4-FFF2-40B4-BE49-F238E27FC236}">
                <a16:creationId xmlns:a16="http://schemas.microsoft.com/office/drawing/2014/main" id="{A0CD7765-B01C-4FB5-9103-D024E7B29CD8}"/>
              </a:ext>
            </a:extLst>
          </p:cNvPr>
          <p:cNvSpPr>
            <a:spLocks noGrp="1"/>
          </p:cNvSpPr>
          <p:nvPr>
            <p:ph idx="1" hasCustomPrompt="1"/>
          </p:nvPr>
        </p:nvSpPr>
        <p:spPr>
          <a:xfrm>
            <a:off x="457200"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0" name="Content Placeholder 2">
            <a:extLst>
              <a:ext uri="{FF2B5EF4-FFF2-40B4-BE49-F238E27FC236}">
                <a16:creationId xmlns:a16="http://schemas.microsoft.com/office/drawing/2014/main" id="{E517EFA9-DD4A-44D3-9C01-6C99E02A521C}"/>
              </a:ext>
            </a:extLst>
          </p:cNvPr>
          <p:cNvSpPr>
            <a:spLocks noGrp="1"/>
          </p:cNvSpPr>
          <p:nvPr>
            <p:ph idx="13" hasCustomPrompt="1"/>
          </p:nvPr>
        </p:nvSpPr>
        <p:spPr>
          <a:xfrm>
            <a:off x="457200"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1" name="Content Placeholder 2">
            <a:extLst>
              <a:ext uri="{FF2B5EF4-FFF2-40B4-BE49-F238E27FC236}">
                <a16:creationId xmlns:a16="http://schemas.microsoft.com/office/drawing/2014/main" id="{7B9CF959-5DEB-40D0-95E3-1D7BFA4A66C7}"/>
              </a:ext>
            </a:extLst>
          </p:cNvPr>
          <p:cNvSpPr>
            <a:spLocks noGrp="1"/>
          </p:cNvSpPr>
          <p:nvPr>
            <p:ph idx="14" hasCustomPrompt="1"/>
          </p:nvPr>
        </p:nvSpPr>
        <p:spPr>
          <a:xfrm>
            <a:off x="2128387"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3" name="Content Placeholder 2">
            <a:extLst>
              <a:ext uri="{FF2B5EF4-FFF2-40B4-BE49-F238E27FC236}">
                <a16:creationId xmlns:a16="http://schemas.microsoft.com/office/drawing/2014/main" id="{9FD564D1-9B8B-41EA-8145-E6F82052615A}"/>
              </a:ext>
            </a:extLst>
          </p:cNvPr>
          <p:cNvSpPr>
            <a:spLocks noGrp="1"/>
          </p:cNvSpPr>
          <p:nvPr>
            <p:ph idx="16" hasCustomPrompt="1"/>
          </p:nvPr>
        </p:nvSpPr>
        <p:spPr>
          <a:xfrm>
            <a:off x="3813858"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17" name="Content Placeholder 2">
            <a:extLst>
              <a:ext uri="{FF2B5EF4-FFF2-40B4-BE49-F238E27FC236}">
                <a16:creationId xmlns:a16="http://schemas.microsoft.com/office/drawing/2014/main" id="{4BBB4A1A-EE9B-4041-874D-ADE91648B582}"/>
              </a:ext>
            </a:extLst>
          </p:cNvPr>
          <p:cNvSpPr>
            <a:spLocks noGrp="1"/>
          </p:cNvSpPr>
          <p:nvPr>
            <p:ph idx="17" hasCustomPrompt="1"/>
          </p:nvPr>
        </p:nvSpPr>
        <p:spPr>
          <a:xfrm>
            <a:off x="2128386"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8" name="Content Placeholder 2">
            <a:extLst>
              <a:ext uri="{FF2B5EF4-FFF2-40B4-BE49-F238E27FC236}">
                <a16:creationId xmlns:a16="http://schemas.microsoft.com/office/drawing/2014/main" id="{2A203EE5-6811-4550-B9C0-554A245557AE}"/>
              </a:ext>
            </a:extLst>
          </p:cNvPr>
          <p:cNvSpPr>
            <a:spLocks noGrp="1"/>
          </p:cNvSpPr>
          <p:nvPr>
            <p:ph idx="18" hasCustomPrompt="1"/>
          </p:nvPr>
        </p:nvSpPr>
        <p:spPr>
          <a:xfrm>
            <a:off x="3813858"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47" name="Content Placeholder 2">
            <a:extLst>
              <a:ext uri="{FF2B5EF4-FFF2-40B4-BE49-F238E27FC236}">
                <a16:creationId xmlns:a16="http://schemas.microsoft.com/office/drawing/2014/main" id="{080C059D-BAA3-4E28-BE35-2106E8AB7C46}"/>
              </a:ext>
            </a:extLst>
          </p:cNvPr>
          <p:cNvSpPr>
            <a:spLocks noGrp="1"/>
          </p:cNvSpPr>
          <p:nvPr>
            <p:ph idx="19" hasCustomPrompt="1"/>
          </p:nvPr>
        </p:nvSpPr>
        <p:spPr>
          <a:xfrm>
            <a:off x="5499330"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8" name="Content Placeholder 2">
            <a:extLst>
              <a:ext uri="{FF2B5EF4-FFF2-40B4-BE49-F238E27FC236}">
                <a16:creationId xmlns:a16="http://schemas.microsoft.com/office/drawing/2014/main" id="{6ED8102C-B2BA-4CAA-8C35-8D22E694BA6D}"/>
              </a:ext>
            </a:extLst>
          </p:cNvPr>
          <p:cNvSpPr>
            <a:spLocks noGrp="1"/>
          </p:cNvSpPr>
          <p:nvPr>
            <p:ph idx="20" hasCustomPrompt="1"/>
          </p:nvPr>
        </p:nvSpPr>
        <p:spPr>
          <a:xfrm>
            <a:off x="5499330"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9" name="Content Placeholder 2">
            <a:extLst>
              <a:ext uri="{FF2B5EF4-FFF2-40B4-BE49-F238E27FC236}">
                <a16:creationId xmlns:a16="http://schemas.microsoft.com/office/drawing/2014/main" id="{AA68BD07-419F-4531-B5A8-D085B2654AE0}"/>
              </a:ext>
            </a:extLst>
          </p:cNvPr>
          <p:cNvSpPr>
            <a:spLocks noGrp="1"/>
          </p:cNvSpPr>
          <p:nvPr>
            <p:ph idx="21" hasCustomPrompt="1"/>
          </p:nvPr>
        </p:nvSpPr>
        <p:spPr>
          <a:xfrm>
            <a:off x="7170517" y="1682880"/>
            <a:ext cx="1516283" cy="416600"/>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50" name="Content Placeholder 2">
            <a:extLst>
              <a:ext uri="{FF2B5EF4-FFF2-40B4-BE49-F238E27FC236}">
                <a16:creationId xmlns:a16="http://schemas.microsoft.com/office/drawing/2014/main" id="{6A343B96-0D55-4F58-913D-878ED3EF470E}"/>
              </a:ext>
            </a:extLst>
          </p:cNvPr>
          <p:cNvSpPr>
            <a:spLocks noGrp="1"/>
          </p:cNvSpPr>
          <p:nvPr>
            <p:ph idx="22" hasCustomPrompt="1"/>
          </p:nvPr>
        </p:nvSpPr>
        <p:spPr>
          <a:xfrm>
            <a:off x="7170517" y="2056621"/>
            <a:ext cx="1516283" cy="3731927"/>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200">
                <a:solidFill>
                  <a:schemeClr val="tx1"/>
                </a:solidFill>
              </a:defRPr>
            </a:lvl1pPr>
            <a:lvl2pPr marL="361950" indent="-133350">
              <a:spcBef>
                <a:spcPts val="100"/>
              </a:spcBef>
              <a:defRPr sz="1000">
                <a:solidFill>
                  <a:schemeClr val="tx1"/>
                </a:solidFill>
              </a:defRPr>
            </a:lvl2pPr>
            <a:lvl3pPr marL="542925" indent="-85725">
              <a:spcBef>
                <a:spcPts val="100"/>
              </a:spcBef>
              <a:defRPr sz="1000">
                <a:solidFill>
                  <a:schemeClr val="tx1"/>
                </a:solidFill>
              </a:defRPr>
            </a:lvl3pPr>
            <a:lvl4pPr>
              <a:spcBef>
                <a:spcPts val="100"/>
              </a:spcBef>
              <a:defRPr sz="1000" b="0">
                <a:solidFill>
                  <a:schemeClr val="tx1"/>
                </a:solidFill>
              </a:defRPr>
            </a:lvl4pPr>
            <a:lvl5pPr>
              <a:spcBef>
                <a:spcPts val="100"/>
              </a:spcBef>
              <a:defRPr sz="10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101753783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6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14" name="Title Placeholder 1">
            <a:extLst>
              <a:ext uri="{FF2B5EF4-FFF2-40B4-BE49-F238E27FC236}">
                <a16:creationId xmlns:a16="http://schemas.microsoft.com/office/drawing/2014/main" id="{25F674B5-002F-4B7F-9267-2B48E7806AFA}"/>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21" name="Content Placeholder 3">
            <a:extLst>
              <a:ext uri="{FF2B5EF4-FFF2-40B4-BE49-F238E27FC236}">
                <a16:creationId xmlns:a16="http://schemas.microsoft.com/office/drawing/2014/main" id="{797381F0-6907-41D7-BF97-C432FF72E95A}"/>
              </a:ext>
            </a:extLst>
          </p:cNvPr>
          <p:cNvSpPr>
            <a:spLocks noGrp="1"/>
          </p:cNvSpPr>
          <p:nvPr>
            <p:ph sz="half" idx="2" hasCustomPrompt="1"/>
          </p:nvPr>
        </p:nvSpPr>
        <p:spPr>
          <a:xfrm>
            <a:off x="457199" y="989297"/>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49" name="Content Placeholder 2">
            <a:extLst>
              <a:ext uri="{FF2B5EF4-FFF2-40B4-BE49-F238E27FC236}">
                <a16:creationId xmlns:a16="http://schemas.microsoft.com/office/drawing/2014/main" id="{B1953C7C-0216-4310-BEB0-FBC8D714CEBB}"/>
              </a:ext>
            </a:extLst>
          </p:cNvPr>
          <p:cNvSpPr>
            <a:spLocks noGrp="1"/>
          </p:cNvSpPr>
          <p:nvPr>
            <p:ph idx="1" hasCustomPrompt="1"/>
          </p:nvPr>
        </p:nvSpPr>
        <p:spPr>
          <a:xfrm>
            <a:off x="457199"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50" name="Content Placeholder 2">
            <a:extLst>
              <a:ext uri="{FF2B5EF4-FFF2-40B4-BE49-F238E27FC236}">
                <a16:creationId xmlns:a16="http://schemas.microsoft.com/office/drawing/2014/main" id="{54172789-878D-4CCF-BB1B-C89ACB2ECA32}"/>
              </a:ext>
            </a:extLst>
          </p:cNvPr>
          <p:cNvSpPr>
            <a:spLocks noGrp="1"/>
          </p:cNvSpPr>
          <p:nvPr>
            <p:ph idx="13" hasCustomPrompt="1"/>
          </p:nvPr>
        </p:nvSpPr>
        <p:spPr>
          <a:xfrm>
            <a:off x="457199"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1" name="Content Placeholder 2">
            <a:extLst>
              <a:ext uri="{FF2B5EF4-FFF2-40B4-BE49-F238E27FC236}">
                <a16:creationId xmlns:a16="http://schemas.microsoft.com/office/drawing/2014/main" id="{88D449DE-8635-4867-80ED-819C7B60FEB3}"/>
              </a:ext>
            </a:extLst>
          </p:cNvPr>
          <p:cNvSpPr>
            <a:spLocks noGrp="1"/>
          </p:cNvSpPr>
          <p:nvPr>
            <p:ph idx="14" hasCustomPrompt="1"/>
          </p:nvPr>
        </p:nvSpPr>
        <p:spPr>
          <a:xfrm>
            <a:off x="5157312"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52" name="Content Placeholder 2">
            <a:extLst>
              <a:ext uri="{FF2B5EF4-FFF2-40B4-BE49-F238E27FC236}">
                <a16:creationId xmlns:a16="http://schemas.microsoft.com/office/drawing/2014/main" id="{1D6E9811-BE59-4807-BD96-8FAB98FB8115}"/>
              </a:ext>
            </a:extLst>
          </p:cNvPr>
          <p:cNvSpPr>
            <a:spLocks noGrp="1"/>
          </p:cNvSpPr>
          <p:nvPr>
            <p:ph idx="17" hasCustomPrompt="1"/>
          </p:nvPr>
        </p:nvSpPr>
        <p:spPr>
          <a:xfrm>
            <a:off x="5157311"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Tree>
    <p:extLst>
      <p:ext uri="{BB962C8B-B14F-4D97-AF65-F5344CB8AC3E}">
        <p14:creationId xmlns:p14="http://schemas.microsoft.com/office/powerpoint/2010/main" val="3461022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4_3Colum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14" name="Title Placeholder 1">
            <a:extLst>
              <a:ext uri="{FF2B5EF4-FFF2-40B4-BE49-F238E27FC236}">
                <a16:creationId xmlns:a16="http://schemas.microsoft.com/office/drawing/2014/main" id="{5992EC70-7028-4319-A178-A40903937772}"/>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15" name="Content Placeholder 3">
            <a:extLst>
              <a:ext uri="{FF2B5EF4-FFF2-40B4-BE49-F238E27FC236}">
                <a16:creationId xmlns:a16="http://schemas.microsoft.com/office/drawing/2014/main" id="{288ED6CC-2EA5-4CD5-80C4-F89453192DE1}"/>
              </a:ext>
            </a:extLst>
          </p:cNvPr>
          <p:cNvSpPr>
            <a:spLocks noGrp="1"/>
          </p:cNvSpPr>
          <p:nvPr>
            <p:ph sz="half" idx="2" hasCustomPrompt="1"/>
          </p:nvPr>
        </p:nvSpPr>
        <p:spPr>
          <a:xfrm>
            <a:off x="457199" y="741042"/>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16" name="Straight Connector 15">
            <a:extLst>
              <a:ext uri="{FF2B5EF4-FFF2-40B4-BE49-F238E27FC236}">
                <a16:creationId xmlns:a16="http://schemas.microsoft.com/office/drawing/2014/main" id="{B598B8FB-D6BB-46A8-8573-FA2614557434}"/>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8408C92-BAC9-4142-83D3-0D80016ADC45}"/>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68C10CA0-4964-47B1-A3B9-A5F7EC2C89BF}"/>
              </a:ext>
            </a:extLst>
          </p:cNvPr>
          <p:cNvSpPr>
            <a:spLocks noGrp="1"/>
          </p:cNvSpPr>
          <p:nvPr>
            <p:ph idx="1" hasCustomPrompt="1"/>
          </p:nvPr>
        </p:nvSpPr>
        <p:spPr>
          <a:xfrm>
            <a:off x="457199"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4" name="Content Placeholder 2">
            <a:extLst>
              <a:ext uri="{FF2B5EF4-FFF2-40B4-BE49-F238E27FC236}">
                <a16:creationId xmlns:a16="http://schemas.microsoft.com/office/drawing/2014/main" id="{5F377F66-64A9-41E4-AF62-6169BE0CBBE2}"/>
              </a:ext>
            </a:extLst>
          </p:cNvPr>
          <p:cNvSpPr>
            <a:spLocks noGrp="1"/>
          </p:cNvSpPr>
          <p:nvPr>
            <p:ph idx="13" hasCustomPrompt="1"/>
          </p:nvPr>
        </p:nvSpPr>
        <p:spPr>
          <a:xfrm>
            <a:off x="457199"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5" name="Content Placeholder 2">
            <a:extLst>
              <a:ext uri="{FF2B5EF4-FFF2-40B4-BE49-F238E27FC236}">
                <a16:creationId xmlns:a16="http://schemas.microsoft.com/office/drawing/2014/main" id="{7F88B692-6F38-4A79-B585-105587E2EA22}"/>
              </a:ext>
            </a:extLst>
          </p:cNvPr>
          <p:cNvSpPr>
            <a:spLocks noGrp="1"/>
          </p:cNvSpPr>
          <p:nvPr>
            <p:ph idx="14" hasCustomPrompt="1"/>
          </p:nvPr>
        </p:nvSpPr>
        <p:spPr>
          <a:xfrm>
            <a:off x="5157312" y="1969573"/>
            <a:ext cx="3418278" cy="373742"/>
          </a:xfrm>
          <a:solidFill>
            <a:schemeClr val="bg1">
              <a:lumMod val="95000"/>
            </a:schemeClr>
          </a:solidFill>
        </p:spPr>
        <p:txBody>
          <a:bodyPr/>
          <a:lstStyle>
            <a:lvl1pPr marL="0" indent="0" algn="ctr">
              <a:buClr>
                <a:schemeClr val="tx2"/>
              </a:buClr>
              <a:buSzPct val="100000"/>
              <a:buFont typeface="Arial" panose="020B0604020202020204" pitchFamily="34" charset="0"/>
              <a:buNone/>
              <a:defRPr sz="2000" b="0">
                <a:solidFill>
                  <a:schemeClr val="accent1"/>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Headline</a:t>
            </a:r>
          </a:p>
          <a:p>
            <a:pPr lvl="0"/>
            <a:endParaRPr lang="en-ZA" dirty="0"/>
          </a:p>
        </p:txBody>
      </p:sp>
      <p:sp>
        <p:nvSpPr>
          <p:cNvPr id="46" name="Content Placeholder 2">
            <a:extLst>
              <a:ext uri="{FF2B5EF4-FFF2-40B4-BE49-F238E27FC236}">
                <a16:creationId xmlns:a16="http://schemas.microsoft.com/office/drawing/2014/main" id="{921314FF-3B5C-442D-8095-EC4C26A71C5B}"/>
              </a:ext>
            </a:extLst>
          </p:cNvPr>
          <p:cNvSpPr>
            <a:spLocks noGrp="1"/>
          </p:cNvSpPr>
          <p:nvPr>
            <p:ph idx="17" hasCustomPrompt="1"/>
          </p:nvPr>
        </p:nvSpPr>
        <p:spPr>
          <a:xfrm>
            <a:off x="5157311" y="2343315"/>
            <a:ext cx="3418278" cy="3348000"/>
          </a:xfrm>
          <a:solidFill>
            <a:schemeClr val="bg1">
              <a:lumMod val="95000"/>
            </a:schemeClr>
          </a:solidFill>
        </p:spPr>
        <p:txBody>
          <a:bodyPr lIns="144000" tIns="72000" rIns="144000" bIns="72000"/>
          <a:lstStyle>
            <a:lvl1pPr marL="180975" indent="-180975">
              <a:spcBef>
                <a:spcPts val="100"/>
              </a:spcBef>
              <a:buClr>
                <a:schemeClr val="tx2"/>
              </a:buClr>
              <a:buSzPct val="100000"/>
              <a:buFont typeface="Arial" panose="020B0604020202020204" pitchFamily="34" charset="0"/>
              <a:buChar char="•"/>
              <a:defRPr sz="1400">
                <a:solidFill>
                  <a:schemeClr val="tx1"/>
                </a:solidFill>
              </a:defRPr>
            </a:lvl1pPr>
            <a:lvl2pPr marL="361950" indent="-133350">
              <a:spcBef>
                <a:spcPts val="100"/>
              </a:spcBef>
              <a:defRPr sz="1200">
                <a:solidFill>
                  <a:schemeClr val="tx1"/>
                </a:solidFill>
              </a:defRPr>
            </a:lvl2pPr>
            <a:lvl3pPr marL="628650" indent="-171450">
              <a:spcBef>
                <a:spcPts val="100"/>
              </a:spcBef>
              <a:defRPr sz="1200">
                <a:solidFill>
                  <a:schemeClr val="tx1"/>
                </a:solidFill>
              </a:defRPr>
            </a:lvl3pPr>
            <a:lvl4pPr>
              <a:spcBef>
                <a:spcPts val="100"/>
              </a:spcBef>
              <a:defRPr sz="1200" b="0">
                <a:solidFill>
                  <a:schemeClr val="tx1"/>
                </a:solidFill>
              </a:defRPr>
            </a:lvl4pPr>
            <a:lvl5pPr>
              <a:spcBef>
                <a:spcPts val="100"/>
              </a:spcBef>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2" name="Picture 1" descr="A picture containing icon&#10;&#10;Description automatically generated">
            <a:extLst>
              <a:ext uri="{FF2B5EF4-FFF2-40B4-BE49-F238E27FC236}">
                <a16:creationId xmlns:a16="http://schemas.microsoft.com/office/drawing/2014/main" id="{821C6556-B2C7-46D8-9DA3-A88C3892F7E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4358477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_Subcopy_Tex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10" name="Content Placeholder 2">
            <a:extLst>
              <a:ext uri="{FF2B5EF4-FFF2-40B4-BE49-F238E27FC236}">
                <a16:creationId xmlns:a16="http://schemas.microsoft.com/office/drawing/2014/main" id="{BBF5584F-F00B-49FE-9706-E0599C3D63AB}"/>
              </a:ext>
            </a:extLst>
          </p:cNvPr>
          <p:cNvSpPr>
            <a:spLocks noGrp="1"/>
          </p:cNvSpPr>
          <p:nvPr>
            <p:ph idx="1" hasCustomPrompt="1"/>
          </p:nvPr>
        </p:nvSpPr>
        <p:spPr>
          <a:xfrm>
            <a:off x="457199" y="2358709"/>
            <a:ext cx="5486400" cy="3486648"/>
          </a:xfrm>
        </p:spPr>
        <p:txBody>
          <a:bodyPr/>
          <a:lstStyle>
            <a:lvl1pPr marL="0" indent="0">
              <a:buClr>
                <a:schemeClr val="tx2"/>
              </a:buClr>
              <a:buSzPct val="100000"/>
              <a:buFont typeface="Arial" panose="020B0604020202020204" pitchFamily="34" charset="0"/>
              <a:buNone/>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itle Placeholder 1">
            <a:extLst>
              <a:ext uri="{FF2B5EF4-FFF2-40B4-BE49-F238E27FC236}">
                <a16:creationId xmlns:a16="http://schemas.microsoft.com/office/drawing/2014/main" id="{1580E611-38C8-438B-A142-6E92FE06D8AF}"/>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11" name="Content Placeholder 3">
            <a:extLst>
              <a:ext uri="{FF2B5EF4-FFF2-40B4-BE49-F238E27FC236}">
                <a16:creationId xmlns:a16="http://schemas.microsoft.com/office/drawing/2014/main" id="{ABA180AE-8FBF-44AC-B5C1-39C3873CCFCA}"/>
              </a:ext>
            </a:extLst>
          </p:cNvPr>
          <p:cNvSpPr>
            <a:spLocks noGrp="1"/>
          </p:cNvSpPr>
          <p:nvPr>
            <p:ph sz="half" idx="2" hasCustomPrompt="1"/>
          </p:nvPr>
        </p:nvSpPr>
        <p:spPr>
          <a:xfrm>
            <a:off x="457199" y="985673"/>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13" name="Straight Connector 12">
            <a:extLst>
              <a:ext uri="{FF2B5EF4-FFF2-40B4-BE49-F238E27FC236}">
                <a16:creationId xmlns:a16="http://schemas.microsoft.com/office/drawing/2014/main" id="{17281F9D-D8B9-4331-B0DC-DE01F7600D5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84267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3_Subcopy_Text">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14576948-C41D-4D13-A022-9862AE4726E9}" type="slidenum">
              <a:rPr lang="en-ZA" smtClean="0"/>
              <a:t>‹#›</a:t>
            </a:fld>
            <a:endParaRPr lang="en-ZA"/>
          </a:p>
        </p:txBody>
      </p:sp>
      <p:sp>
        <p:nvSpPr>
          <p:cNvPr id="10" name="Content Placeholder 2">
            <a:extLst>
              <a:ext uri="{FF2B5EF4-FFF2-40B4-BE49-F238E27FC236}">
                <a16:creationId xmlns:a16="http://schemas.microsoft.com/office/drawing/2014/main" id="{BBF5584F-F00B-49FE-9706-E0599C3D63AB}"/>
              </a:ext>
            </a:extLst>
          </p:cNvPr>
          <p:cNvSpPr>
            <a:spLocks noGrp="1"/>
          </p:cNvSpPr>
          <p:nvPr>
            <p:ph idx="1" hasCustomPrompt="1"/>
          </p:nvPr>
        </p:nvSpPr>
        <p:spPr>
          <a:xfrm>
            <a:off x="457199" y="2358709"/>
            <a:ext cx="5486400" cy="3486648"/>
          </a:xfrm>
        </p:spPr>
        <p:txBody>
          <a:bodyPr/>
          <a:lstStyle>
            <a:lvl1pPr marL="0" indent="0">
              <a:buClr>
                <a:schemeClr val="tx2"/>
              </a:buClr>
              <a:buSzPct val="100000"/>
              <a:buFont typeface="Arial" panose="020B0604020202020204" pitchFamily="34" charset="0"/>
              <a:buNone/>
              <a:defRPr sz="1400">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b="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8" name="Title Placeholder 1">
            <a:extLst>
              <a:ext uri="{FF2B5EF4-FFF2-40B4-BE49-F238E27FC236}">
                <a16:creationId xmlns:a16="http://schemas.microsoft.com/office/drawing/2014/main" id="{1580E611-38C8-438B-A142-6E92FE06D8AF}"/>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
        <p:nvSpPr>
          <p:cNvPr id="11" name="Content Placeholder 3">
            <a:extLst>
              <a:ext uri="{FF2B5EF4-FFF2-40B4-BE49-F238E27FC236}">
                <a16:creationId xmlns:a16="http://schemas.microsoft.com/office/drawing/2014/main" id="{ABA180AE-8FBF-44AC-B5C1-39C3873CCFCA}"/>
              </a:ext>
            </a:extLst>
          </p:cNvPr>
          <p:cNvSpPr>
            <a:spLocks noGrp="1"/>
          </p:cNvSpPr>
          <p:nvPr>
            <p:ph sz="half" idx="2" hasCustomPrompt="1"/>
          </p:nvPr>
        </p:nvSpPr>
        <p:spPr>
          <a:xfrm>
            <a:off x="457199" y="741042"/>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cxnSp>
        <p:nvCxnSpPr>
          <p:cNvPr id="12" name="Straight Connector 11">
            <a:extLst>
              <a:ext uri="{FF2B5EF4-FFF2-40B4-BE49-F238E27FC236}">
                <a16:creationId xmlns:a16="http://schemas.microsoft.com/office/drawing/2014/main" id="{3D06E61D-1BF2-4056-9ED4-9BD0A1192ABA}"/>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7281F9D-D8B9-4331-B0DC-DE01F7600D5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2982BF3B-5283-4F0F-8ED2-DD34215B24E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3223473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4576948-C41D-4D13-A022-9862AE4726E9}" type="slidenum">
              <a:rPr lang="en-ZA" smtClean="0"/>
              <a:t>‹#›</a:t>
            </a:fld>
            <a:endParaRPr lang="en-ZA"/>
          </a:p>
        </p:txBody>
      </p:sp>
      <p:sp>
        <p:nvSpPr>
          <p:cNvPr id="7" name="Title Placeholder 1">
            <a:extLst>
              <a:ext uri="{FF2B5EF4-FFF2-40B4-BE49-F238E27FC236}">
                <a16:creationId xmlns:a16="http://schemas.microsoft.com/office/drawing/2014/main" id="{FE23EC84-AA3C-4D62-A2F9-30DE15313055}"/>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71560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3_Infographics_spli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18A0B0-A71C-44AA-B012-4BB64AEDF5CF}"/>
              </a:ext>
            </a:extLst>
          </p:cNvPr>
          <p:cNvSpPr/>
          <p:nvPr userDrawn="1"/>
        </p:nvSpPr>
        <p:spPr>
          <a:xfrm>
            <a:off x="1" y="-23206"/>
            <a:ext cx="3225496" cy="688120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Slide Number Placeholder 5">
            <a:extLst>
              <a:ext uri="{FF2B5EF4-FFF2-40B4-BE49-F238E27FC236}">
                <a16:creationId xmlns:a16="http://schemas.microsoft.com/office/drawing/2014/main" id="{49E3F657-E800-4722-BDF8-15CE6003ACCC}"/>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1" name="Straight Connector 30">
            <a:extLst>
              <a:ext uri="{FF2B5EF4-FFF2-40B4-BE49-F238E27FC236}">
                <a16:creationId xmlns:a16="http://schemas.microsoft.com/office/drawing/2014/main" id="{04CF002E-C5D5-4AEB-9908-D3E917C77C68}"/>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4" name="Title Placeholder 1">
            <a:extLst>
              <a:ext uri="{FF2B5EF4-FFF2-40B4-BE49-F238E27FC236}">
                <a16:creationId xmlns:a16="http://schemas.microsoft.com/office/drawing/2014/main" id="{E18DF4FD-0E6C-4930-AFA1-BC5DBE0F9907}"/>
              </a:ext>
            </a:extLst>
          </p:cNvPr>
          <p:cNvSpPr>
            <a:spLocks noGrp="1"/>
          </p:cNvSpPr>
          <p:nvPr>
            <p:ph type="title" hasCustomPrompt="1"/>
          </p:nvPr>
        </p:nvSpPr>
        <p:spPr>
          <a:xfrm>
            <a:off x="457199" y="188316"/>
            <a:ext cx="2615515"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a:t>
            </a:r>
            <a:br>
              <a:rPr lang="en-US" dirty="0"/>
            </a:br>
            <a:r>
              <a:rPr lang="en-US" dirty="0"/>
              <a:t>Master</a:t>
            </a:r>
            <a:endParaRPr lang="en-ZA" dirty="0"/>
          </a:p>
        </p:txBody>
      </p:sp>
      <p:cxnSp>
        <p:nvCxnSpPr>
          <p:cNvPr id="35" name="Straight Connector 34">
            <a:extLst>
              <a:ext uri="{FF2B5EF4-FFF2-40B4-BE49-F238E27FC236}">
                <a16:creationId xmlns:a16="http://schemas.microsoft.com/office/drawing/2014/main" id="{4F7EB36F-AAC7-4639-B5B2-D3D509A981D5}"/>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B03B63AA-BE91-485B-ACF0-5D07B910F9B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1685149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Title Double Line">
    <p:spTree>
      <p:nvGrpSpPr>
        <p:cNvPr id="1" name=""/>
        <p:cNvGrpSpPr/>
        <p:nvPr/>
      </p:nvGrpSpPr>
      <p:grpSpPr>
        <a:xfrm>
          <a:off x="0" y="0"/>
          <a:ext cx="0" cy="0"/>
          <a:chOff x="0" y="0"/>
          <a:chExt cx="0" cy="0"/>
        </a:xfrm>
      </p:grpSpPr>
      <p:sp>
        <p:nvSpPr>
          <p:cNvPr id="80" name="Slide Number Placeholder 5">
            <a:extLst>
              <a:ext uri="{FF2B5EF4-FFF2-40B4-BE49-F238E27FC236}">
                <a16:creationId xmlns:a16="http://schemas.microsoft.com/office/drawing/2014/main" id="{6C43E794-98B7-49CC-A5F3-8B9BE8E3A6B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81" name="Straight Connector 80">
            <a:extLst>
              <a:ext uri="{FF2B5EF4-FFF2-40B4-BE49-F238E27FC236}">
                <a16:creationId xmlns:a16="http://schemas.microsoft.com/office/drawing/2014/main" id="{D277BA73-D2D1-4199-AAE9-3F5FCAB2A149}"/>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29" name="Title Placeholder 1">
            <a:extLst>
              <a:ext uri="{FF2B5EF4-FFF2-40B4-BE49-F238E27FC236}">
                <a16:creationId xmlns:a16="http://schemas.microsoft.com/office/drawing/2014/main" id="{B860DAA4-6801-4AF0-96F1-4DF8E1C09B7D}"/>
              </a:ext>
            </a:extLst>
          </p:cNvPr>
          <p:cNvSpPr>
            <a:spLocks noGrp="1"/>
          </p:cNvSpPr>
          <p:nvPr>
            <p:ph type="title"/>
          </p:nvPr>
        </p:nvSpPr>
        <p:spPr>
          <a:xfrm>
            <a:off x="457199" y="188316"/>
            <a:ext cx="3002693" cy="780032"/>
          </a:xfrm>
          <a:prstGeom prst="rect">
            <a:avLst/>
          </a:prstGeom>
        </p:spPr>
        <p:txBody>
          <a:bodyPr vert="horz" lIns="0" tIns="45720" rIns="91440" bIns="45720" rtlCol="0" anchor="t">
            <a:noAutofit/>
          </a:bodyPr>
          <a:lstStyle/>
          <a:p>
            <a:r>
              <a:rPr lang="en-US" dirty="0"/>
              <a:t>Click to edit Master title style</a:t>
            </a:r>
            <a:endParaRPr lang="en-ZA" dirty="0"/>
          </a:p>
        </p:txBody>
      </p:sp>
      <p:cxnSp>
        <p:nvCxnSpPr>
          <p:cNvPr id="30" name="Straight Connector 29">
            <a:extLst>
              <a:ext uri="{FF2B5EF4-FFF2-40B4-BE49-F238E27FC236}">
                <a16:creationId xmlns:a16="http://schemas.microsoft.com/office/drawing/2014/main" id="{080753E4-0E41-4784-97B7-7C095C0DF0C7}"/>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A91E9BC2-76FF-45B7-B191-EBD35138F45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669122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Only Dark">
    <p:bg>
      <p:bgPr>
        <a:solidFill>
          <a:schemeClr val="tx2"/>
        </a:solidFill>
        <a:effectLst/>
      </p:bgPr>
    </p:bg>
    <p:spTree>
      <p:nvGrpSpPr>
        <p:cNvPr id="1" name=""/>
        <p:cNvGrpSpPr/>
        <p:nvPr/>
      </p:nvGrpSpPr>
      <p:grpSpPr>
        <a:xfrm>
          <a:off x="0" y="0"/>
          <a:ext cx="0" cy="0"/>
          <a:chOff x="0" y="0"/>
          <a:chExt cx="0" cy="0"/>
        </a:xfrm>
      </p:grpSpPr>
      <p:sp>
        <p:nvSpPr>
          <p:cNvPr id="32" name="Slide Number Placeholder 5">
            <a:extLst>
              <a:ext uri="{FF2B5EF4-FFF2-40B4-BE49-F238E27FC236}">
                <a16:creationId xmlns:a16="http://schemas.microsoft.com/office/drawing/2014/main" id="{AE4603D0-8A3A-4D7C-A2BD-75D9B6A3AC71}"/>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bg1"/>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D81B3923-C32E-4264-A712-41AFD502DABF}"/>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1" name="Title Placeholder 1">
            <a:extLst>
              <a:ext uri="{FF2B5EF4-FFF2-40B4-BE49-F238E27FC236}">
                <a16:creationId xmlns:a16="http://schemas.microsoft.com/office/drawing/2014/main" id="{97D18F45-05A6-466E-8104-778FCA4873AF}"/>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Master title style</a:t>
            </a:r>
            <a:endParaRPr lang="en-ZA" dirty="0"/>
          </a:p>
        </p:txBody>
      </p:sp>
      <p:cxnSp>
        <p:nvCxnSpPr>
          <p:cNvPr id="57" name="Straight Connector 56">
            <a:extLst>
              <a:ext uri="{FF2B5EF4-FFF2-40B4-BE49-F238E27FC236}">
                <a16:creationId xmlns:a16="http://schemas.microsoft.com/office/drawing/2014/main" id="{7C906551-3758-4FCE-88AE-E87320D78644}"/>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DA423E80-5F0B-407A-A6F7-9C10F5102E1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25269230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Title Dowble Line Dark">
    <p:bg>
      <p:bgPr>
        <a:solidFill>
          <a:schemeClr val="tx2"/>
        </a:solidFill>
        <a:effectLst/>
      </p:bgPr>
    </p:bg>
    <p:spTree>
      <p:nvGrpSpPr>
        <p:cNvPr id="1" name=""/>
        <p:cNvGrpSpPr/>
        <p:nvPr/>
      </p:nvGrpSpPr>
      <p:grpSpPr>
        <a:xfrm>
          <a:off x="0" y="0"/>
          <a:ext cx="0" cy="0"/>
          <a:chOff x="0" y="0"/>
          <a:chExt cx="0" cy="0"/>
        </a:xfrm>
      </p:grpSpPr>
      <p:sp>
        <p:nvSpPr>
          <p:cNvPr id="29" name="Slide Number Placeholder 5">
            <a:extLst>
              <a:ext uri="{FF2B5EF4-FFF2-40B4-BE49-F238E27FC236}">
                <a16:creationId xmlns:a16="http://schemas.microsoft.com/office/drawing/2014/main" id="{58CDF719-EFE9-4B93-B837-900E2AC5D73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F9006F02-D3EF-4A96-BE6C-DCADC819DDA9}"/>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30" name="Title Placeholder 1">
            <a:extLst>
              <a:ext uri="{FF2B5EF4-FFF2-40B4-BE49-F238E27FC236}">
                <a16:creationId xmlns:a16="http://schemas.microsoft.com/office/drawing/2014/main" id="{40AE7BA3-10FD-4EA4-8911-AAFC7211A85E}"/>
              </a:ext>
            </a:extLst>
          </p:cNvPr>
          <p:cNvSpPr>
            <a:spLocks noGrp="1"/>
          </p:cNvSpPr>
          <p:nvPr>
            <p:ph type="title" hasCustomPrompt="1"/>
          </p:nvPr>
        </p:nvSpPr>
        <p:spPr>
          <a:xfrm>
            <a:off x="457199" y="188316"/>
            <a:ext cx="7543801" cy="780032"/>
          </a:xfrm>
          <a:prstGeom prst="rect">
            <a:avLst/>
          </a:prstGeom>
        </p:spPr>
        <p:txBody>
          <a:bodyPr vert="horz" lIns="0" tIns="45720" rIns="91440" bIns="45720" rtlCol="0" anchor="t">
            <a:noAutofit/>
          </a:bodyPr>
          <a:lstStyle>
            <a:lvl1pPr>
              <a:defRPr>
                <a:solidFill>
                  <a:schemeClr val="bg1"/>
                </a:solidFill>
              </a:defRPr>
            </a:lvl1pPr>
          </a:lstStyle>
          <a:p>
            <a:r>
              <a:rPr lang="en-US" dirty="0"/>
              <a:t>Click to edit </a:t>
            </a:r>
            <a:br>
              <a:rPr lang="en-US" dirty="0"/>
            </a:br>
            <a:r>
              <a:rPr lang="en-US" dirty="0"/>
              <a:t>Master title style</a:t>
            </a:r>
            <a:endParaRPr lang="en-ZA" dirty="0"/>
          </a:p>
        </p:txBody>
      </p:sp>
      <p:cxnSp>
        <p:nvCxnSpPr>
          <p:cNvPr id="31" name="Straight Connector 30">
            <a:extLst>
              <a:ext uri="{FF2B5EF4-FFF2-40B4-BE49-F238E27FC236}">
                <a16:creationId xmlns:a16="http://schemas.microsoft.com/office/drawing/2014/main" id="{BB0D5BC1-051E-4A4E-A33B-094B9C246054}"/>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756ECAFA-96B4-4A3B-83C5-D0457102482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175398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1_Title Slide Plain">
    <p:spTree>
      <p:nvGrpSpPr>
        <p:cNvPr id="1" name=""/>
        <p:cNvGrpSpPr/>
        <p:nvPr/>
      </p:nvGrpSpPr>
      <p:grpSpPr>
        <a:xfrm>
          <a:off x="0" y="0"/>
          <a:ext cx="0" cy="0"/>
          <a:chOff x="0" y="0"/>
          <a:chExt cx="0" cy="0"/>
        </a:xfrm>
      </p:grpSpPr>
      <p:sp>
        <p:nvSpPr>
          <p:cNvPr id="2" name="Title 1"/>
          <p:cNvSpPr>
            <a:spLocks noGrp="1"/>
          </p:cNvSpPr>
          <p:nvPr>
            <p:ph type="ctrTitle"/>
          </p:nvPr>
        </p:nvSpPr>
        <p:spPr>
          <a:xfrm>
            <a:off x="1200150" y="1122363"/>
            <a:ext cx="6743700" cy="2387600"/>
          </a:xfrm>
        </p:spPr>
        <p:txBody>
          <a:bodyPr anchor="b">
            <a:noAutofit/>
          </a:bodyPr>
          <a:lstStyle>
            <a:lvl1pPr algn="ctr">
              <a:lnSpc>
                <a:spcPct val="85000"/>
              </a:lnSpc>
              <a:defRPr sz="4800" spc="30" baseline="0"/>
            </a:lvl1pPr>
          </a:lstStyle>
          <a:p>
            <a:r>
              <a:rPr lang="en-US" dirty="0"/>
              <a:t>Click to edit Master title style</a:t>
            </a:r>
            <a:endParaRPr lang="en-ZA" dirty="0"/>
          </a:p>
        </p:txBody>
      </p:sp>
      <p:sp>
        <p:nvSpPr>
          <p:cNvPr id="3" name="Subtitle 2"/>
          <p:cNvSpPr>
            <a:spLocks noGrp="1"/>
          </p:cNvSpPr>
          <p:nvPr>
            <p:ph type="subTitle" idx="1"/>
          </p:nvPr>
        </p:nvSpPr>
        <p:spPr>
          <a:xfrm>
            <a:off x="1200150" y="3602038"/>
            <a:ext cx="6743700" cy="1655762"/>
          </a:xfrm>
        </p:spPr>
        <p:txBody>
          <a:bodyPr/>
          <a:lstStyle>
            <a:lvl1pPr marL="0" indent="0" algn="ctr">
              <a:buNone/>
              <a:defRPr sz="2400" spc="2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7" name="Slide Number Placeholder 5">
            <a:extLst>
              <a:ext uri="{FF2B5EF4-FFF2-40B4-BE49-F238E27FC236}">
                <a16:creationId xmlns:a16="http://schemas.microsoft.com/office/drawing/2014/main" id="{DC5ACE0F-4C40-42B1-812C-DC029215669F}"/>
              </a:ext>
            </a:extLst>
          </p:cNvPr>
          <p:cNvSpPr txBox="1">
            <a:spLocks/>
          </p:cNvSpPr>
          <p:nvPr userDrawn="1"/>
        </p:nvSpPr>
        <p:spPr>
          <a:xfrm>
            <a:off x="11787881" y="6499605"/>
            <a:ext cx="207449" cy="207089"/>
          </a:xfrm>
          <a:prstGeom prst="rect">
            <a:avLst/>
          </a:prstGeom>
          <a:solidFill>
            <a:schemeClr val="bg2"/>
          </a:solidFill>
        </p:spPr>
        <p:txBody>
          <a:bodyPr vert="horz" lIns="0" tIns="0" rIns="0" bIns="0" rtlCol="0" anchor="ctr"/>
          <a:lstStyle>
            <a:defPPr>
              <a:defRPr lang="en-US"/>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4576948-C41D-4D13-A022-9862AE4726E9}" type="slidenum">
              <a:rPr lang="en-ZA" smtClean="0"/>
              <a:pPr/>
              <a:t>‹#›</a:t>
            </a:fld>
            <a:endParaRPr lang="en-ZA" dirty="0"/>
          </a:p>
        </p:txBody>
      </p:sp>
      <p:cxnSp>
        <p:nvCxnSpPr>
          <p:cNvPr id="8" name="Straight Connector 7">
            <a:extLst>
              <a:ext uri="{FF2B5EF4-FFF2-40B4-BE49-F238E27FC236}">
                <a16:creationId xmlns:a16="http://schemas.microsoft.com/office/drawing/2014/main" id="{BECE73C8-2714-44E1-B08A-4C870ACC8269}"/>
              </a:ext>
            </a:extLst>
          </p:cNvPr>
          <p:cNvCxnSpPr>
            <a:cxnSpLocks/>
          </p:cNvCxnSpPr>
          <p:nvPr userDrawn="1"/>
        </p:nvCxnSpPr>
        <p:spPr>
          <a:xfrm>
            <a:off x="200024" y="6355767"/>
            <a:ext cx="1179195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con&#10;&#10;Description automatically generated">
            <a:extLst>
              <a:ext uri="{FF2B5EF4-FFF2-40B4-BE49-F238E27FC236}">
                <a16:creationId xmlns:a16="http://schemas.microsoft.com/office/drawing/2014/main" id="{3196219E-67A0-47BA-8E79-B5BE9425DB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9560568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6_Large image 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4382858" y="1304925"/>
            <a:ext cx="3660682" cy="4351338"/>
          </a:xfrm>
        </p:spPr>
        <p:txBody>
          <a:bodyPr lIns="0"/>
          <a:lstStyle>
            <a:lvl1pPr marL="0" indent="0">
              <a:buClr>
                <a:schemeClr val="tx2"/>
              </a:buClr>
              <a:buSzPct val="100000"/>
              <a:buFont typeface="Arial" panose="020B0604020202020204" pitchFamily="34" charset="0"/>
              <a:buNone/>
              <a:defRPr>
                <a:solidFill>
                  <a:schemeClr val="tx1"/>
                </a:solidFill>
              </a:defRPr>
            </a:lvl1pPr>
            <a:lvl2pPr marL="361950" indent="-133350">
              <a:defRPr sz="1200">
                <a:solidFill>
                  <a:schemeClr val="tx1"/>
                </a:solidFill>
              </a:defRPr>
            </a:lvl2pPr>
            <a:lvl3pPr marL="628650" indent="-171450">
              <a:defRPr sz="1200">
                <a:solidFill>
                  <a:schemeClr val="tx1"/>
                </a:solidFill>
              </a:defRPr>
            </a:lvl3pPr>
            <a:lvl4pPr>
              <a:defRPr sz="1200">
                <a:solidFill>
                  <a:schemeClr val="tx1"/>
                </a:solidFill>
              </a:defRPr>
            </a:lvl4pPr>
            <a:lvl5pPr>
              <a:defRPr sz="120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457199" y="1304925"/>
            <a:ext cx="3770086" cy="3770086"/>
          </a:xfrm>
          <a:prstGeom prst="ellipse">
            <a:avLst/>
          </a:prstGeom>
          <a:solidFill>
            <a:schemeClr val="bg2"/>
          </a:solidFill>
        </p:spPr>
        <p:txBody>
          <a:bodyPr anchor="ctr"/>
          <a:lstStyle>
            <a:lvl1pPr marL="0" indent="0" algn="ctr">
              <a:buNone/>
              <a:defRPr i="1">
                <a:solidFill>
                  <a:schemeClr val="tx1"/>
                </a:solidFill>
              </a:defRPr>
            </a:lvl1pPr>
          </a:lstStyle>
          <a:p>
            <a:r>
              <a:rPr lang="en-ZA" dirty="0"/>
              <a:t>Medium Image</a:t>
            </a:r>
          </a:p>
        </p:txBody>
      </p:sp>
      <p:sp>
        <p:nvSpPr>
          <p:cNvPr id="10" name="Title Placeholder 1">
            <a:extLst>
              <a:ext uri="{FF2B5EF4-FFF2-40B4-BE49-F238E27FC236}">
                <a16:creationId xmlns:a16="http://schemas.microsoft.com/office/drawing/2014/main" id="{472AB00F-1455-4556-9FA0-CD70C037B174}"/>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2136716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Medium Image Contac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887091" y="1966098"/>
            <a:ext cx="4113909" cy="583746"/>
          </a:xfrm>
        </p:spPr>
        <p:txBody>
          <a:bodyPr lIns="0"/>
          <a:lstStyle>
            <a:lvl1pPr marL="0" indent="0">
              <a:buClr>
                <a:schemeClr val="tx2"/>
              </a:buClr>
              <a:buSzPct val="100000"/>
              <a:buFont typeface="Arial" panose="020B0604020202020204" pitchFamily="34" charset="0"/>
              <a:buNone/>
              <a:defRPr sz="2400" b="0">
                <a:solidFill>
                  <a:schemeClr val="tx2"/>
                </a:solidFill>
                <a:latin typeface="Montserrat SemiBold" panose="00000700000000000000" pitchFamily="2" charset="0"/>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Edit Master text styles</a:t>
            </a:r>
          </a:p>
        </p:txBody>
      </p:sp>
      <p:sp>
        <p:nvSpPr>
          <p:cNvPr id="6" name="Slide Number Placeholder 5"/>
          <p:cNvSpPr>
            <a:spLocks noGrp="1"/>
          </p:cNvSpPr>
          <p:nvPr>
            <p:ph type="sldNum" sz="quarter" idx="12"/>
          </p:nvPr>
        </p:nvSpPr>
        <p:spPr/>
        <p:txBody>
          <a:bodyPr/>
          <a:lstStyle/>
          <a:p>
            <a:fld id="{14576948-C41D-4D13-A022-9862AE4726E9}" type="slidenum">
              <a:rPr lang="en-ZA" smtClean="0"/>
              <a:t>‹#›</a:t>
            </a:fld>
            <a:endParaRPr lang="en-ZA"/>
          </a:p>
        </p:txBody>
      </p:sp>
      <p:sp>
        <p:nvSpPr>
          <p:cNvPr id="8" name="Picture Placeholder 7"/>
          <p:cNvSpPr>
            <a:spLocks noGrp="1"/>
          </p:cNvSpPr>
          <p:nvPr>
            <p:ph type="pic" sz="quarter" idx="13" hasCustomPrompt="1"/>
          </p:nvPr>
        </p:nvSpPr>
        <p:spPr>
          <a:xfrm>
            <a:off x="948123" y="1212103"/>
            <a:ext cx="2675483" cy="2675483"/>
          </a:xfrm>
          <a:prstGeom prst="ellipse">
            <a:avLst/>
          </a:prstGeom>
          <a:solidFill>
            <a:schemeClr val="bg2"/>
          </a:solidFill>
        </p:spPr>
        <p:txBody>
          <a:bodyPr anchor="ctr"/>
          <a:lstStyle>
            <a:lvl1pPr marL="0" indent="0" algn="ctr">
              <a:buNone/>
              <a:defRPr i="1">
                <a:solidFill>
                  <a:schemeClr val="tx1"/>
                </a:solidFill>
              </a:defRPr>
            </a:lvl1pPr>
          </a:lstStyle>
          <a:p>
            <a:r>
              <a:rPr lang="en-ZA" dirty="0"/>
              <a:t>Medium Image</a:t>
            </a:r>
          </a:p>
        </p:txBody>
      </p:sp>
      <p:sp>
        <p:nvSpPr>
          <p:cNvPr id="9" name="Content Placeholder 2">
            <a:extLst>
              <a:ext uri="{FF2B5EF4-FFF2-40B4-BE49-F238E27FC236}">
                <a16:creationId xmlns:a16="http://schemas.microsoft.com/office/drawing/2014/main" id="{A31118DA-1CA8-4176-B695-FCC02FA72B1E}"/>
              </a:ext>
            </a:extLst>
          </p:cNvPr>
          <p:cNvSpPr>
            <a:spLocks noGrp="1"/>
          </p:cNvSpPr>
          <p:nvPr>
            <p:ph idx="14" hasCustomPrompt="1"/>
          </p:nvPr>
        </p:nvSpPr>
        <p:spPr>
          <a:xfrm>
            <a:off x="3886199" y="2549843"/>
            <a:ext cx="4593567" cy="1211273"/>
          </a:xfrm>
        </p:spPr>
        <p:txBody>
          <a:bodyPr lIns="0"/>
          <a:lstStyle>
            <a:lvl1pPr marL="0" indent="0">
              <a:buClr>
                <a:schemeClr val="tx2"/>
              </a:buClr>
              <a:buSzPct val="100000"/>
              <a:buFont typeface="Arial" panose="020B0604020202020204" pitchFamily="34" charset="0"/>
              <a:buNone/>
              <a:defRPr sz="140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 123.456.7890 | P: 123.456.7890</a:t>
            </a:r>
            <a:br>
              <a:rPr lang="en-US" dirty="0"/>
            </a:br>
            <a:r>
              <a:rPr lang="en-US" dirty="0"/>
              <a:t>insert.name@lument.com</a:t>
            </a:r>
            <a:br>
              <a:rPr lang="en-US" dirty="0"/>
            </a:br>
            <a:r>
              <a:rPr lang="en-US" dirty="0"/>
              <a:t>123 Insert Address Here, State, XX 12345</a:t>
            </a:r>
            <a:br>
              <a:rPr lang="en-US" dirty="0"/>
            </a:br>
            <a:r>
              <a:rPr lang="en-US" dirty="0"/>
              <a:t>LUMENT.COM</a:t>
            </a:r>
          </a:p>
        </p:txBody>
      </p:sp>
      <p:sp>
        <p:nvSpPr>
          <p:cNvPr id="11" name="Title Placeholder 1">
            <a:extLst>
              <a:ext uri="{FF2B5EF4-FFF2-40B4-BE49-F238E27FC236}">
                <a16:creationId xmlns:a16="http://schemas.microsoft.com/office/drawing/2014/main" id="{11A847B4-67DF-435E-AF93-B5BF0A01041D}"/>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spTree>
    <p:extLst>
      <p:ext uri="{BB962C8B-B14F-4D97-AF65-F5344CB8AC3E}">
        <p14:creationId xmlns:p14="http://schemas.microsoft.com/office/powerpoint/2010/main" val="334591437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9_Team Peopl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57200" y="1485271"/>
            <a:ext cx="1590676" cy="1590676"/>
          </a:xfrm>
          <a:prstGeom prst="ellipse">
            <a:avLst/>
          </a:prstGeom>
          <a:solidFill>
            <a:schemeClr val="bg2"/>
          </a:solidFill>
        </p:spPr>
        <p:txBody>
          <a:bodyPr anchor="ctr"/>
          <a:lstStyle>
            <a:lvl1pPr marL="0" indent="0" algn="ctr">
              <a:buNone/>
              <a:defRPr i="1">
                <a:solidFill>
                  <a:schemeClr val="tx1"/>
                </a:solidFill>
              </a:defRPr>
            </a:lvl1pPr>
          </a:lstStyle>
          <a:p>
            <a:r>
              <a:rPr lang="en-ZA" dirty="0"/>
              <a:t>Medium Image</a:t>
            </a:r>
          </a:p>
        </p:txBody>
      </p:sp>
      <p:sp>
        <p:nvSpPr>
          <p:cNvPr id="13" name="Content Placeholder 3">
            <a:extLst>
              <a:ext uri="{FF2B5EF4-FFF2-40B4-BE49-F238E27FC236}">
                <a16:creationId xmlns:a16="http://schemas.microsoft.com/office/drawing/2014/main" id="{B70F7CE6-4303-4E3F-9F3C-09B3BEEE57F5}"/>
              </a:ext>
            </a:extLst>
          </p:cNvPr>
          <p:cNvSpPr>
            <a:spLocks noGrp="1"/>
          </p:cNvSpPr>
          <p:nvPr>
            <p:ph sz="half" idx="2" hasCustomPrompt="1"/>
          </p:nvPr>
        </p:nvSpPr>
        <p:spPr>
          <a:xfrm>
            <a:off x="457199" y="741042"/>
            <a:ext cx="7543801" cy="464081"/>
          </a:xfrm>
        </p:spPr>
        <p:txBody>
          <a:bodyPr lIns="0"/>
          <a:lstStyle>
            <a:lvl1pPr marL="0" indent="0">
              <a:buClr>
                <a:schemeClr val="tx2"/>
              </a:buClr>
              <a:buNone/>
              <a:defRPr sz="1400" spc="20" baseline="0">
                <a:solidFill>
                  <a:schemeClr val="tx1"/>
                </a:solidFill>
              </a:defRPr>
            </a:lvl1pPr>
            <a:lvl2pPr>
              <a:buClr>
                <a:schemeClr val="tx2"/>
              </a:buClr>
              <a:defRPr sz="1400">
                <a:solidFill>
                  <a:schemeClr val="tx2"/>
                </a:solidFill>
              </a:defRPr>
            </a:lvl2pPr>
            <a:lvl3pPr>
              <a:buClr>
                <a:schemeClr val="tx2"/>
              </a:buClr>
              <a:defRPr sz="1400">
                <a:solidFill>
                  <a:schemeClr val="tx2"/>
                </a:solidFill>
              </a:defRPr>
            </a:lvl3pPr>
            <a:lvl4pPr>
              <a:buClr>
                <a:schemeClr val="tx2"/>
              </a:buClr>
              <a:defRPr sz="1400">
                <a:solidFill>
                  <a:schemeClr val="tx2"/>
                </a:solidFill>
              </a:defRPr>
            </a:lvl4pPr>
            <a:lvl5pPr>
              <a:buClr>
                <a:schemeClr val="tx2"/>
              </a:buClr>
              <a:defRPr sz="1400">
                <a:solidFill>
                  <a:schemeClr val="tx2"/>
                </a:solidFill>
              </a:defRPr>
            </a:lvl5pPr>
          </a:lstStyle>
          <a:p>
            <a:pPr lvl="0"/>
            <a:r>
              <a:rPr lang="en-US" dirty="0"/>
              <a:t>Edit Master text styles</a:t>
            </a:r>
          </a:p>
        </p:txBody>
      </p:sp>
      <p:sp>
        <p:nvSpPr>
          <p:cNvPr id="14" name="Content Placeholder 2">
            <a:extLst>
              <a:ext uri="{FF2B5EF4-FFF2-40B4-BE49-F238E27FC236}">
                <a16:creationId xmlns:a16="http://schemas.microsoft.com/office/drawing/2014/main" id="{139AC0EE-7209-4886-B884-4F8F921582F5}"/>
              </a:ext>
            </a:extLst>
          </p:cNvPr>
          <p:cNvSpPr>
            <a:spLocks noGrp="1"/>
          </p:cNvSpPr>
          <p:nvPr>
            <p:ph idx="1" hasCustomPrompt="1"/>
          </p:nvPr>
        </p:nvSpPr>
        <p:spPr>
          <a:xfrm>
            <a:off x="2237697" y="1493433"/>
            <a:ext cx="3129642" cy="4682861"/>
          </a:xfrm>
        </p:spPr>
        <p:txBody>
          <a:bodyPr lIns="0"/>
          <a:lstStyle>
            <a:lvl1pPr marL="0" indent="0">
              <a:buClr>
                <a:schemeClr val="tx2"/>
              </a:buClr>
              <a:buSzPct val="100000"/>
              <a:buFont typeface="Arial" panose="020B0604020202020204" pitchFamily="34" charset="0"/>
              <a:buNone/>
              <a:defRPr sz="950">
                <a:solidFill>
                  <a:schemeClr val="tx1"/>
                </a:solidFill>
              </a:defRPr>
            </a:lvl1pPr>
            <a:lvl2pPr marL="361950" indent="-133350">
              <a:defRPr sz="950">
                <a:solidFill>
                  <a:schemeClr val="tx1"/>
                </a:solidFill>
              </a:defRPr>
            </a:lvl2pPr>
            <a:lvl3pPr marL="628650" indent="-171450">
              <a:defRPr sz="950">
                <a:solidFill>
                  <a:schemeClr val="tx1"/>
                </a:solidFill>
              </a:defRPr>
            </a:lvl3pPr>
            <a:lvl4pPr>
              <a:defRPr sz="950" b="0">
                <a:solidFill>
                  <a:schemeClr val="tx1"/>
                </a:solidFill>
              </a:defRPr>
            </a:lvl4pPr>
            <a:lvl5pPr>
              <a:defRPr sz="95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5" name="Content Placeholder 2">
            <a:extLst>
              <a:ext uri="{FF2B5EF4-FFF2-40B4-BE49-F238E27FC236}">
                <a16:creationId xmlns:a16="http://schemas.microsoft.com/office/drawing/2014/main" id="{414E34AD-C04A-47F4-80BF-58E78EFF134B}"/>
              </a:ext>
            </a:extLst>
          </p:cNvPr>
          <p:cNvSpPr>
            <a:spLocks noGrp="1"/>
          </p:cNvSpPr>
          <p:nvPr>
            <p:ph idx="14" hasCustomPrompt="1"/>
          </p:nvPr>
        </p:nvSpPr>
        <p:spPr>
          <a:xfrm>
            <a:off x="5557160" y="1493433"/>
            <a:ext cx="3129642" cy="4682861"/>
          </a:xfrm>
        </p:spPr>
        <p:txBody>
          <a:bodyPr lIns="0"/>
          <a:lstStyle>
            <a:lvl1pPr marL="0" indent="0">
              <a:buClr>
                <a:schemeClr val="tx2"/>
              </a:buClr>
              <a:buSzPct val="100000"/>
              <a:buFont typeface="Arial" panose="020B0604020202020204" pitchFamily="34" charset="0"/>
              <a:buNone/>
              <a:defRPr sz="950">
                <a:solidFill>
                  <a:schemeClr val="tx1"/>
                </a:solidFill>
              </a:defRPr>
            </a:lvl1pPr>
            <a:lvl2pPr marL="361950" indent="-133350">
              <a:defRPr sz="950">
                <a:solidFill>
                  <a:schemeClr val="tx1"/>
                </a:solidFill>
              </a:defRPr>
            </a:lvl2pPr>
            <a:lvl3pPr marL="628650" indent="-171450">
              <a:defRPr sz="950">
                <a:solidFill>
                  <a:schemeClr val="tx1"/>
                </a:solidFill>
              </a:defRPr>
            </a:lvl3pPr>
            <a:lvl4pPr>
              <a:defRPr sz="950" b="0">
                <a:solidFill>
                  <a:schemeClr val="tx1"/>
                </a:solidFill>
              </a:defRPr>
            </a:lvl4pPr>
            <a:lvl5pPr>
              <a:defRPr sz="950">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6" name="Slide Number Placeholder 5">
            <a:extLst>
              <a:ext uri="{FF2B5EF4-FFF2-40B4-BE49-F238E27FC236}">
                <a16:creationId xmlns:a16="http://schemas.microsoft.com/office/drawing/2014/main" id="{9E1B9531-3575-4159-B5AA-2C766B38320D}"/>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17" name="Straight Connector 16">
            <a:extLst>
              <a:ext uri="{FF2B5EF4-FFF2-40B4-BE49-F238E27FC236}">
                <a16:creationId xmlns:a16="http://schemas.microsoft.com/office/drawing/2014/main" id="{0AFAAAF7-30DD-476E-86F3-881529047166}"/>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42" name="Title Placeholder 1">
            <a:extLst>
              <a:ext uri="{FF2B5EF4-FFF2-40B4-BE49-F238E27FC236}">
                <a16:creationId xmlns:a16="http://schemas.microsoft.com/office/drawing/2014/main" id="{91360848-41D3-456C-AD6C-D799AE72015C}"/>
              </a:ext>
            </a:extLst>
          </p:cNvPr>
          <p:cNvSpPr>
            <a:spLocks noGrp="1"/>
          </p:cNvSpPr>
          <p:nvPr>
            <p:ph type="title"/>
          </p:nvPr>
        </p:nvSpPr>
        <p:spPr>
          <a:xfrm>
            <a:off x="457199" y="188316"/>
            <a:ext cx="7543801" cy="780032"/>
          </a:xfrm>
          <a:prstGeom prst="rect">
            <a:avLst/>
          </a:prstGeom>
        </p:spPr>
        <p:txBody>
          <a:bodyPr vert="horz" lIns="0" tIns="45720" rIns="91440" bIns="45720" rtlCol="0" anchor="t">
            <a:noAutofit/>
          </a:bodyPr>
          <a:lstStyle/>
          <a:p>
            <a:r>
              <a:rPr lang="en-US" dirty="0"/>
              <a:t>Click to edit Master title style</a:t>
            </a:r>
            <a:endParaRPr lang="en-ZA" dirty="0"/>
          </a:p>
        </p:txBody>
      </p:sp>
      <p:cxnSp>
        <p:nvCxnSpPr>
          <p:cNvPr id="43" name="Straight Connector 42">
            <a:extLst>
              <a:ext uri="{FF2B5EF4-FFF2-40B4-BE49-F238E27FC236}">
                <a16:creationId xmlns:a16="http://schemas.microsoft.com/office/drawing/2014/main" id="{D31A38EF-A7D0-4AA8-937C-74AE65114D2D}"/>
              </a:ext>
            </a:extLst>
          </p:cNvPr>
          <p:cNvCxnSpPr/>
          <p:nvPr userDrawn="1"/>
        </p:nvCxnSpPr>
        <p:spPr>
          <a:xfrm>
            <a:off x="457199" y="1210911"/>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CEC7F99C-25BD-4B3F-BE61-BBFE00268B3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11611243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lank Dark">
    <p:bg>
      <p:bgPr>
        <a:solidFill>
          <a:schemeClr val="tx2"/>
        </a:solidFill>
        <a:effectLst/>
      </p:bgPr>
    </p:bg>
    <p:spTree>
      <p:nvGrpSpPr>
        <p:cNvPr id="1" name=""/>
        <p:cNvGrpSpPr/>
        <p:nvPr/>
      </p:nvGrpSpPr>
      <p:grpSpPr>
        <a:xfrm>
          <a:off x="0" y="0"/>
          <a:ext cx="0" cy="0"/>
          <a:chOff x="0" y="0"/>
          <a:chExt cx="0" cy="0"/>
        </a:xfrm>
      </p:grpSpPr>
      <p:sp>
        <p:nvSpPr>
          <p:cNvPr id="30" name="Slide Number Placeholder 5">
            <a:extLst>
              <a:ext uri="{FF2B5EF4-FFF2-40B4-BE49-F238E27FC236}">
                <a16:creationId xmlns:a16="http://schemas.microsoft.com/office/drawing/2014/main" id="{ACEEB461-CF66-434B-91E9-75334A2568BE}"/>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2" name="Straight Connector 31">
            <a:extLst>
              <a:ext uri="{FF2B5EF4-FFF2-40B4-BE49-F238E27FC236}">
                <a16:creationId xmlns:a16="http://schemas.microsoft.com/office/drawing/2014/main" id="{F11A3B3E-EEA9-44E3-8251-DBE2444A155F}"/>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9CCD6B5B-93E4-4A00-87E6-FCD8D289E7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30842198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6" name="Slide Number Placeholder 5">
            <a:extLst>
              <a:ext uri="{FF2B5EF4-FFF2-40B4-BE49-F238E27FC236}">
                <a16:creationId xmlns:a16="http://schemas.microsoft.com/office/drawing/2014/main" id="{4E8A7478-F03D-4E0F-81FC-9AFDDCC61E9F}"/>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57" name="Straight Connector 56">
            <a:extLst>
              <a:ext uri="{FF2B5EF4-FFF2-40B4-BE49-F238E27FC236}">
                <a16:creationId xmlns:a16="http://schemas.microsoft.com/office/drawing/2014/main" id="{527546C6-20D1-4460-B1CF-C1A172BF431B}"/>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 name="Picture 1" descr="A picture containing icon&#10;&#10;Description automatically generated">
            <a:extLst>
              <a:ext uri="{FF2B5EF4-FFF2-40B4-BE49-F238E27FC236}">
                <a16:creationId xmlns:a16="http://schemas.microsoft.com/office/drawing/2014/main" id="{7550B076-592F-493E-A5BC-31748FF4F1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353350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Dark">
    <p:bg>
      <p:bgPr>
        <a:solidFill>
          <a:schemeClr val="tx2"/>
        </a:solidFill>
        <a:effectLst/>
      </p:bgPr>
    </p:bg>
    <p:spTree>
      <p:nvGrpSpPr>
        <p:cNvPr id="1" name=""/>
        <p:cNvGrpSpPr/>
        <p:nvPr/>
      </p:nvGrpSpPr>
      <p:grpSpPr>
        <a:xfrm>
          <a:off x="0" y="0"/>
          <a:ext cx="0" cy="0"/>
          <a:chOff x="0" y="0"/>
          <a:chExt cx="0" cy="0"/>
        </a:xfrm>
      </p:grpSpPr>
      <p:pic>
        <p:nvPicPr>
          <p:cNvPr id="6" name="Picture 5" descr="A picture containing sitting, dark, computer, computer&#10;&#10;Description automatically generated">
            <a:extLst>
              <a:ext uri="{FF2B5EF4-FFF2-40B4-BE49-F238E27FC236}">
                <a16:creationId xmlns:a16="http://schemas.microsoft.com/office/drawing/2014/main" id="{D7EBB9A3-8F87-4297-9F00-6A6812FA8A34}"/>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7" name="Rectangle 6">
            <a:extLst>
              <a:ext uri="{FF2B5EF4-FFF2-40B4-BE49-F238E27FC236}">
                <a16:creationId xmlns:a16="http://schemas.microsoft.com/office/drawing/2014/main" id="{0F887243-B20F-44D7-AD6C-A905459AF81A}"/>
              </a:ext>
            </a:extLst>
          </p:cNvPr>
          <p:cNvSpPr/>
          <p:nvPr userDrawn="1"/>
        </p:nvSpPr>
        <p:spPr>
          <a:xfrm>
            <a:off x="0" y="3238501"/>
            <a:ext cx="9144000" cy="3619499"/>
          </a:xfrm>
          <a:prstGeom prst="rect">
            <a:avLst/>
          </a:prstGeom>
          <a:gradFill>
            <a:gsLst>
              <a:gs pos="0">
                <a:schemeClr val="tx2">
                  <a:alpha val="0"/>
                </a:schemeClr>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572460"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8" name="Picture Placeholder 7">
            <a:extLst>
              <a:ext uri="{FF2B5EF4-FFF2-40B4-BE49-F238E27FC236}">
                <a16:creationId xmlns:a16="http://schemas.microsoft.com/office/drawing/2014/main" id="{94EF52A9-2227-41B0-AFCE-AD295F1D3FF0}"/>
              </a:ext>
            </a:extLst>
          </p:cNvPr>
          <p:cNvSpPr>
            <a:spLocks noGrp="1"/>
          </p:cNvSpPr>
          <p:nvPr>
            <p:ph type="pic" sz="quarter" idx="13" hasCustomPrompt="1"/>
          </p:nvPr>
        </p:nvSpPr>
        <p:spPr>
          <a:xfrm>
            <a:off x="0" y="0"/>
            <a:ext cx="9144000" cy="2617743"/>
          </a:xfrm>
          <a:prstGeom prst="rect">
            <a:avLst/>
          </a:prstGeom>
          <a:noFill/>
        </p:spPr>
        <p:txBody>
          <a:bodyPr anchor="ctr"/>
          <a:lstStyle>
            <a:lvl1pPr marL="0" indent="0" algn="ctr">
              <a:buNone/>
              <a:defRPr sz="1100" i="1">
                <a:solidFill>
                  <a:schemeClr val="bg1"/>
                </a:solidFill>
              </a:defRPr>
            </a:lvl1pPr>
          </a:lstStyle>
          <a:p>
            <a:r>
              <a:rPr lang="en-ZA" dirty="0"/>
              <a:t>Half Page Image</a:t>
            </a:r>
          </a:p>
        </p:txBody>
      </p:sp>
      <p:sp>
        <p:nvSpPr>
          <p:cNvPr id="33" name="Slide Number Placeholder 5">
            <a:extLst>
              <a:ext uri="{FF2B5EF4-FFF2-40B4-BE49-F238E27FC236}">
                <a16:creationId xmlns:a16="http://schemas.microsoft.com/office/drawing/2014/main" id="{B3718610-6A25-4594-AE96-FF2F97339880}"/>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4" name="Straight Connector 33">
            <a:extLst>
              <a:ext uri="{FF2B5EF4-FFF2-40B4-BE49-F238E27FC236}">
                <a16:creationId xmlns:a16="http://schemas.microsoft.com/office/drawing/2014/main" id="{FC05E2EA-1212-438B-807E-F7D2913D22B9}"/>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A54FD8D5-E5F2-4E26-979F-5CA01318BBEC}"/>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1586797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1_Section_Divider White">
    <p:bg>
      <p:bgPr>
        <a:solidFill>
          <a:schemeClr val="bg1"/>
        </a:solidFill>
        <a:effectLst/>
      </p:bgPr>
    </p:bg>
    <p:spTree>
      <p:nvGrpSpPr>
        <p:cNvPr id="1" name=""/>
        <p:cNvGrpSpPr/>
        <p:nvPr/>
      </p:nvGrpSpPr>
      <p:grpSpPr>
        <a:xfrm>
          <a:off x="0" y="0"/>
          <a:ext cx="0" cy="0"/>
          <a:chOff x="0" y="0"/>
          <a:chExt cx="0" cy="0"/>
        </a:xfrm>
      </p:grpSpPr>
      <p:pic>
        <p:nvPicPr>
          <p:cNvPr id="6" name="Picture 5" descr="A picture containing food&#10;&#10;Description automatically generated">
            <a:extLst>
              <a:ext uri="{FF2B5EF4-FFF2-40B4-BE49-F238E27FC236}">
                <a16:creationId xmlns:a16="http://schemas.microsoft.com/office/drawing/2014/main" id="{6E948304-9E4C-41A9-A4CF-7CFF4A1990ED}"/>
              </a:ext>
            </a:extLst>
          </p:cNvPr>
          <p:cNvPicPr>
            <a:picLocks noChangeAspect="1"/>
          </p:cNvPicPr>
          <p:nvPr userDrawn="1"/>
        </p:nvPicPr>
        <p:blipFill rotWithShape="1">
          <a:blip r:embed="rId2" cstate="screen">
            <a:alphaModFix amt="5000"/>
            <a:extLst>
              <a:ext uri="{28A0092B-C50C-407E-A947-70E740481C1C}">
                <a14:useLocalDpi xmlns:a14="http://schemas.microsoft.com/office/drawing/2010/main"/>
              </a:ext>
            </a:extLst>
          </a:blip>
          <a:srcRect/>
          <a:stretch/>
        </p:blipFill>
        <p:spPr>
          <a:xfrm>
            <a:off x="0" y="157652"/>
            <a:ext cx="9122638" cy="6399038"/>
          </a:xfrm>
          <a:prstGeom prst="rect">
            <a:avLst/>
          </a:prstGeom>
        </p:spPr>
      </p:pic>
      <p:sp>
        <p:nvSpPr>
          <p:cNvPr id="5" name="Rectangle 4">
            <a:extLst>
              <a:ext uri="{FF2B5EF4-FFF2-40B4-BE49-F238E27FC236}">
                <a16:creationId xmlns:a16="http://schemas.microsoft.com/office/drawing/2014/main" id="{D42D860F-659A-4ECA-9B3A-01017E21DB79}"/>
              </a:ext>
            </a:extLst>
          </p:cNvPr>
          <p:cNvSpPr/>
          <p:nvPr userDrawn="1"/>
        </p:nvSpPr>
        <p:spPr>
          <a:xfrm>
            <a:off x="0" y="3238501"/>
            <a:ext cx="9144000" cy="3619499"/>
          </a:xfrm>
          <a:prstGeom prst="rect">
            <a:avLst/>
          </a:prstGeom>
          <a:gradFill>
            <a:gsLst>
              <a:gs pos="0">
                <a:schemeClr val="bg1">
                  <a:alpha val="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tx2"/>
                </a:solidFill>
              </a:defRPr>
            </a:lvl1pPr>
          </a:lstStyle>
          <a:p>
            <a:r>
              <a:rPr lang="en-US" dirty="0"/>
              <a:t>Click to edit</a:t>
            </a:r>
            <a:endParaRPr lang="en-ZA" dirty="0"/>
          </a:p>
        </p:txBody>
      </p:sp>
      <p:cxnSp>
        <p:nvCxnSpPr>
          <p:cNvPr id="9" name="Straight Connector 8">
            <a:extLst>
              <a:ext uri="{FF2B5EF4-FFF2-40B4-BE49-F238E27FC236}">
                <a16:creationId xmlns:a16="http://schemas.microsoft.com/office/drawing/2014/main" id="{4ED5C0F6-1744-4733-B3D9-FCED1B4FF80F}"/>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8" name="Picture Placeholder 7">
            <a:extLst>
              <a:ext uri="{FF2B5EF4-FFF2-40B4-BE49-F238E27FC236}">
                <a16:creationId xmlns:a16="http://schemas.microsoft.com/office/drawing/2014/main" id="{94EF52A9-2227-41B0-AFCE-AD295F1D3FF0}"/>
              </a:ext>
            </a:extLst>
          </p:cNvPr>
          <p:cNvSpPr>
            <a:spLocks noGrp="1"/>
          </p:cNvSpPr>
          <p:nvPr>
            <p:ph type="pic" sz="quarter" idx="13" hasCustomPrompt="1"/>
          </p:nvPr>
        </p:nvSpPr>
        <p:spPr>
          <a:xfrm>
            <a:off x="0" y="0"/>
            <a:ext cx="9144000" cy="2617743"/>
          </a:xfrm>
          <a:prstGeom prst="rect">
            <a:avLst/>
          </a:prstGeom>
          <a:noFill/>
        </p:spPr>
        <p:txBody>
          <a:bodyPr anchor="ctr"/>
          <a:lstStyle>
            <a:lvl1pPr marL="0" indent="0" algn="ctr">
              <a:buNone/>
              <a:defRPr sz="1100" i="1">
                <a:solidFill>
                  <a:schemeClr val="tx2"/>
                </a:solidFill>
              </a:defRPr>
            </a:lvl1pPr>
          </a:lstStyle>
          <a:p>
            <a:r>
              <a:rPr lang="en-ZA" dirty="0"/>
              <a:t>Half Page Image</a:t>
            </a:r>
          </a:p>
        </p:txBody>
      </p:sp>
      <p:cxnSp>
        <p:nvCxnSpPr>
          <p:cNvPr id="145" name="Straight Connector 144">
            <a:extLst>
              <a:ext uri="{FF2B5EF4-FFF2-40B4-BE49-F238E27FC236}">
                <a16:creationId xmlns:a16="http://schemas.microsoft.com/office/drawing/2014/main" id="{3720B9C5-D753-4148-BE25-815835245287}"/>
              </a:ext>
            </a:extLst>
          </p:cNvPr>
          <p:cNvCxnSpPr>
            <a:cxnSpLocks/>
          </p:cNvCxnSpPr>
          <p:nvPr userDrawn="1"/>
        </p:nvCxnSpPr>
        <p:spPr>
          <a:xfrm>
            <a:off x="200024" y="6355767"/>
            <a:ext cx="1179195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sp>
        <p:nvSpPr>
          <p:cNvPr id="8" name="Slide Number Placeholder 7">
            <a:extLst>
              <a:ext uri="{FF2B5EF4-FFF2-40B4-BE49-F238E27FC236}">
                <a16:creationId xmlns:a16="http://schemas.microsoft.com/office/drawing/2014/main" id="{481DEF6E-7498-4A33-AA64-4075F34BFD1C}"/>
              </a:ext>
            </a:extLst>
          </p:cNvPr>
          <p:cNvSpPr>
            <a:spLocks noGrp="1"/>
          </p:cNvSpPr>
          <p:nvPr>
            <p:ph type="sldNum" sz="quarter" idx="14"/>
          </p:nvPr>
        </p:nvSpPr>
        <p:spPr/>
        <p:txBody>
          <a:bodyPr/>
          <a:lstStyle/>
          <a:p>
            <a:fld id="{14576948-C41D-4D13-A022-9862AE4726E9}" type="slidenum">
              <a:rPr lang="en-ZA" smtClean="0"/>
              <a:pPr/>
              <a:t>‹#›</a:t>
            </a:fld>
            <a:endParaRPr lang="en-ZA" dirty="0"/>
          </a:p>
        </p:txBody>
      </p:sp>
      <p:pic>
        <p:nvPicPr>
          <p:cNvPr id="3" name="Picture 2" descr="A picture containing icon&#10;&#10;Description automatically generated">
            <a:extLst>
              <a:ext uri="{FF2B5EF4-FFF2-40B4-BE49-F238E27FC236}">
                <a16:creationId xmlns:a16="http://schemas.microsoft.com/office/drawing/2014/main" id="{3A5A7B51-BB7E-4064-AD32-A6B806EB64C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3984740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_Divider Full pic">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0F78146D-024A-4859-843D-4755F6F8A832}"/>
              </a:ext>
            </a:extLst>
          </p:cNvPr>
          <p:cNvSpPr>
            <a:spLocks noGrp="1"/>
          </p:cNvSpPr>
          <p:nvPr>
            <p:ph type="pic" sz="quarter" idx="13" hasCustomPrompt="1"/>
          </p:nvPr>
        </p:nvSpPr>
        <p:spPr>
          <a:xfrm>
            <a:off x="0" y="0"/>
            <a:ext cx="9144000" cy="6360391"/>
          </a:xfrm>
          <a:solidFill>
            <a:schemeClr val="bg2">
              <a:lumMod val="90000"/>
            </a:schemeClr>
          </a:solidFill>
        </p:spPr>
        <p:txBody>
          <a:bodyPr anchor="ctr"/>
          <a:lstStyle>
            <a:lvl1pPr marL="0" indent="0" algn="ctr">
              <a:buNone/>
              <a:defRPr sz="1200" i="1">
                <a:solidFill>
                  <a:schemeClr val="bg1"/>
                </a:solidFill>
              </a:defRPr>
            </a:lvl1pPr>
          </a:lstStyle>
          <a:p>
            <a:r>
              <a:rPr lang="en-ZA" dirty="0"/>
              <a:t>Insert or Drag &amp; Drop Picture Here</a:t>
            </a:r>
          </a:p>
        </p:txBody>
      </p:sp>
      <p:sp>
        <p:nvSpPr>
          <p:cNvPr id="6" name="Title 1">
            <a:extLst>
              <a:ext uri="{FF2B5EF4-FFF2-40B4-BE49-F238E27FC236}">
                <a16:creationId xmlns:a16="http://schemas.microsoft.com/office/drawing/2014/main" id="{D1F61FDD-6622-4E6C-9C15-42A919024806}"/>
              </a:ext>
            </a:extLst>
          </p:cNvPr>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sp>
        <p:nvSpPr>
          <p:cNvPr id="2" name="Slide Number Placeholder 1">
            <a:extLst>
              <a:ext uri="{FF2B5EF4-FFF2-40B4-BE49-F238E27FC236}">
                <a16:creationId xmlns:a16="http://schemas.microsoft.com/office/drawing/2014/main" id="{A0A39029-8BDC-422E-9995-1944A0EF8069}"/>
              </a:ext>
            </a:extLst>
          </p:cNvPr>
          <p:cNvSpPr>
            <a:spLocks noGrp="1"/>
          </p:cNvSpPr>
          <p:nvPr>
            <p:ph type="sldNum" sz="quarter" idx="14"/>
          </p:nvPr>
        </p:nvSpPr>
        <p:spPr/>
        <p:txBody>
          <a:bodyPr/>
          <a:lstStyle/>
          <a:p>
            <a:fld id="{14576948-C41D-4D13-A022-9862AE4726E9}" type="slidenum">
              <a:rPr lang="en-ZA" smtClean="0"/>
              <a:pPr/>
              <a:t>‹#›</a:t>
            </a:fld>
            <a:endParaRPr lang="en-ZA" dirty="0"/>
          </a:p>
        </p:txBody>
      </p:sp>
      <p:cxnSp>
        <p:nvCxnSpPr>
          <p:cNvPr id="7" name="Straight Connector 6">
            <a:extLst>
              <a:ext uri="{FF2B5EF4-FFF2-40B4-BE49-F238E27FC236}">
                <a16:creationId xmlns:a16="http://schemas.microsoft.com/office/drawing/2014/main" id="{BD631829-CA47-4884-B42D-DE2C16BC4B37}"/>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5198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FullBlue">
    <p:bg>
      <p:bgPr>
        <a:solidFill>
          <a:schemeClr val="tx2"/>
        </a:solidFill>
        <a:effectLst/>
      </p:bgPr>
    </p:bg>
    <p:spTree>
      <p:nvGrpSpPr>
        <p:cNvPr id="1" name=""/>
        <p:cNvGrpSpPr/>
        <p:nvPr/>
      </p:nvGrpSpPr>
      <p:grpSpPr>
        <a:xfrm>
          <a:off x="0" y="0"/>
          <a:ext cx="0" cy="0"/>
          <a:chOff x="0" y="0"/>
          <a:chExt cx="0" cy="0"/>
        </a:xfrm>
      </p:grpSpPr>
      <p:pic>
        <p:nvPicPr>
          <p:cNvPr id="3" name="Picture 2" descr="A picture containing sitting, dark, computer, computer&#10;&#10;Description automatically generated">
            <a:extLst>
              <a:ext uri="{FF2B5EF4-FFF2-40B4-BE49-F238E27FC236}">
                <a16:creationId xmlns:a16="http://schemas.microsoft.com/office/drawing/2014/main" id="{93DBB2AA-771F-411B-B5E5-16DC4F89A579}"/>
              </a:ext>
            </a:extLst>
          </p:cNvPr>
          <p:cNvPicPr>
            <a:picLocks noChangeAspect="1"/>
          </p:cNvPicPr>
          <p:nvPr userDrawn="1"/>
        </p:nvPicPr>
        <p:blipFill rotWithShape="1">
          <a:blip r:embed="rId2" cstate="screen">
            <a:alphaModFix amt="9000"/>
            <a:extLst>
              <a:ext uri="{28A0092B-C50C-407E-A947-70E740481C1C}">
                <a14:useLocalDpi xmlns:a14="http://schemas.microsoft.com/office/drawing/2010/main"/>
              </a:ext>
            </a:extLst>
          </a:blip>
          <a:srcRect l="23851"/>
          <a:stretch/>
        </p:blipFill>
        <p:spPr>
          <a:xfrm>
            <a:off x="0" y="25400"/>
            <a:ext cx="9109938" cy="6329121"/>
          </a:xfrm>
          <a:prstGeom prst="rect">
            <a:avLst/>
          </a:prstGeom>
        </p:spPr>
      </p:pic>
      <p:sp>
        <p:nvSpPr>
          <p:cNvPr id="7" name="Rectangle 6">
            <a:extLst>
              <a:ext uri="{FF2B5EF4-FFF2-40B4-BE49-F238E27FC236}">
                <a16:creationId xmlns:a16="http://schemas.microsoft.com/office/drawing/2014/main" id="{0F887243-B20F-44D7-AD6C-A905459AF81A}"/>
              </a:ext>
            </a:extLst>
          </p:cNvPr>
          <p:cNvSpPr/>
          <p:nvPr userDrawn="1"/>
        </p:nvSpPr>
        <p:spPr>
          <a:xfrm>
            <a:off x="0" y="3238501"/>
            <a:ext cx="9144000" cy="3619499"/>
          </a:xfrm>
          <a:prstGeom prst="rect">
            <a:avLst/>
          </a:prstGeom>
          <a:gradFill>
            <a:gsLst>
              <a:gs pos="0">
                <a:schemeClr val="tx2">
                  <a:alpha val="0"/>
                </a:schemeClr>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57199" y="2631465"/>
            <a:ext cx="4374202" cy="976387"/>
          </a:xfrm>
        </p:spPr>
        <p:txBody>
          <a:bodyPr anchor="b">
            <a:noAutofit/>
          </a:bodyPr>
          <a:lstStyle>
            <a:lvl1pPr algn="l">
              <a:lnSpc>
                <a:spcPct val="85000"/>
              </a:lnSpc>
              <a:defRPr sz="4800" spc="30" baseline="0">
                <a:solidFill>
                  <a:schemeClr val="bg1"/>
                </a:solidFill>
              </a:defRPr>
            </a:lvl1pPr>
          </a:lstStyle>
          <a:p>
            <a:r>
              <a:rPr lang="en-US" dirty="0"/>
              <a:t>Click to edit</a:t>
            </a:r>
            <a:endParaRPr lang="en-ZA" dirty="0"/>
          </a:p>
        </p:txBody>
      </p:sp>
      <p:sp>
        <p:nvSpPr>
          <p:cNvPr id="81" name="Slide Number Placeholder 5">
            <a:extLst>
              <a:ext uri="{FF2B5EF4-FFF2-40B4-BE49-F238E27FC236}">
                <a16:creationId xmlns:a16="http://schemas.microsoft.com/office/drawing/2014/main" id="{4D97C867-CCF0-4ECA-97EF-271483F23201}"/>
              </a:ext>
            </a:extLst>
          </p:cNvPr>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82" name="Straight Connector 81">
            <a:extLst>
              <a:ext uri="{FF2B5EF4-FFF2-40B4-BE49-F238E27FC236}">
                <a16:creationId xmlns:a16="http://schemas.microsoft.com/office/drawing/2014/main" id="{36D58B33-723A-484D-BB48-1F3148A76B20}"/>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1226FAD-A4AE-4E84-BC7C-A866D8890A1C}"/>
              </a:ext>
            </a:extLst>
          </p:cNvPr>
          <p:cNvCxnSpPr>
            <a:cxnSpLocks/>
          </p:cNvCxnSpPr>
          <p:nvPr userDrawn="1"/>
        </p:nvCxnSpPr>
        <p:spPr>
          <a:xfrm>
            <a:off x="457199" y="3679248"/>
            <a:ext cx="168435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65BF7C9-5DD6-40D4-A4AD-099C0691CBF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81795" y="6425630"/>
            <a:ext cx="1551283" cy="344145"/>
          </a:xfrm>
          <a:prstGeom prst="rect">
            <a:avLst/>
          </a:prstGeom>
        </p:spPr>
      </p:pic>
    </p:spTree>
    <p:extLst>
      <p:ext uri="{BB962C8B-B14F-4D97-AF65-F5344CB8AC3E}">
        <p14:creationId xmlns:p14="http://schemas.microsoft.com/office/powerpoint/2010/main" val="71255234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188316"/>
            <a:ext cx="7543801" cy="780032"/>
          </a:xfrm>
          <a:prstGeom prst="rect">
            <a:avLst/>
          </a:prstGeom>
        </p:spPr>
        <p:txBody>
          <a:bodyPr vert="horz" lIns="0" tIns="45720" rIns="0" bIns="45720" rtlCol="0" anchor="t">
            <a:noAutofit/>
          </a:bodyPr>
          <a:lstStyle/>
          <a:p>
            <a:r>
              <a:rPr lang="en-US" dirty="0"/>
              <a:t>Click to edit Master title style</a:t>
            </a:r>
            <a:endParaRPr lang="en-ZA" dirty="0"/>
          </a:p>
        </p:txBody>
      </p:sp>
      <p:sp>
        <p:nvSpPr>
          <p:cNvPr id="3" name="Text Placeholder 2"/>
          <p:cNvSpPr>
            <a:spLocks noGrp="1"/>
          </p:cNvSpPr>
          <p:nvPr>
            <p:ph type="body" idx="1"/>
          </p:nvPr>
        </p:nvSpPr>
        <p:spPr>
          <a:xfrm>
            <a:off x="457200" y="1147814"/>
            <a:ext cx="7543800" cy="4351338"/>
          </a:xfrm>
          <a:prstGeom prst="rect">
            <a:avLst/>
          </a:prstGeom>
        </p:spPr>
        <p:txBody>
          <a:bodyPr vert="horz" lIns="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6" name="Slide Number Placeholder 5"/>
          <p:cNvSpPr>
            <a:spLocks noGrp="1"/>
          </p:cNvSpPr>
          <p:nvPr>
            <p:ph type="sldNum" sz="quarter" idx="4"/>
          </p:nvPr>
        </p:nvSpPr>
        <p:spPr>
          <a:xfrm>
            <a:off x="8721076" y="6499605"/>
            <a:ext cx="207449" cy="207089"/>
          </a:xfrm>
          <a:prstGeom prst="rect">
            <a:avLst/>
          </a:prstGeom>
          <a:solidFill>
            <a:schemeClr val="bg2"/>
          </a:solidFill>
        </p:spPr>
        <p:txBody>
          <a:bodyPr vert="horz" lIns="0" tIns="0" rIns="0" bIns="0" rtlCol="0" anchor="ctr"/>
          <a:lstStyle>
            <a:lvl1pPr algn="ctr">
              <a:defRPr sz="900">
                <a:solidFill>
                  <a:schemeClr val="tx1">
                    <a:tint val="75000"/>
                  </a:schemeClr>
                </a:solidFill>
              </a:defRPr>
            </a:lvl1pPr>
          </a:lstStyle>
          <a:p>
            <a:fld id="{14576948-C41D-4D13-A022-9862AE4726E9}" type="slidenum">
              <a:rPr lang="en-ZA" smtClean="0"/>
              <a:pPr/>
              <a:t>‹#›</a:t>
            </a:fld>
            <a:endParaRPr lang="en-ZA" dirty="0"/>
          </a:p>
        </p:txBody>
      </p:sp>
      <p:cxnSp>
        <p:nvCxnSpPr>
          <p:cNvPr id="33" name="Straight Connector 32">
            <a:extLst>
              <a:ext uri="{FF2B5EF4-FFF2-40B4-BE49-F238E27FC236}">
                <a16:creationId xmlns:a16="http://schemas.microsoft.com/office/drawing/2014/main" id="{2D6D786F-736F-4CB5-A913-C81B9B2D5F57}"/>
              </a:ext>
            </a:extLst>
          </p:cNvPr>
          <p:cNvCxnSpPr>
            <a:cxnSpLocks/>
          </p:cNvCxnSpPr>
          <p:nvPr userDrawn="1"/>
        </p:nvCxnSpPr>
        <p:spPr>
          <a:xfrm>
            <a:off x="200024" y="6355767"/>
            <a:ext cx="8728501" cy="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18F286-817D-4CB1-BF98-FE33F88C8AEB}"/>
              </a:ext>
            </a:extLst>
          </p:cNvPr>
          <p:cNvCxnSpPr/>
          <p:nvPr userDrawn="1"/>
        </p:nvCxnSpPr>
        <p:spPr>
          <a:xfrm>
            <a:off x="457199" y="7578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A picture containing icon&#10;&#10;Description automatically generated">
            <a:extLst>
              <a:ext uri="{FF2B5EF4-FFF2-40B4-BE49-F238E27FC236}">
                <a16:creationId xmlns:a16="http://schemas.microsoft.com/office/drawing/2014/main" id="{FFAA081E-C4ED-4A63-9AD9-4BC8DECEFE05}"/>
              </a:ext>
            </a:extLst>
          </p:cNvPr>
          <p:cNvPicPr>
            <a:picLocks noChangeAspect="1"/>
          </p:cNvPicPr>
          <p:nvPr userDrawn="1"/>
        </p:nvPicPr>
        <p:blipFill>
          <a:blip r:embed="rId56" cstate="print">
            <a:extLst>
              <a:ext uri="{28A0092B-C50C-407E-A947-70E740481C1C}">
                <a14:useLocalDpi xmlns:a14="http://schemas.microsoft.com/office/drawing/2010/main" val="0"/>
              </a:ext>
            </a:extLst>
          </a:blip>
          <a:stretch>
            <a:fillRect/>
          </a:stretch>
        </p:blipFill>
        <p:spPr>
          <a:xfrm>
            <a:off x="181795" y="6425629"/>
            <a:ext cx="1551283" cy="344147"/>
          </a:xfrm>
          <a:prstGeom prst="rect">
            <a:avLst/>
          </a:prstGeom>
        </p:spPr>
      </p:pic>
    </p:spTree>
    <p:extLst>
      <p:ext uri="{BB962C8B-B14F-4D97-AF65-F5344CB8AC3E}">
        <p14:creationId xmlns:p14="http://schemas.microsoft.com/office/powerpoint/2010/main" val="2849175753"/>
      </p:ext>
    </p:extLst>
  </p:cSld>
  <p:clrMap bg1="lt1" tx1="dk1" bg2="lt2" tx2="dk2" accent1="accent1" accent2="accent2" accent3="accent3" accent4="accent4" accent5="accent5" accent6="accent6" hlink="hlink" folHlink="folHlink"/>
  <p:sldLayoutIdLst>
    <p:sldLayoutId id="2147483708" r:id="rId1"/>
    <p:sldLayoutId id="2147483724" r:id="rId2"/>
    <p:sldLayoutId id="2147483681" r:id="rId3"/>
    <p:sldLayoutId id="2147483691" r:id="rId4"/>
    <p:sldLayoutId id="2147483680" r:id="rId5"/>
    <p:sldLayoutId id="2147483696" r:id="rId6"/>
    <p:sldLayoutId id="2147483706" r:id="rId7"/>
    <p:sldLayoutId id="2147483667" r:id="rId8"/>
    <p:sldLayoutId id="2147483716" r:id="rId9"/>
    <p:sldLayoutId id="2147483717" r:id="rId10"/>
    <p:sldLayoutId id="2147483661" r:id="rId11"/>
    <p:sldLayoutId id="2147483679" r:id="rId12"/>
    <p:sldLayoutId id="2147483650" r:id="rId13"/>
    <p:sldLayoutId id="2147483662" r:id="rId14"/>
    <p:sldLayoutId id="2147483709" r:id="rId15"/>
    <p:sldLayoutId id="2147483712" r:id="rId16"/>
    <p:sldLayoutId id="2147483694" r:id="rId17"/>
    <p:sldLayoutId id="2147483722" r:id="rId18"/>
    <p:sldLayoutId id="2147483727" r:id="rId19"/>
    <p:sldLayoutId id="2147483726" r:id="rId20"/>
    <p:sldLayoutId id="2147483728" r:id="rId21"/>
    <p:sldLayoutId id="2147483664" r:id="rId22"/>
    <p:sldLayoutId id="2147483703" r:id="rId23"/>
    <p:sldLayoutId id="2147483697" r:id="rId24"/>
    <p:sldLayoutId id="2147483676" r:id="rId25"/>
    <p:sldLayoutId id="2147483677" r:id="rId26"/>
    <p:sldLayoutId id="2147483695" r:id="rId27"/>
    <p:sldLayoutId id="2147483669" r:id="rId28"/>
    <p:sldLayoutId id="2147483652" r:id="rId29"/>
    <p:sldLayoutId id="2147483711" r:id="rId30"/>
    <p:sldLayoutId id="2147483781" r:id="rId31"/>
    <p:sldLayoutId id="2147483693" r:id="rId32"/>
    <p:sldLayoutId id="2147483707" r:id="rId33"/>
    <p:sldLayoutId id="2147483723" r:id="rId34"/>
    <p:sldLayoutId id="2147483725" r:id="rId35"/>
    <p:sldLayoutId id="2147483653" r:id="rId36"/>
    <p:sldLayoutId id="2147483705" r:id="rId37"/>
    <p:sldLayoutId id="2147483715" r:id="rId38"/>
    <p:sldLayoutId id="2147483782" r:id="rId39"/>
    <p:sldLayoutId id="2147483784" r:id="rId40"/>
    <p:sldLayoutId id="2147483783" r:id="rId41"/>
    <p:sldLayoutId id="2147483779" r:id="rId42"/>
    <p:sldLayoutId id="2147483713" r:id="rId43"/>
    <p:sldLayoutId id="2147483780" r:id="rId44"/>
    <p:sldLayoutId id="2147483654" r:id="rId45"/>
    <p:sldLayoutId id="2147483720" r:id="rId46"/>
    <p:sldLayoutId id="2147483714" r:id="rId47"/>
    <p:sldLayoutId id="2147483675" r:id="rId48"/>
    <p:sldLayoutId id="2147483719" r:id="rId49"/>
    <p:sldLayoutId id="2147483668" r:id="rId50"/>
    <p:sldLayoutId id="2147483710" r:id="rId51"/>
    <p:sldLayoutId id="2147483721" r:id="rId52"/>
    <p:sldLayoutId id="2147483704" r:id="rId53"/>
    <p:sldLayoutId id="2147483655" r:id="rId54"/>
  </p:sldLayoutIdLst>
  <p:hf hdr="0" dt="0"/>
  <p:txStyles>
    <p:titleStyle>
      <a:lvl1pPr algn="l" defTabSz="914400" rtl="0" eaLnBrk="1" latinLnBrk="0" hangingPunct="1">
        <a:lnSpc>
          <a:spcPts val="3000"/>
        </a:lnSpc>
        <a:spcBef>
          <a:spcPct val="0"/>
        </a:spcBef>
        <a:buNone/>
        <a:defRPr sz="2400" kern="1200" spc="30" baseline="0">
          <a:solidFill>
            <a:schemeClr val="tx2"/>
          </a:solidFill>
          <a:latin typeface="+mj-lt"/>
          <a:ea typeface="+mj-ea"/>
          <a:cs typeface="+mj-cs"/>
        </a:defRPr>
      </a:lvl1pPr>
    </p:titleStyle>
    <p:body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822"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chart" Target="../charts/chart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Placeholder 10" descr="A car parked on a city street&#10;&#10;Description automatically generated">
            <a:extLst>
              <a:ext uri="{FF2B5EF4-FFF2-40B4-BE49-F238E27FC236}">
                <a16:creationId xmlns:a16="http://schemas.microsoft.com/office/drawing/2014/main" id="{12F818F1-BC31-4BE6-AD73-DF9559681E90}"/>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a:ext>
            </a:extLst>
          </a:blip>
          <a:srcRect l="11" r="11"/>
          <a:stretch/>
        </p:blipFill>
        <p:spPr/>
      </p:pic>
      <p:sp>
        <p:nvSpPr>
          <p:cNvPr id="10" name="Rectangle 9">
            <a:extLst>
              <a:ext uri="{FF2B5EF4-FFF2-40B4-BE49-F238E27FC236}">
                <a16:creationId xmlns:a16="http://schemas.microsoft.com/office/drawing/2014/main" id="{C32293B1-F391-4316-AD5A-8C34EC6E0C69}"/>
              </a:ext>
            </a:extLst>
          </p:cNvPr>
          <p:cNvSpPr/>
          <p:nvPr/>
        </p:nvSpPr>
        <p:spPr>
          <a:xfrm>
            <a:off x="1870745" y="0"/>
            <a:ext cx="5402510" cy="6858000"/>
          </a:xfrm>
          <a:prstGeom prst="rect">
            <a:avLst/>
          </a:prstGeom>
          <a:solidFill>
            <a:schemeClr val="tx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15">
            <a:extLst>
              <a:ext uri="{FF2B5EF4-FFF2-40B4-BE49-F238E27FC236}">
                <a16:creationId xmlns:a16="http://schemas.microsoft.com/office/drawing/2014/main" id="{E5F03B86-3216-4426-8D36-2B45FE37CEE8}"/>
              </a:ext>
            </a:extLst>
          </p:cNvPr>
          <p:cNvSpPr>
            <a:spLocks noGrp="1"/>
          </p:cNvSpPr>
          <p:nvPr>
            <p:ph type="subTitle" idx="1"/>
          </p:nvPr>
        </p:nvSpPr>
        <p:spPr/>
        <p:txBody>
          <a:bodyPr/>
          <a:lstStyle/>
          <a:p>
            <a:r>
              <a:rPr lang="en-US" dirty="0" smtClean="0"/>
              <a:t>March 2022</a:t>
            </a:r>
            <a:endParaRPr lang="en-US" dirty="0"/>
          </a:p>
        </p:txBody>
      </p:sp>
      <p:sp>
        <p:nvSpPr>
          <p:cNvPr id="15" name="Title 14">
            <a:extLst>
              <a:ext uri="{FF2B5EF4-FFF2-40B4-BE49-F238E27FC236}">
                <a16:creationId xmlns:a16="http://schemas.microsoft.com/office/drawing/2014/main" id="{E75D544F-713F-4BF1-926C-B3EF81CF52B2}"/>
              </a:ext>
            </a:extLst>
          </p:cNvPr>
          <p:cNvSpPr>
            <a:spLocks noGrp="1"/>
          </p:cNvSpPr>
          <p:nvPr>
            <p:ph type="ctrTitle"/>
          </p:nvPr>
        </p:nvSpPr>
        <p:spPr>
          <a:xfrm>
            <a:off x="666750" y="2974365"/>
            <a:ext cx="7810500" cy="976387"/>
          </a:xfrm>
        </p:spPr>
        <p:txBody>
          <a:bodyPr/>
          <a:lstStyle/>
          <a:p>
            <a:r>
              <a:rPr lang="en-US" sz="3400" dirty="0" err="1" smtClean="0"/>
              <a:t>Lument</a:t>
            </a:r>
            <a:r>
              <a:rPr lang="en-US" sz="3400" dirty="0" smtClean="0"/>
              <a:t/>
            </a:r>
            <a:br>
              <a:rPr lang="en-US" sz="3400" dirty="0" smtClean="0"/>
            </a:br>
            <a:r>
              <a:rPr lang="en-US" sz="3400" dirty="0" smtClean="0"/>
              <a:t>Finance Trust</a:t>
            </a:r>
            <a:r>
              <a:rPr lang="en-US" sz="2600" dirty="0" smtClean="0"/>
              <a:t/>
            </a:r>
            <a:br>
              <a:rPr lang="en-US" sz="2600" dirty="0" smtClean="0"/>
            </a:br>
            <a:r>
              <a:rPr lang="en-US" sz="2600" dirty="0" smtClean="0"/>
              <a:t/>
            </a:r>
            <a:br>
              <a:rPr lang="en-US" sz="2600" dirty="0" smtClean="0"/>
            </a:br>
            <a:r>
              <a:rPr lang="en-US" sz="2600" dirty="0"/>
              <a:t/>
            </a:r>
            <a:br>
              <a:rPr lang="en-US" sz="2600" dirty="0"/>
            </a:br>
            <a:r>
              <a:rPr lang="en-US" sz="2600" dirty="0" smtClean="0"/>
              <a:t>Investor Presentation</a:t>
            </a:r>
            <a:endParaRPr lang="en-US" sz="2600" dirty="0"/>
          </a:p>
        </p:txBody>
      </p:sp>
      <p:cxnSp>
        <p:nvCxnSpPr>
          <p:cNvPr id="11" name="Straight Connector 10">
            <a:extLst>
              <a:ext uri="{FF2B5EF4-FFF2-40B4-BE49-F238E27FC236}">
                <a16:creationId xmlns:a16="http://schemas.microsoft.com/office/drawing/2014/main" id="{1B43C579-2FBC-45F3-9AD9-2C3E8CE83B4F}"/>
              </a:ext>
            </a:extLst>
          </p:cNvPr>
          <p:cNvCxnSpPr>
            <a:cxnSpLocks/>
          </p:cNvCxnSpPr>
          <p:nvPr/>
        </p:nvCxnSpPr>
        <p:spPr>
          <a:xfrm>
            <a:off x="3390900" y="4548126"/>
            <a:ext cx="2362199"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7905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480426" cy="780032"/>
          </a:xfrm>
        </p:spPr>
        <p:txBody>
          <a:bodyPr/>
          <a:lstStyle/>
          <a:p>
            <a:r>
              <a:rPr lang="en-US" dirty="0" err="1" smtClean="0">
                <a:solidFill>
                  <a:schemeClr val="tx1"/>
                </a:solidFill>
              </a:rPr>
              <a:t>Lument</a:t>
            </a:r>
            <a:r>
              <a:rPr lang="en-US" dirty="0" smtClean="0">
                <a:solidFill>
                  <a:schemeClr val="tx1"/>
                </a:solidFill>
              </a:rPr>
              <a:t> Finance Trust: Capital </a:t>
            </a:r>
            <a:r>
              <a:rPr lang="en-US" dirty="0">
                <a:solidFill>
                  <a:schemeClr val="tx1"/>
                </a:solidFill>
              </a:rPr>
              <a:t>Structure Overview</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10</a:t>
            </a:fld>
            <a:endParaRPr lang="en-ZA"/>
          </a:p>
        </p:txBody>
      </p:sp>
      <p:graphicFrame>
        <p:nvGraphicFramePr>
          <p:cNvPr id="4" name="Chart 3"/>
          <p:cNvGraphicFramePr/>
          <p:nvPr>
            <p:extLst/>
          </p:nvPr>
        </p:nvGraphicFramePr>
        <p:xfrm>
          <a:off x="440069" y="2689756"/>
          <a:ext cx="3999169" cy="3641678"/>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564433" y="2393954"/>
            <a:ext cx="3909517" cy="418798"/>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Capital Structure Composition</a:t>
            </a:r>
            <a:endParaRPr lang="en-US" sz="1400" baseline="30000" dirty="0">
              <a:cs typeface="Arial" panose="020B0604020202020204" pitchFamily="34" charset="0"/>
            </a:endParaRPr>
          </a:p>
        </p:txBody>
      </p:sp>
      <p:sp>
        <p:nvSpPr>
          <p:cNvPr id="7" name="Rectangle 6"/>
          <p:cNvSpPr/>
          <p:nvPr/>
        </p:nvSpPr>
        <p:spPr>
          <a:xfrm>
            <a:off x="4707785" y="2393954"/>
            <a:ext cx="4108658" cy="418798"/>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Capital Structure Detail</a:t>
            </a:r>
            <a:endParaRPr lang="en-US" sz="1400" baseline="30000" dirty="0">
              <a:cs typeface="Arial" panose="020B0604020202020204" pitchFamily="34" charset="0"/>
            </a:endParaRPr>
          </a:p>
        </p:txBody>
      </p:sp>
      <p:sp>
        <p:nvSpPr>
          <p:cNvPr id="8"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762811" y="6400800"/>
            <a:ext cx="6984461" cy="423193"/>
          </a:xfrm>
          <a:prstGeom prst="rect">
            <a:avLst/>
          </a:prstGeom>
          <a:noFill/>
        </p:spPr>
        <p:txBody>
          <a:bodyPr vert="horz" wrap="square" lIns="0" tIns="0" rIns="0" bIns="0" rtlCol="0" anchor="t" anchorCtr="0">
            <a:spAutoFit/>
          </a:bodyPr>
          <a:lstStyle/>
          <a:p>
            <a:pPr marL="342900" indent="-284163" fontAlgn="auto">
              <a:spcBef>
                <a:spcPts val="0"/>
              </a:spcBef>
              <a:spcAft>
                <a:spcPts val="0"/>
              </a:spcAft>
              <a:tabLst>
                <a:tab pos="344488" algn="l"/>
              </a:tabLst>
              <a:defRPr/>
            </a:pPr>
            <a:r>
              <a:rPr lang="en-US" sz="550" dirty="0"/>
              <a:t>Note:	(1) CLO financing shown at par value. GAAP carrying value of </a:t>
            </a:r>
            <a:r>
              <a:rPr lang="en-US" sz="550" dirty="0" smtClean="0"/>
              <a:t>$826.8 </a:t>
            </a:r>
            <a:r>
              <a:rPr lang="en-US" sz="550" dirty="0"/>
              <a:t>million includes </a:t>
            </a:r>
            <a:r>
              <a:rPr lang="en-US" sz="550" dirty="0" smtClean="0"/>
              <a:t>$7.0 </a:t>
            </a:r>
            <a:r>
              <a:rPr lang="en-US" sz="550" dirty="0"/>
              <a:t>million of unamortized debt </a:t>
            </a:r>
            <a:r>
              <a:rPr lang="en-US" sz="550" dirty="0" smtClean="0"/>
              <a:t>issuance </a:t>
            </a:r>
            <a:r>
              <a:rPr lang="en-US" sz="550" dirty="0"/>
              <a:t>costs for </a:t>
            </a:r>
            <a:r>
              <a:rPr lang="en-US" sz="550" dirty="0" smtClean="0"/>
              <a:t>LMNT 2021-FL1.</a:t>
            </a:r>
            <a:endParaRPr lang="en-US" sz="550" dirty="0"/>
          </a:p>
          <a:p>
            <a:pPr marL="342900" indent="-342900" fontAlgn="auto">
              <a:spcBef>
                <a:spcPts val="0"/>
              </a:spcBef>
              <a:spcAft>
                <a:spcPts val="0"/>
              </a:spcAft>
              <a:tabLst>
                <a:tab pos="358775" algn="l"/>
              </a:tabLst>
              <a:defRPr/>
            </a:pPr>
            <a:r>
              <a:rPr lang="en-US" sz="550" dirty="0"/>
              <a:t>	(2) Term loan shown at par value. GAAP carrying value of </a:t>
            </a:r>
            <a:r>
              <a:rPr lang="en-US" sz="550" dirty="0" smtClean="0"/>
              <a:t>$46.8 </a:t>
            </a:r>
            <a:r>
              <a:rPr lang="en-US" sz="550" dirty="0"/>
              <a:t>million includes $</a:t>
            </a:r>
            <a:r>
              <a:rPr lang="en-US" sz="550" dirty="0" smtClean="0"/>
              <a:t>0.9 </a:t>
            </a:r>
            <a:r>
              <a:rPr lang="en-US" sz="550" dirty="0"/>
              <a:t>million of unamortized debt issuance </a:t>
            </a:r>
            <a:r>
              <a:rPr lang="en-US" sz="550" dirty="0" smtClean="0"/>
              <a:t>costs.</a:t>
            </a:r>
            <a:endParaRPr lang="en-US" sz="550" dirty="0"/>
          </a:p>
          <a:p>
            <a:pPr marL="342900" indent="-342900" algn="l" fontAlgn="auto">
              <a:spcBef>
                <a:spcPts val="0"/>
              </a:spcBef>
              <a:spcAft>
                <a:spcPts val="0"/>
              </a:spcAft>
              <a:buClrTx/>
              <a:tabLst>
                <a:tab pos="358775" algn="l"/>
              </a:tabLst>
              <a:defRPr/>
            </a:pPr>
            <a:r>
              <a:rPr lang="en-US" sz="550" dirty="0"/>
              <a:t>	(3) </a:t>
            </a:r>
            <a:r>
              <a:rPr lang="en-US" sz="550" dirty="0" smtClean="0"/>
              <a:t>Preferred equity shown at $60 million liquidation preference.</a:t>
            </a:r>
          </a:p>
          <a:p>
            <a:pPr marL="342900" indent="-342900">
              <a:tabLst>
                <a:tab pos="358775" algn="l"/>
              </a:tabLst>
              <a:defRPr/>
            </a:pPr>
            <a:r>
              <a:rPr lang="en-US" sz="550" dirty="0"/>
              <a:t>	</a:t>
            </a:r>
            <a:r>
              <a:rPr lang="en-US" sz="550" dirty="0" smtClean="0"/>
              <a:t>(4)</a:t>
            </a:r>
            <a:r>
              <a:rPr lang="en-US" sz="550" dirty="0"/>
              <a:t> </a:t>
            </a:r>
            <a:r>
              <a:rPr lang="en-US" sz="550" dirty="0" err="1"/>
              <a:t>Noncontrolling</a:t>
            </a:r>
            <a:r>
              <a:rPr lang="en-US" sz="550" dirty="0"/>
              <a:t> interest was $99,500 as of </a:t>
            </a:r>
            <a:r>
              <a:rPr lang="en-US" sz="550" dirty="0" smtClean="0"/>
              <a:t>12/31/2021 </a:t>
            </a:r>
            <a:r>
              <a:rPr lang="en-US" sz="550" dirty="0"/>
              <a:t>and is </a:t>
            </a:r>
            <a:r>
              <a:rPr lang="en-US" sz="550" dirty="0" smtClean="0"/>
              <a:t>excluded from common </a:t>
            </a:r>
            <a:r>
              <a:rPr lang="en-US" sz="550" dirty="0"/>
              <a:t>equity above.</a:t>
            </a:r>
          </a:p>
          <a:p>
            <a:pPr marL="342900" indent="-342900" algn="l" fontAlgn="auto">
              <a:spcBef>
                <a:spcPts val="0"/>
              </a:spcBef>
              <a:spcAft>
                <a:spcPts val="0"/>
              </a:spcAft>
              <a:buClrTx/>
              <a:tabLst>
                <a:tab pos="358775" algn="l"/>
              </a:tabLst>
              <a:defRPr/>
            </a:pPr>
            <a:r>
              <a:rPr lang="en-US" sz="550" dirty="0"/>
              <a:t>	</a:t>
            </a:r>
            <a:r>
              <a:rPr lang="en-US" sz="550" dirty="0" smtClean="0"/>
              <a:t>(5) </a:t>
            </a:r>
            <a:r>
              <a:rPr lang="en-US" sz="550" dirty="0"/>
              <a:t>LFT total capitalization is a non-GAAP measure which excludes certain Balance Sheet items; Please see Appendix for reconciliation to </a:t>
            </a:r>
            <a:r>
              <a:rPr lang="en-US" sz="550" dirty="0" smtClean="0"/>
              <a:t>GAAP.</a:t>
            </a:r>
            <a:endParaRPr lang="en-US" sz="550" dirty="0"/>
          </a:p>
        </p:txBody>
      </p:sp>
      <p:sp>
        <p:nvSpPr>
          <p:cNvPr id="9" name="Rectangular Callout 8"/>
          <p:cNvSpPr/>
          <p:nvPr/>
        </p:nvSpPr>
        <p:spPr>
          <a:xfrm>
            <a:off x="3582411" y="2989144"/>
            <a:ext cx="914400" cy="741578"/>
          </a:xfrm>
          <a:prstGeom prst="wedgeRectCallout">
            <a:avLst>
              <a:gd name="adj1" fmla="val -48790"/>
              <a:gd name="adj2" fmla="val 7533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tx1"/>
                </a:solidFill>
              </a:rPr>
              <a:t>Match Term</a:t>
            </a:r>
          </a:p>
          <a:p>
            <a:pPr algn="ctr"/>
            <a:r>
              <a:rPr lang="en-US" sz="900" dirty="0">
                <a:solidFill>
                  <a:schemeClr val="tx1"/>
                </a:solidFill>
              </a:rPr>
              <a:t>Non-Recourse</a:t>
            </a:r>
          </a:p>
          <a:p>
            <a:pPr algn="ctr"/>
            <a:r>
              <a:rPr lang="en-US" sz="900" dirty="0">
                <a:solidFill>
                  <a:schemeClr val="tx1"/>
                </a:solidFill>
              </a:rPr>
              <a:t>Financing</a:t>
            </a:r>
          </a:p>
        </p:txBody>
      </p:sp>
      <p:sp>
        <p:nvSpPr>
          <p:cNvPr id="2" name="Rectangle 1"/>
          <p:cNvSpPr/>
          <p:nvPr/>
        </p:nvSpPr>
        <p:spPr>
          <a:xfrm>
            <a:off x="334173" y="923192"/>
            <a:ext cx="8603452" cy="1200329"/>
          </a:xfrm>
          <a:prstGeom prst="rect">
            <a:avLst/>
          </a:prstGeom>
        </p:spPr>
        <p:txBody>
          <a:bodyPr wrap="square">
            <a:spAutoFit/>
          </a:bodyPr>
          <a:lstStyle/>
          <a:p>
            <a:pPr marL="352425" indent="-171450">
              <a:lnSpc>
                <a:spcPct val="120000"/>
              </a:lnSpc>
              <a:buClr>
                <a:srgbClr val="C08B22"/>
              </a:buClr>
              <a:buFont typeface="Arial" panose="020B0604020202020204" pitchFamily="34" charset="0"/>
              <a:buChar char="•"/>
            </a:pPr>
            <a:r>
              <a:rPr lang="en-US" sz="1200" spc="10" dirty="0"/>
              <a:t>The Company does not currently utilize repurchase or warehouse facility financing and therefore is not subject to margin calls on any of its assets from repo or warehouse lenders</a:t>
            </a:r>
          </a:p>
          <a:p>
            <a:pPr marL="352425" indent="-171450">
              <a:lnSpc>
                <a:spcPct val="120000"/>
              </a:lnSpc>
              <a:buClr>
                <a:srgbClr val="C08B22"/>
              </a:buClr>
              <a:buFont typeface="Arial" panose="020B0604020202020204" pitchFamily="34" charset="0"/>
              <a:buChar char="•"/>
            </a:pPr>
            <a:endParaRPr lang="en-US" sz="1200" spc="10" dirty="0"/>
          </a:p>
          <a:p>
            <a:pPr marL="352425" indent="-171450">
              <a:lnSpc>
                <a:spcPct val="120000"/>
              </a:lnSpc>
              <a:buClr>
                <a:srgbClr val="C08B22"/>
              </a:buClr>
              <a:buFont typeface="Arial" panose="020B0604020202020204" pitchFamily="34" charset="0"/>
              <a:buChar char="•"/>
            </a:pPr>
            <a:r>
              <a:rPr lang="en-US" sz="1200" spc="10" dirty="0"/>
              <a:t>Primary sources of </a:t>
            </a:r>
            <a:r>
              <a:rPr lang="en-US" sz="1200" spc="10" dirty="0" smtClean="0"/>
              <a:t>financing include a match-term </a:t>
            </a:r>
            <a:r>
              <a:rPr lang="en-US" sz="1200" spc="10" dirty="0"/>
              <a:t>non-MTM CRE </a:t>
            </a:r>
            <a:r>
              <a:rPr lang="en-US" sz="1200" spc="10" dirty="0" smtClean="0"/>
              <a:t>CLO (LMNT 2021-FL1), preferred stock and a corporate term </a:t>
            </a:r>
            <a:r>
              <a:rPr lang="en-US" sz="1200" spc="10" dirty="0"/>
              <a:t>loan</a:t>
            </a:r>
          </a:p>
        </p:txBody>
      </p:sp>
      <p:pic>
        <p:nvPicPr>
          <p:cNvPr id="13" name="Picture 12"/>
          <p:cNvPicPr>
            <a:picLocks noChangeAspect="1"/>
          </p:cNvPicPr>
          <p:nvPr/>
        </p:nvPicPr>
        <p:blipFill>
          <a:blip r:embed="rId3"/>
          <a:stretch>
            <a:fillRect/>
          </a:stretch>
        </p:blipFill>
        <p:spPr>
          <a:xfrm>
            <a:off x="4710787" y="2884367"/>
            <a:ext cx="4105656" cy="1871696"/>
          </a:xfrm>
          <a:prstGeom prst="rect">
            <a:avLst/>
          </a:prstGeom>
        </p:spPr>
      </p:pic>
      <p:sp>
        <p:nvSpPr>
          <p:cNvPr id="11" name="Rectangle 10"/>
          <p:cNvSpPr/>
          <p:nvPr/>
        </p:nvSpPr>
        <p:spPr>
          <a:xfrm>
            <a:off x="4496811" y="4828040"/>
            <a:ext cx="4319632" cy="1242712"/>
          </a:xfrm>
          <a:prstGeom prst="rect">
            <a:avLst/>
          </a:prstGeom>
        </p:spPr>
        <p:txBody>
          <a:bodyPr wrap="square">
            <a:spAutoFit/>
          </a:bodyPr>
          <a:lstStyle/>
          <a:p>
            <a:pPr marL="352425" indent="-171450">
              <a:lnSpc>
                <a:spcPct val="120000"/>
              </a:lnSpc>
              <a:buClr>
                <a:srgbClr val="C08B22"/>
              </a:buClr>
              <a:buFont typeface="Arial" panose="020B0604020202020204" pitchFamily="34" charset="0"/>
              <a:buChar char="•"/>
            </a:pPr>
            <a:r>
              <a:rPr lang="en-US" sz="900" spc="10" dirty="0"/>
              <a:t>Subsequent to year-end 2021, the Company raised approximately $81.1 million of net proceeds and issued 27.3 million new shares of common stock via a transferable rights offering. After the impact of this transaction, the Company’s total shares outstanding was 52.2 million, total book equity was $250.5 million, total common book value was $190.4 million and book value per share of common stock was $3.65</a:t>
            </a:r>
          </a:p>
        </p:txBody>
      </p:sp>
    </p:spTree>
    <p:extLst>
      <p:ext uri="{BB962C8B-B14F-4D97-AF65-F5344CB8AC3E}">
        <p14:creationId xmlns:p14="http://schemas.microsoft.com/office/powerpoint/2010/main" val="62003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333653" cy="780032"/>
          </a:xfrm>
        </p:spPr>
        <p:txBody>
          <a:bodyPr/>
          <a:lstStyle/>
          <a:p>
            <a:r>
              <a:rPr lang="en-US" sz="2300" dirty="0">
                <a:solidFill>
                  <a:schemeClr val="tx1"/>
                </a:solidFill>
              </a:rPr>
              <a:t>Track Record of EPS Growth and Book Value Stability </a:t>
            </a:r>
            <a:endParaRPr lang="en-US" sz="2300" dirty="0"/>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11</a:t>
            </a:fld>
            <a:endParaRPr lang="en-ZA"/>
          </a:p>
        </p:txBody>
      </p:sp>
      <p:graphicFrame>
        <p:nvGraphicFramePr>
          <p:cNvPr id="9" name="Chart 8"/>
          <p:cNvGraphicFramePr/>
          <p:nvPr>
            <p:extLst/>
          </p:nvPr>
        </p:nvGraphicFramePr>
        <p:xfrm>
          <a:off x="464652" y="2013067"/>
          <a:ext cx="3912528" cy="362524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nvPr>
        </p:nvGraphicFramePr>
        <p:xfrm>
          <a:off x="4718615" y="1711894"/>
          <a:ext cx="3840480" cy="3625242"/>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A8E6D3EC-34F0-A647-BE8C-CE08D4BF7D77}"/>
              </a:ext>
            </a:extLst>
          </p:cNvPr>
          <p:cNvSpPr/>
          <p:nvPr/>
        </p:nvSpPr>
        <p:spPr>
          <a:xfrm>
            <a:off x="513953" y="1392378"/>
            <a:ext cx="4034123" cy="434626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 name="Content Placeholder 8">
            <a:extLst>
              <a:ext uri="{FF2B5EF4-FFF2-40B4-BE49-F238E27FC236}">
                <a16:creationId xmlns:a16="http://schemas.microsoft.com/office/drawing/2014/main" id="{F4C0C42A-92D1-4CFE-88CD-D010A0CA76EE}"/>
              </a:ext>
            </a:extLst>
          </p:cNvPr>
          <p:cNvSpPr txBox="1">
            <a:spLocks/>
          </p:cNvSpPr>
          <p:nvPr/>
        </p:nvSpPr>
        <p:spPr>
          <a:xfrm>
            <a:off x="614430" y="1036949"/>
            <a:ext cx="3837750" cy="674946"/>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gn="ctr">
              <a:lnSpc>
                <a:spcPct val="120000"/>
              </a:lnSpc>
              <a:buNone/>
              <a:tabLst>
                <a:tab pos="0" algn="l"/>
              </a:tabLst>
            </a:pPr>
            <a:r>
              <a:rPr lang="en-US" sz="1300" spc="10" dirty="0">
                <a:solidFill>
                  <a:schemeClr val="bg1"/>
                </a:solidFill>
              </a:rPr>
              <a:t>GAAP Earnings &amp; </a:t>
            </a:r>
            <a:r>
              <a:rPr lang="en-US" sz="1300" spc="10" dirty="0" smtClean="0">
                <a:solidFill>
                  <a:schemeClr val="bg1"/>
                </a:solidFill>
              </a:rPr>
              <a:t>Distributable Earnings</a:t>
            </a:r>
            <a:r>
              <a:rPr lang="en-US" sz="1300" spc="10" baseline="30000" dirty="0" smtClean="0">
                <a:solidFill>
                  <a:schemeClr val="bg1"/>
                </a:solidFill>
              </a:rPr>
              <a:t>(1)</a:t>
            </a:r>
            <a:r>
              <a:rPr lang="en-US" sz="1300" spc="10" dirty="0" smtClean="0">
                <a:solidFill>
                  <a:schemeClr val="bg1"/>
                </a:solidFill>
              </a:rPr>
              <a:t> </a:t>
            </a:r>
            <a:r>
              <a:rPr lang="en-US" sz="1300" spc="10" dirty="0">
                <a:solidFill>
                  <a:schemeClr val="bg1"/>
                </a:solidFill>
              </a:rPr>
              <a:t>Per Share of Common Stock</a:t>
            </a:r>
          </a:p>
        </p:txBody>
      </p:sp>
      <p:sp>
        <p:nvSpPr>
          <p:cNvPr id="13" name="Rectangle 12">
            <a:extLst>
              <a:ext uri="{FF2B5EF4-FFF2-40B4-BE49-F238E27FC236}">
                <a16:creationId xmlns:a16="http://schemas.microsoft.com/office/drawing/2014/main" id="{A8E6D3EC-34F0-A647-BE8C-CE08D4BF7D77}"/>
              </a:ext>
            </a:extLst>
          </p:cNvPr>
          <p:cNvSpPr/>
          <p:nvPr/>
        </p:nvSpPr>
        <p:spPr>
          <a:xfrm>
            <a:off x="4718615" y="1392378"/>
            <a:ext cx="4034123" cy="4346268"/>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 name="Content Placeholder 8">
            <a:extLst>
              <a:ext uri="{FF2B5EF4-FFF2-40B4-BE49-F238E27FC236}">
                <a16:creationId xmlns:a16="http://schemas.microsoft.com/office/drawing/2014/main" id="{F4C0C42A-92D1-4CFE-88CD-D010A0CA76EE}"/>
              </a:ext>
            </a:extLst>
          </p:cNvPr>
          <p:cNvSpPr txBox="1">
            <a:spLocks/>
          </p:cNvSpPr>
          <p:nvPr/>
        </p:nvSpPr>
        <p:spPr>
          <a:xfrm>
            <a:off x="4815715" y="1036949"/>
            <a:ext cx="3837750" cy="674946"/>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0975" indent="-180975" algn="ctr">
              <a:lnSpc>
                <a:spcPct val="120000"/>
              </a:lnSpc>
              <a:buNone/>
              <a:tabLst>
                <a:tab pos="0" algn="l"/>
              </a:tabLst>
            </a:pPr>
            <a:r>
              <a:rPr lang="en-US" sz="1300" spc="10" dirty="0" smtClean="0">
                <a:solidFill>
                  <a:schemeClr val="bg1"/>
                </a:solidFill>
              </a:rPr>
              <a:t>Book </a:t>
            </a:r>
            <a:r>
              <a:rPr lang="en-US" sz="1300" spc="10" dirty="0">
                <a:solidFill>
                  <a:schemeClr val="bg1"/>
                </a:solidFill>
              </a:rPr>
              <a:t>Value Per </a:t>
            </a:r>
            <a:r>
              <a:rPr lang="en-US" sz="1300" spc="10" dirty="0" smtClean="0">
                <a:solidFill>
                  <a:schemeClr val="bg1"/>
                </a:solidFill>
              </a:rPr>
              <a:t>Share of Common Stock</a:t>
            </a:r>
            <a:r>
              <a:rPr lang="en-US" sz="1300" spc="10" baseline="30000" dirty="0" smtClean="0">
                <a:solidFill>
                  <a:schemeClr val="bg1"/>
                </a:solidFill>
              </a:rPr>
              <a:t>(2)</a:t>
            </a:r>
            <a:endParaRPr lang="en-US" sz="1300" spc="10" baseline="30000" dirty="0">
              <a:solidFill>
                <a:schemeClr val="bg1"/>
              </a:solidFill>
            </a:endParaRPr>
          </a:p>
        </p:txBody>
      </p:sp>
      <p:sp>
        <p:nvSpPr>
          <p:cNvPr id="15"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62775" cy="169277"/>
          </a:xfrm>
          <a:prstGeom prst="rect">
            <a:avLst/>
          </a:prstGeom>
          <a:noFill/>
        </p:spPr>
        <p:txBody>
          <a:bodyPr vert="horz" wrap="square" lIns="0" tIns="0" rIns="0" bIns="0" rtlCol="0" anchor="t" anchorCtr="0">
            <a:spAutoFit/>
          </a:bodyPr>
          <a:lstStyle/>
          <a:p>
            <a:pPr marL="342900" indent="-342900" algn="l" fontAlgn="auto">
              <a:spcBef>
                <a:spcPts val="0"/>
              </a:spcBef>
              <a:spcAft>
                <a:spcPts val="0"/>
              </a:spcAft>
              <a:buClrTx/>
              <a:tabLst>
                <a:tab pos="358775" algn="l"/>
              </a:tabLst>
              <a:defRPr/>
            </a:pPr>
            <a:r>
              <a:rPr lang="en-US" sz="550" dirty="0"/>
              <a:t>Note:  	(1) See Appendix for definition of </a:t>
            </a:r>
            <a:r>
              <a:rPr lang="en-US" sz="550" dirty="0" smtClean="0"/>
              <a:t>Distributable Earnings and reconciliation to GAAP.</a:t>
            </a:r>
          </a:p>
          <a:p>
            <a:pPr marL="342900" indent="-342900">
              <a:tabLst>
                <a:tab pos="358775" algn="l"/>
              </a:tabLst>
              <a:defRPr/>
            </a:pPr>
            <a:r>
              <a:rPr lang="en-US" sz="550" dirty="0"/>
              <a:t>	(2) See Appendix for definition of </a:t>
            </a:r>
            <a:r>
              <a:rPr lang="en-US" sz="550" dirty="0" smtClean="0"/>
              <a:t>Book </a:t>
            </a:r>
            <a:r>
              <a:rPr lang="en-US" sz="550" dirty="0"/>
              <a:t>Value Per </a:t>
            </a:r>
            <a:r>
              <a:rPr lang="en-US" sz="550" dirty="0" smtClean="0"/>
              <a:t>Share of Common Stock. </a:t>
            </a:r>
            <a:endParaRPr lang="en-US" sz="550" dirty="0"/>
          </a:p>
        </p:txBody>
      </p:sp>
    </p:spTree>
    <p:extLst>
      <p:ext uri="{BB962C8B-B14F-4D97-AF65-F5344CB8AC3E}">
        <p14:creationId xmlns:p14="http://schemas.microsoft.com/office/powerpoint/2010/main" val="2484108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333653" cy="780032"/>
          </a:xfrm>
        </p:spPr>
        <p:txBody>
          <a:bodyPr/>
          <a:lstStyle/>
          <a:p>
            <a:r>
              <a:rPr lang="en-US" sz="2300" dirty="0">
                <a:solidFill>
                  <a:schemeClr val="tx1"/>
                </a:solidFill>
              </a:rPr>
              <a:t>Conclusion</a:t>
            </a:r>
            <a:endParaRPr lang="en-US" sz="2300" dirty="0"/>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12</a:t>
            </a:fld>
            <a:endParaRPr lang="en-ZA"/>
          </a:p>
        </p:txBody>
      </p:sp>
      <p:sp>
        <p:nvSpPr>
          <p:cNvPr id="15" name="Rectangle 14">
            <a:extLst>
              <a:ext uri="{FF2B5EF4-FFF2-40B4-BE49-F238E27FC236}">
                <a16:creationId xmlns:a16="http://schemas.microsoft.com/office/drawing/2014/main" id="{A8E6D3EC-34F0-A647-BE8C-CE08D4BF7D77}"/>
              </a:ext>
            </a:extLst>
          </p:cNvPr>
          <p:cNvSpPr/>
          <p:nvPr/>
        </p:nvSpPr>
        <p:spPr>
          <a:xfrm>
            <a:off x="4635529" y="3411823"/>
            <a:ext cx="4155323" cy="198332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 name="Rectangle 15">
            <a:extLst>
              <a:ext uri="{FF2B5EF4-FFF2-40B4-BE49-F238E27FC236}">
                <a16:creationId xmlns:a16="http://schemas.microsoft.com/office/drawing/2014/main" id="{A8E6D3EC-34F0-A647-BE8C-CE08D4BF7D77}"/>
              </a:ext>
            </a:extLst>
          </p:cNvPr>
          <p:cNvSpPr/>
          <p:nvPr/>
        </p:nvSpPr>
        <p:spPr>
          <a:xfrm>
            <a:off x="390332" y="3411823"/>
            <a:ext cx="4155323" cy="198332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8310" y="1129101"/>
            <a:ext cx="4307110" cy="1343253"/>
          </a:xfrm>
          <a:prstGeom prst="rect">
            <a:avLst/>
          </a:prstGeom>
        </p:spPr>
      </p:pic>
      <p:cxnSp>
        <p:nvCxnSpPr>
          <p:cNvPr id="18" name="Straight Connector 17"/>
          <p:cNvCxnSpPr/>
          <p:nvPr/>
        </p:nvCxnSpPr>
        <p:spPr>
          <a:xfrm>
            <a:off x="516450" y="2891582"/>
            <a:ext cx="8292196" cy="20609"/>
          </a:xfrm>
          <a:prstGeom prst="line">
            <a:avLst/>
          </a:prstGeom>
        </p:spPr>
        <p:style>
          <a:lnRef idx="1">
            <a:schemeClr val="accent1"/>
          </a:lnRef>
          <a:fillRef idx="0">
            <a:schemeClr val="accent1"/>
          </a:fillRef>
          <a:effectRef idx="0">
            <a:schemeClr val="accent1"/>
          </a:effectRef>
          <a:fontRef idx="minor">
            <a:schemeClr val="tx1"/>
          </a:fontRef>
        </p:style>
      </p:cxnSp>
      <p:sp>
        <p:nvSpPr>
          <p:cNvPr id="19" name="Content Placeholder 8">
            <a:extLst>
              <a:ext uri="{FF2B5EF4-FFF2-40B4-BE49-F238E27FC236}">
                <a16:creationId xmlns:a16="http://schemas.microsoft.com/office/drawing/2014/main" id="{F4C0C42A-92D1-4CFE-88CD-D010A0CA76EE}"/>
              </a:ext>
            </a:extLst>
          </p:cNvPr>
          <p:cNvSpPr txBox="1">
            <a:spLocks/>
          </p:cNvSpPr>
          <p:nvPr/>
        </p:nvSpPr>
        <p:spPr>
          <a:xfrm>
            <a:off x="3239369" y="2710688"/>
            <a:ext cx="2643202" cy="374400"/>
          </a:xfrm>
          <a:prstGeom prst="roundRect">
            <a:avLst/>
          </a:prstGeom>
          <a:solidFill>
            <a:schemeClr val="bg1"/>
          </a:solidFill>
          <a:ln>
            <a:noFill/>
          </a:ln>
        </p:spPr>
        <p:txBody>
          <a:bodyPr vert="horz" lIns="72000" tIns="0" rIns="0" bIns="0" rtlCol="0" anchor="ctr">
            <a:noAutofit/>
          </a:bodyPr>
          <a:lstStyle>
            <a:defPPr>
              <a:defRPr lang="en-US"/>
            </a:defPPr>
            <a:lvl1pPr indent="0">
              <a:lnSpc>
                <a:spcPct val="100000"/>
              </a:lnSpc>
              <a:spcBef>
                <a:spcPts val="1000"/>
              </a:spcBef>
              <a:buClr>
                <a:schemeClr val="accent1"/>
              </a:buClr>
              <a:buFont typeface="Arial" panose="020B0604020202020204" pitchFamily="34" charset="0"/>
              <a:buNone/>
              <a:defRPr sz="1200" spc="0" baseline="0">
                <a:solidFill>
                  <a:schemeClr val="bg1"/>
                </a:solidFill>
                <a:latin typeface="+mj-lt"/>
              </a:defRPr>
            </a:lvl1pPr>
            <a:lvl2pPr indent="-228600">
              <a:lnSpc>
                <a:spcPct val="90000"/>
              </a:lnSpc>
              <a:spcBef>
                <a:spcPts val="500"/>
              </a:spcBef>
              <a:buFont typeface="Arial" panose="020B0604020202020204" pitchFamily="34" charset="0"/>
              <a:buChar char="•"/>
              <a:defRPr sz="1600" spc="0" baseline="0"/>
            </a:lvl2pPr>
            <a:lvl3pPr marL="685800" indent="-228600">
              <a:lnSpc>
                <a:spcPct val="90000"/>
              </a:lnSpc>
              <a:spcBef>
                <a:spcPts val="500"/>
              </a:spcBef>
              <a:buFont typeface="Arial" panose="020B0604020202020204" pitchFamily="34" charset="0"/>
              <a:buChar char="•"/>
              <a:defRPr sz="1400" spc="0" baseline="0"/>
            </a:lvl3pPr>
            <a:lvl4pPr marL="0" indent="0">
              <a:lnSpc>
                <a:spcPct val="90000"/>
              </a:lnSpc>
              <a:spcBef>
                <a:spcPts val="500"/>
              </a:spcBef>
              <a:buFont typeface="Arial" panose="020B0604020202020204" pitchFamily="34" charset="0"/>
              <a:buNone/>
              <a:defRPr sz="2100" cap="all" spc="0" baseline="0">
                <a:latin typeface="+mj-lt"/>
              </a:defRPr>
            </a:lvl4pPr>
            <a:lvl5pPr marL="0" indent="0">
              <a:lnSpc>
                <a:spcPct val="90000"/>
              </a:lnSpc>
              <a:spcBef>
                <a:spcPts val="500"/>
              </a:spcBef>
              <a:buFont typeface="Arial" panose="020B0604020202020204" pitchFamily="34" charset="0"/>
              <a:buNone/>
              <a:defRPr sz="2100" spc="0" baseline="0"/>
            </a:lvl5pPr>
            <a:lvl6pPr marL="0" indent="0">
              <a:lnSpc>
                <a:spcPct val="90000"/>
              </a:lnSpc>
              <a:spcBef>
                <a:spcPts val="500"/>
              </a:spcBef>
              <a:buFont typeface="Arial" panose="020B0604020202020204" pitchFamily="34" charset="0"/>
              <a:buNone/>
              <a:defRPr sz="12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solidFill>
                  <a:schemeClr val="tx1"/>
                </a:solidFill>
                <a:latin typeface="+mn-lt"/>
              </a:rPr>
              <a:t>Key Investment Highlights</a:t>
            </a:r>
            <a:endParaRPr lang="en-ZA" dirty="0">
              <a:solidFill>
                <a:schemeClr val="tx1"/>
              </a:solidFill>
              <a:latin typeface="+mn-lt"/>
            </a:endParaRPr>
          </a:p>
        </p:txBody>
      </p:sp>
      <p:sp>
        <p:nvSpPr>
          <p:cNvPr id="20" name="Content Placeholder 8">
            <a:extLst>
              <a:ext uri="{FF2B5EF4-FFF2-40B4-BE49-F238E27FC236}">
                <a16:creationId xmlns:a16="http://schemas.microsoft.com/office/drawing/2014/main" id="{F4C0C42A-92D1-4CFE-88CD-D010A0CA76EE}"/>
              </a:ext>
            </a:extLst>
          </p:cNvPr>
          <p:cNvSpPr txBox="1">
            <a:spLocks/>
          </p:cNvSpPr>
          <p:nvPr/>
        </p:nvSpPr>
        <p:spPr>
          <a:xfrm>
            <a:off x="486513" y="3215533"/>
            <a:ext cx="4002386" cy="340733"/>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bg1"/>
                </a:solidFill>
                <a:latin typeface="+mj-lt"/>
              </a:rPr>
              <a:t>Strong Sponsorship/Ownership</a:t>
            </a:r>
            <a:endParaRPr lang="en-ZA" sz="1200" dirty="0">
              <a:solidFill>
                <a:schemeClr val="bg1"/>
              </a:solidFill>
              <a:latin typeface="+mj-lt"/>
            </a:endParaRPr>
          </a:p>
        </p:txBody>
      </p:sp>
      <p:sp>
        <p:nvSpPr>
          <p:cNvPr id="21" name="Content Placeholder 8">
            <a:extLst>
              <a:ext uri="{FF2B5EF4-FFF2-40B4-BE49-F238E27FC236}">
                <a16:creationId xmlns:a16="http://schemas.microsoft.com/office/drawing/2014/main" id="{F3B54025-9FC4-403D-B4D1-455A0EE8F65F}"/>
              </a:ext>
            </a:extLst>
          </p:cNvPr>
          <p:cNvSpPr txBox="1">
            <a:spLocks/>
          </p:cNvSpPr>
          <p:nvPr/>
        </p:nvSpPr>
        <p:spPr>
          <a:xfrm>
            <a:off x="480206" y="3690045"/>
            <a:ext cx="4002387" cy="9049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Access to extensive loan origination platform through affiliation with Lument, a premier national mortgage originator and asset manager</a:t>
            </a:r>
          </a:p>
          <a:p>
            <a:r>
              <a:rPr lang="en-US" sz="1200" dirty="0"/>
              <a:t>Experienced management team with average of </a:t>
            </a:r>
            <a:r>
              <a:rPr lang="en-US" sz="1200" dirty="0" smtClean="0"/>
              <a:t>23 </a:t>
            </a:r>
            <a:r>
              <a:rPr lang="en-US" sz="1200" dirty="0"/>
              <a:t>years of industry experience across multiple economic cycles</a:t>
            </a:r>
          </a:p>
          <a:p>
            <a:r>
              <a:rPr lang="en-US" sz="1200" spc="10" dirty="0"/>
              <a:t>Affiliation with ORIX Corporation USA, an established international financial firm</a:t>
            </a:r>
          </a:p>
          <a:p>
            <a:endParaRPr lang="en-US" sz="1200" dirty="0"/>
          </a:p>
        </p:txBody>
      </p:sp>
      <p:sp>
        <p:nvSpPr>
          <p:cNvPr id="22" name="Content Placeholder 8">
            <a:extLst>
              <a:ext uri="{FF2B5EF4-FFF2-40B4-BE49-F238E27FC236}">
                <a16:creationId xmlns:a16="http://schemas.microsoft.com/office/drawing/2014/main" id="{F4C0C42A-92D1-4CFE-88CD-D010A0CA76EE}"/>
              </a:ext>
            </a:extLst>
          </p:cNvPr>
          <p:cNvSpPr txBox="1">
            <a:spLocks/>
          </p:cNvSpPr>
          <p:nvPr/>
        </p:nvSpPr>
        <p:spPr>
          <a:xfrm>
            <a:off x="4716392" y="3206195"/>
            <a:ext cx="4002386" cy="340733"/>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bg1"/>
                </a:solidFill>
                <a:latin typeface="+mj-lt"/>
              </a:rPr>
              <a:t>Attractive Investment Profile</a:t>
            </a:r>
            <a:endParaRPr lang="en-ZA" sz="1200" dirty="0">
              <a:solidFill>
                <a:schemeClr val="bg1"/>
              </a:solidFill>
              <a:latin typeface="+mj-lt"/>
            </a:endParaRPr>
          </a:p>
        </p:txBody>
      </p:sp>
      <p:sp>
        <p:nvSpPr>
          <p:cNvPr id="23" name="Content Placeholder 8">
            <a:extLst>
              <a:ext uri="{FF2B5EF4-FFF2-40B4-BE49-F238E27FC236}">
                <a16:creationId xmlns:a16="http://schemas.microsoft.com/office/drawing/2014/main" id="{F3B54025-9FC4-403D-B4D1-455A0EE8F65F}"/>
              </a:ext>
            </a:extLst>
          </p:cNvPr>
          <p:cNvSpPr txBox="1">
            <a:spLocks/>
          </p:cNvSpPr>
          <p:nvPr/>
        </p:nvSpPr>
        <p:spPr>
          <a:xfrm>
            <a:off x="4754227" y="3668095"/>
            <a:ext cx="4002387" cy="9049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Emphasis on middle market multifamily investments which are well positioned for the current environment</a:t>
            </a:r>
          </a:p>
          <a:p>
            <a:r>
              <a:rPr lang="en-US" sz="1200" dirty="0"/>
              <a:t>Strong credit and asset management capabilities with zero delinquencies </a:t>
            </a:r>
            <a:r>
              <a:rPr lang="en-US" sz="1200" dirty="0" smtClean="0"/>
              <a:t>or monetary </a:t>
            </a:r>
            <a:r>
              <a:rPr lang="en-US" sz="1200" dirty="0"/>
              <a:t>defaults during the COVID era</a:t>
            </a:r>
          </a:p>
          <a:p>
            <a:r>
              <a:rPr lang="en-US" sz="1200" dirty="0"/>
              <a:t>Attractive financing sources via non-recourse, non mark-to-market CRE CLOs</a:t>
            </a:r>
          </a:p>
          <a:p>
            <a:endParaRPr lang="en-US" sz="1200" dirty="0"/>
          </a:p>
          <a:p>
            <a:endParaRPr lang="en-US" sz="1200" dirty="0"/>
          </a:p>
        </p:txBody>
      </p:sp>
      <p:sp>
        <p:nvSpPr>
          <p:cNvPr id="24" name="Rectangle 23">
            <a:extLst>
              <a:ext uri="{FF2B5EF4-FFF2-40B4-BE49-F238E27FC236}">
                <a16:creationId xmlns:a16="http://schemas.microsoft.com/office/drawing/2014/main" id="{A8E6D3EC-34F0-A647-BE8C-CE08D4BF7D77}"/>
              </a:ext>
            </a:extLst>
          </p:cNvPr>
          <p:cNvSpPr/>
          <p:nvPr/>
        </p:nvSpPr>
        <p:spPr>
          <a:xfrm>
            <a:off x="3297026" y="2737203"/>
            <a:ext cx="2585545" cy="3245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586990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1"/>
          </p:nvPr>
        </p:nvSpPr>
        <p:spPr>
          <a:xfrm>
            <a:off x="469811" y="968348"/>
            <a:ext cx="2702211" cy="4351338"/>
          </a:xfrm>
        </p:spPr>
        <p:txBody>
          <a:bodyPr vert="horz" lIns="0" tIns="45720" rIns="91440" bIns="45720" rtlCol="0" anchor="t">
            <a:noAutofit/>
          </a:bodyPr>
          <a:lstStyle/>
          <a:p>
            <a:pPr>
              <a:lnSpc>
                <a:spcPts val="3000"/>
              </a:lnSpc>
              <a:spcBef>
                <a:spcPct val="0"/>
              </a:spcBef>
              <a:buNone/>
            </a:pPr>
            <a:r>
              <a:rPr lang="en-US" sz="2400" spc="30" dirty="0" smtClean="0">
                <a:latin typeface="+mj-lt"/>
                <a:ea typeface="+mj-ea"/>
                <a:cs typeface="+mj-cs"/>
              </a:rPr>
              <a:t>Q4 2021</a:t>
            </a:r>
            <a:endParaRPr lang="en-US" sz="2400" spc="30" dirty="0">
              <a:latin typeface="+mj-lt"/>
              <a:ea typeface="+mj-ea"/>
              <a:cs typeface="+mj-cs"/>
            </a:endParaRPr>
          </a:p>
          <a:p>
            <a:pPr>
              <a:lnSpc>
                <a:spcPts val="3000"/>
              </a:lnSpc>
              <a:spcBef>
                <a:spcPct val="0"/>
              </a:spcBef>
              <a:buNone/>
            </a:pPr>
            <a:r>
              <a:rPr lang="en-US" sz="2400" spc="30" dirty="0">
                <a:latin typeface="+mj-lt"/>
                <a:ea typeface="+mj-ea"/>
                <a:cs typeface="+mj-cs"/>
              </a:rPr>
              <a:t>Financial</a:t>
            </a:r>
          </a:p>
          <a:p>
            <a:pPr>
              <a:lnSpc>
                <a:spcPts val="3000"/>
              </a:lnSpc>
              <a:spcBef>
                <a:spcPct val="0"/>
              </a:spcBef>
              <a:buNone/>
            </a:pPr>
            <a:r>
              <a:rPr lang="en-US" sz="2400" spc="30" dirty="0">
                <a:latin typeface="+mj-lt"/>
                <a:ea typeface="+mj-ea"/>
                <a:cs typeface="+mj-cs"/>
              </a:rPr>
              <a:t>Updates</a:t>
            </a:r>
          </a:p>
        </p:txBody>
      </p:sp>
      <p:sp>
        <p:nvSpPr>
          <p:cNvPr id="6" name="Title 5"/>
          <p:cNvSpPr>
            <a:spLocks noGrp="1"/>
          </p:cNvSpPr>
          <p:nvPr>
            <p:ph type="title"/>
          </p:nvPr>
        </p:nvSpPr>
        <p:spPr/>
        <p:txBody>
          <a:bodyPr/>
          <a:lstStyle/>
          <a:p>
            <a:r>
              <a:rPr lang="en-US" dirty="0"/>
              <a:t>Appendix	</a:t>
            </a:r>
          </a:p>
        </p:txBody>
      </p:sp>
    </p:spTree>
    <p:extLst>
      <p:ext uri="{BB962C8B-B14F-4D97-AF65-F5344CB8AC3E}">
        <p14:creationId xmlns:p14="http://schemas.microsoft.com/office/powerpoint/2010/main" val="4094589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Full Year 2021 Business Update</a:t>
            </a:r>
            <a:endParaRPr lang="en-US" dirty="0">
              <a:solidFill>
                <a:schemeClr val="tx1"/>
              </a:solidFill>
            </a:endParaRP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14</a:t>
            </a:fld>
            <a:endParaRPr lang="en-ZA"/>
          </a:p>
        </p:txBody>
      </p:sp>
      <p:graphicFrame>
        <p:nvGraphicFramePr>
          <p:cNvPr id="360" name="Table 359">
            <a:extLst>
              <a:ext uri="{FF2B5EF4-FFF2-40B4-BE49-F238E27FC236}">
                <a16:creationId xmlns:a16="http://schemas.microsoft.com/office/drawing/2014/main" id="{8321802C-E78F-486C-8D0C-21CB10096976}"/>
              </a:ext>
            </a:extLst>
          </p:cNvPr>
          <p:cNvGraphicFramePr>
            <a:graphicFrameLocks noGrp="1"/>
          </p:cNvGraphicFramePr>
          <p:nvPr>
            <p:extLst/>
          </p:nvPr>
        </p:nvGraphicFramePr>
        <p:xfrm>
          <a:off x="446640" y="779031"/>
          <a:ext cx="8396715" cy="5559818"/>
        </p:xfrm>
        <a:graphic>
          <a:graphicData uri="http://schemas.openxmlformats.org/drawingml/2006/table">
            <a:tbl>
              <a:tblPr firstRow="1" bandRow="1">
                <a:tableStyleId>{7DF18680-E054-41AD-8BC1-D1AEF772440D}</a:tableStyleId>
              </a:tblPr>
              <a:tblGrid>
                <a:gridCol w="1428163">
                  <a:extLst>
                    <a:ext uri="{9D8B030D-6E8A-4147-A177-3AD203B41FA5}">
                      <a16:colId xmlns:a16="http://schemas.microsoft.com/office/drawing/2014/main" val="1084145503"/>
                    </a:ext>
                  </a:extLst>
                </a:gridCol>
                <a:gridCol w="6968552">
                  <a:extLst>
                    <a:ext uri="{9D8B030D-6E8A-4147-A177-3AD203B41FA5}">
                      <a16:colId xmlns:a16="http://schemas.microsoft.com/office/drawing/2014/main" val="292685440"/>
                    </a:ext>
                  </a:extLst>
                </a:gridCol>
              </a:tblGrid>
              <a:tr h="500138">
                <a:tc>
                  <a:txBody>
                    <a:bodyPr/>
                    <a:lstStyle/>
                    <a:p>
                      <a:pPr marL="180975" indent="-180975" algn="ctr">
                        <a:lnSpc>
                          <a:spcPct val="120000"/>
                        </a:lnSpc>
                        <a:buFontTx/>
                        <a:buNone/>
                        <a:tabLst>
                          <a:tab pos="0" algn="l"/>
                        </a:tabLst>
                      </a:pPr>
                      <a:r>
                        <a:rPr lang="en-US" sz="1200" b="0" i="0" spc="10" baseline="0" dirty="0" smtClean="0">
                          <a:solidFill>
                            <a:schemeClr val="bg1"/>
                          </a:solidFill>
                          <a:latin typeface="+mn-lt" pitchFamily="2" charset="77"/>
                        </a:rPr>
                        <a:t>Portfolio</a:t>
                      </a:r>
                      <a:endParaRPr lang="en-US" sz="1200" b="0" i="0" spc="10" baseline="0" dirty="0">
                        <a:solidFill>
                          <a:schemeClr val="bg1"/>
                        </a:solidFill>
                        <a:latin typeface="+mn-lt" pitchFamily="2" charset="77"/>
                      </a:endParaRP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a:ea typeface="+mn-ea"/>
                          <a:cs typeface="+mn-cs"/>
                        </a:rPr>
                        <a:t>100% of the loans in our CRE investment portfolio were current as of as of 12/31/21</a:t>
                      </a: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282071"/>
                  </a:ext>
                </a:extLst>
              </a:tr>
              <a:tr h="4288303">
                <a:tc>
                  <a:txBody>
                    <a:bodyPr/>
                    <a:lstStyle/>
                    <a:p>
                      <a:pPr marL="180975" indent="-180975" algn="ctr">
                        <a:lnSpc>
                          <a:spcPct val="120000"/>
                        </a:lnSpc>
                        <a:buFontTx/>
                        <a:buNone/>
                        <a:tabLst>
                          <a:tab pos="0" algn="l"/>
                        </a:tabLst>
                      </a:pPr>
                      <a:r>
                        <a:rPr lang="en-US" sz="1200" b="0" i="0" spc="10" baseline="0" dirty="0" smtClean="0">
                          <a:solidFill>
                            <a:schemeClr val="bg1"/>
                          </a:solidFill>
                          <a:latin typeface="+mn-lt" pitchFamily="2" charset="77"/>
                        </a:rPr>
                        <a:t>Highlights</a:t>
                      </a:r>
                      <a:endParaRPr lang="en-US" sz="1200" b="0" i="0" spc="10" baseline="0" dirty="0">
                        <a:solidFill>
                          <a:schemeClr val="bg1"/>
                        </a:solidFill>
                        <a:latin typeface="+mn-lt" pitchFamily="2" charset="77"/>
                      </a:endParaRP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Increased size of the CRE investment portfolio by 83% from $547 million as of 12/31/20 to $1.0 billion as of 12/31/21</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pitchFamily="2" charset="77"/>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Achieved a dividend coverage ratio of 108% for the full year on a distributable EPS basis</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pitchFamily="2" charset="77"/>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Continued to demonstrate strong asset performance with zero delinquencies, monetary defaults, or impairments in the investment portfolio</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pitchFamily="2" charset="77"/>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Maintained multifamily investment focus, increasing multifamily investment exposure from 90% as of 12/31/20 to 92% as of year-end 12/31/21</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pitchFamily="2" charset="77"/>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Raised $58.1 million of preferred equity via successful offering of 2.4 million shares of 7.875% Series A Cumulative Redeemable Preferred Stock at $25.00 per share</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pitchFamily="2" charset="77"/>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Successfully closed a $1.0 billion commercial real estate collateralized loan obligation (“LMNT 2021-FL1”) and redeemed all outstanding bonds of two prior CRE CLOs in conjunction with the transaction</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pitchFamily="2" charset="77"/>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Subsequent to year-end 2021, the Company raised approximately $81.1 million of net proceeds and issued 27.3 million new shares of common stock via a transferable rights offering. After the impact of this transaction, the Company’s total shares outstanding was 52.2 million, total book equity was $250.5 million, total common book value was $190.4 million and book value per share of common stock was $3.65</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pitchFamily="2" charset="77"/>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pitchFamily="2" charset="77"/>
                          <a:ea typeface="+mn-ea"/>
                          <a:cs typeface="+mn-cs"/>
                        </a:rPr>
                        <a:t>Gained incremental sell-side equity research coverage during the year</a:t>
                      </a: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8631014"/>
                  </a:ext>
                </a:extLst>
              </a:tr>
              <a:tr h="663647">
                <a:tc>
                  <a:txBody>
                    <a:bodyPr/>
                    <a:lstStyle/>
                    <a:p>
                      <a:pPr marL="180975" indent="-180975" algn="ctr">
                        <a:lnSpc>
                          <a:spcPct val="120000"/>
                        </a:lnSpc>
                        <a:buFontTx/>
                        <a:buNone/>
                        <a:tabLst>
                          <a:tab pos="0" algn="l"/>
                        </a:tabLst>
                      </a:pPr>
                      <a:r>
                        <a:rPr lang="en-US" sz="1200" b="0" i="0" spc="10" baseline="0" dirty="0" smtClean="0">
                          <a:solidFill>
                            <a:schemeClr val="bg1"/>
                          </a:solidFill>
                          <a:latin typeface="+mn-lt" pitchFamily="2" charset="77"/>
                        </a:rPr>
                        <a:t>Lending Environment</a:t>
                      </a:r>
                      <a:endParaRPr lang="en-US" sz="1200" b="0" i="0" spc="10" baseline="0" dirty="0">
                        <a:solidFill>
                          <a:schemeClr val="bg1"/>
                        </a:solidFill>
                        <a:latin typeface="+mn-lt" pitchFamily="2" charset="77"/>
                      </a:endParaRP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spc="10" baseline="0" dirty="0" smtClean="0">
                          <a:solidFill>
                            <a:schemeClr val="tx1"/>
                          </a:solidFill>
                          <a:latin typeface="+mn-lt" pitchFamily="2" charset="77"/>
                        </a:rPr>
                        <a:t>The bridge loan market in 2021 featured robust activity that supported elevated multifamily acquisition transaction volume during the period. As of year-end, our Manager and its affiliates continued to control a healthy pipeline of deal flow going into 2022</a:t>
                      </a:r>
                      <a:endParaRPr lang="en-US" sz="1000" b="0" i="0" kern="1200" spc="10" baseline="0" dirty="0" smtClean="0">
                        <a:solidFill>
                          <a:schemeClr val="tx1"/>
                        </a:solidFill>
                        <a:latin typeface="+mn-lt"/>
                        <a:ea typeface="+mn-ea"/>
                        <a:cs typeface="+mn-cs"/>
                      </a:endParaRP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68333218"/>
                  </a:ext>
                </a:extLst>
              </a:tr>
            </a:tbl>
          </a:graphicData>
        </a:graphic>
      </p:graphicFrame>
    </p:spTree>
    <p:extLst>
      <p:ext uri="{BB962C8B-B14F-4D97-AF65-F5344CB8AC3E}">
        <p14:creationId xmlns:p14="http://schemas.microsoft.com/office/powerpoint/2010/main" val="3921610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Q4 2021 Updates</a:t>
            </a:r>
            <a:endParaRPr lang="en-US" dirty="0">
              <a:solidFill>
                <a:schemeClr val="tx1"/>
              </a:solidFill>
            </a:endParaRP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15</a:t>
            </a:fld>
            <a:endParaRPr lang="en-ZA"/>
          </a:p>
        </p:txBody>
      </p:sp>
      <p:sp>
        <p:nvSpPr>
          <p:cNvPr id="22"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7974" cy="423193"/>
          </a:xfrm>
          <a:prstGeom prst="rect">
            <a:avLst/>
          </a:prstGeom>
          <a:noFill/>
        </p:spPr>
        <p:txBody>
          <a:bodyPr vert="horz" wrap="square" lIns="0" tIns="0" rIns="0" bIns="0" rtlCol="0" anchor="t" anchorCtr="0">
            <a:spAutoFit/>
          </a:bodyPr>
          <a:lstStyle/>
          <a:p>
            <a:pPr marL="342900" indent="-342900">
              <a:tabLst>
                <a:tab pos="358775" algn="l"/>
              </a:tabLst>
              <a:defRPr/>
            </a:pPr>
            <a:r>
              <a:rPr lang="en-US" sz="550" dirty="0"/>
              <a:t>Note: 	</a:t>
            </a:r>
            <a:r>
              <a:rPr lang="en-US" sz="550" dirty="0" smtClean="0"/>
              <a:t>(1) We believe that Distributable Earnings provides meaningful information to consider in addition to our net income (loss) and cash flows from operating activities determined in accordance with GAAP. Distributable Earnings mirrors how we calculated Core Earnings in the past</a:t>
            </a:r>
            <a:r>
              <a:rPr lang="en-US" sz="550" dirty="0"/>
              <a:t>. Please see Appendix for reconciliation to </a:t>
            </a:r>
            <a:r>
              <a:rPr lang="en-US" sz="550" dirty="0" smtClean="0"/>
              <a:t>GAAP.</a:t>
            </a:r>
          </a:p>
          <a:p>
            <a:pPr marL="342900" indent="-342900">
              <a:tabLst>
                <a:tab pos="358775" algn="l"/>
              </a:tabLst>
              <a:defRPr/>
            </a:pPr>
            <a:r>
              <a:rPr lang="en-US" sz="550" dirty="0" smtClean="0"/>
              <a:t>	(2) See Appendix for definition of Book Value Per Share of Common Stock.</a:t>
            </a:r>
          </a:p>
          <a:p>
            <a:pPr marL="342900" indent="-342900">
              <a:tabLst>
                <a:tab pos="358775" algn="l"/>
              </a:tabLst>
              <a:defRPr/>
            </a:pPr>
            <a:r>
              <a:rPr lang="en-US" sz="550" dirty="0" smtClean="0"/>
              <a:t>	(3) Based on carrying value.</a:t>
            </a:r>
          </a:p>
          <a:p>
            <a:pPr marL="342900" indent="-342900">
              <a:tabLst>
                <a:tab pos="358775" algn="l"/>
              </a:tabLst>
              <a:defRPr/>
            </a:pPr>
            <a:r>
              <a:rPr lang="en-US" sz="550" dirty="0" smtClean="0"/>
              <a:t>	(4) </a:t>
            </a:r>
            <a:r>
              <a:rPr lang="en-US" sz="550" dirty="0"/>
              <a:t>If all extensions are exercised by the borrowers, the CRE loan portfolio will have a weighted average remaining term of </a:t>
            </a:r>
            <a:r>
              <a:rPr lang="en-US" sz="550" dirty="0" smtClean="0"/>
              <a:t>45 months.</a:t>
            </a:r>
            <a:endParaRPr lang="en-US" sz="550" dirty="0"/>
          </a:p>
        </p:txBody>
      </p:sp>
      <p:graphicFrame>
        <p:nvGraphicFramePr>
          <p:cNvPr id="360" name="Table 359">
            <a:extLst>
              <a:ext uri="{FF2B5EF4-FFF2-40B4-BE49-F238E27FC236}">
                <a16:creationId xmlns:a16="http://schemas.microsoft.com/office/drawing/2014/main" id="{8321802C-E78F-486C-8D0C-21CB10096976}"/>
              </a:ext>
            </a:extLst>
          </p:cNvPr>
          <p:cNvGraphicFramePr>
            <a:graphicFrameLocks noGrp="1"/>
          </p:cNvGraphicFramePr>
          <p:nvPr>
            <p:extLst/>
          </p:nvPr>
        </p:nvGraphicFramePr>
        <p:xfrm>
          <a:off x="457199" y="898854"/>
          <a:ext cx="8553451" cy="4917484"/>
        </p:xfrm>
        <a:graphic>
          <a:graphicData uri="http://schemas.openxmlformats.org/drawingml/2006/table">
            <a:tbl>
              <a:tblPr firstRow="1" bandRow="1">
                <a:tableStyleId>{7DF18680-E054-41AD-8BC1-D1AEF772440D}</a:tableStyleId>
              </a:tblPr>
              <a:tblGrid>
                <a:gridCol w="1409024">
                  <a:extLst>
                    <a:ext uri="{9D8B030D-6E8A-4147-A177-3AD203B41FA5}">
                      <a16:colId xmlns:a16="http://schemas.microsoft.com/office/drawing/2014/main" val="1084145503"/>
                    </a:ext>
                  </a:extLst>
                </a:gridCol>
                <a:gridCol w="7144427">
                  <a:extLst>
                    <a:ext uri="{9D8B030D-6E8A-4147-A177-3AD203B41FA5}">
                      <a16:colId xmlns:a16="http://schemas.microsoft.com/office/drawing/2014/main" val="292685440"/>
                    </a:ext>
                  </a:extLst>
                </a:gridCol>
              </a:tblGrid>
              <a:tr h="1637467">
                <a:tc>
                  <a:txBody>
                    <a:bodyPr/>
                    <a:lstStyle/>
                    <a:p>
                      <a:pPr marL="0" indent="-180975" algn="ctr" defTabSz="914400" rtl="0" eaLnBrk="1" latinLnBrk="0" hangingPunct="1">
                        <a:lnSpc>
                          <a:spcPct val="120000"/>
                        </a:lnSpc>
                        <a:buFontTx/>
                        <a:buNone/>
                        <a:tabLst>
                          <a:tab pos="0" algn="l"/>
                        </a:tabLst>
                      </a:pPr>
                      <a:r>
                        <a:rPr lang="en-US" sz="1200" b="0" i="0" kern="1200" spc="10" baseline="0" dirty="0" smtClean="0">
                          <a:solidFill>
                            <a:schemeClr val="bg1"/>
                          </a:solidFill>
                          <a:latin typeface="+mn-lt"/>
                          <a:ea typeface="+mn-ea"/>
                          <a:cs typeface="+mn-cs"/>
                        </a:rPr>
                        <a:t>Financial </a:t>
                      </a:r>
                    </a:p>
                    <a:p>
                      <a:pPr marL="0" indent="-180975" algn="ctr" defTabSz="914400" rtl="0" eaLnBrk="1" latinLnBrk="0" hangingPunct="1">
                        <a:lnSpc>
                          <a:spcPct val="120000"/>
                        </a:lnSpc>
                        <a:buFontTx/>
                        <a:buNone/>
                        <a:tabLst>
                          <a:tab pos="0" algn="l"/>
                        </a:tabLst>
                      </a:pPr>
                      <a:r>
                        <a:rPr lang="en-US" sz="1200" b="0" i="0" kern="1200" spc="10" baseline="0" dirty="0" smtClean="0">
                          <a:solidFill>
                            <a:schemeClr val="bg1"/>
                          </a:solidFill>
                          <a:latin typeface="+mn-lt"/>
                          <a:ea typeface="+mn-ea"/>
                          <a:cs typeface="+mn-cs"/>
                        </a:rPr>
                        <a:t>Results</a:t>
                      </a:r>
                      <a:endParaRPr lang="en-US" sz="1200" b="0" i="0" kern="1200" spc="10" baseline="0" dirty="0">
                        <a:solidFill>
                          <a:schemeClr val="bg1"/>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a:ea typeface="+mn-ea"/>
                          <a:cs typeface="+mn-cs"/>
                        </a:rPr>
                        <a:t>Q4 2021 GAAP net income attributable to common stockholders of $2.5 million, or $0.10 per share of common stock. FY 2021 net income attributable to common stockholders of $7.4 million, or $0.30 per share of common stock</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a:ea typeface="+mn-ea"/>
                          <a:cs typeface="+mn-cs"/>
                        </a:rPr>
                        <a:t>Q4 2021 Distributable Earnings</a:t>
                      </a:r>
                      <a:r>
                        <a:rPr lang="en-US" sz="1000" b="0" i="0" kern="1200" spc="10" baseline="30000" dirty="0" smtClean="0">
                          <a:solidFill>
                            <a:schemeClr val="tx1"/>
                          </a:solidFill>
                          <a:latin typeface="+mn-lt"/>
                          <a:ea typeface="+mn-ea"/>
                          <a:cs typeface="+mn-cs"/>
                        </a:rPr>
                        <a:t>(1)</a:t>
                      </a:r>
                      <a:r>
                        <a:rPr lang="en-US" sz="1000" b="0" i="0" kern="1200" spc="10" baseline="0" dirty="0" smtClean="0">
                          <a:solidFill>
                            <a:schemeClr val="tx1"/>
                          </a:solidFill>
                          <a:latin typeface="+mn-lt"/>
                          <a:ea typeface="+mn-ea"/>
                          <a:cs typeface="+mn-cs"/>
                        </a:rPr>
                        <a:t> of $2.6 million, or $0.11 per share of common stock. FY 2021 Distributable Earnings of $9.7 million or $0.39 per share of common stock</a:t>
                      </a: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endParaRPr lang="en-US" sz="1000" b="0" i="0" kern="1200" spc="10" baseline="0" dirty="0" smtClean="0">
                        <a:solidFill>
                          <a:schemeClr val="tx1"/>
                        </a:solidFill>
                        <a:latin typeface="+mn-lt"/>
                        <a:ea typeface="+mn-ea"/>
                        <a:cs typeface="+mn-cs"/>
                      </a:endParaRPr>
                    </a:p>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kern="1200" spc="10" baseline="0" dirty="0" smtClean="0">
                          <a:solidFill>
                            <a:schemeClr val="tx1"/>
                          </a:solidFill>
                          <a:latin typeface="+mn-lt"/>
                          <a:ea typeface="+mn-ea"/>
                          <a:cs typeface="+mn-cs"/>
                        </a:rPr>
                        <a:t>Q4 2021 Book </a:t>
                      </a:r>
                      <a:r>
                        <a:rPr lang="en-US" sz="1000" b="0" i="0" kern="1200" spc="10" baseline="0" dirty="0">
                          <a:solidFill>
                            <a:schemeClr val="tx1"/>
                          </a:solidFill>
                          <a:latin typeface="+mn-lt"/>
                          <a:ea typeface="+mn-ea"/>
                          <a:cs typeface="+mn-cs"/>
                        </a:rPr>
                        <a:t>Value Per Share of </a:t>
                      </a:r>
                      <a:r>
                        <a:rPr lang="en-US" sz="1000" b="0" i="0" kern="1200" spc="10" baseline="0" dirty="0" smtClean="0">
                          <a:solidFill>
                            <a:schemeClr val="tx1"/>
                          </a:solidFill>
                          <a:latin typeface="+mn-lt"/>
                          <a:ea typeface="+mn-ea"/>
                          <a:cs typeface="+mn-cs"/>
                        </a:rPr>
                        <a:t>Common Stock of $4.38</a:t>
                      </a:r>
                      <a:r>
                        <a:rPr lang="en-US" sz="1000" b="0" i="0" kern="1200" spc="10" baseline="30000" dirty="0" smtClean="0">
                          <a:solidFill>
                            <a:schemeClr val="tx1"/>
                          </a:solidFill>
                          <a:latin typeface="+mn-lt"/>
                          <a:ea typeface="+mn-ea"/>
                          <a:cs typeface="+mn-cs"/>
                        </a:rPr>
                        <a:t>(2)</a:t>
                      </a:r>
                      <a:endParaRPr lang="en-US" sz="1000" b="0" i="0" spc="10" baseline="30000" dirty="0">
                        <a:solidFill>
                          <a:schemeClr val="tx1"/>
                        </a:solidFill>
                        <a:latin typeface="+mn-lt" pitchFamily="2" charset="77"/>
                      </a:endParaRP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0282071"/>
                  </a:ext>
                </a:extLst>
              </a:tr>
              <a:tr h="1818842">
                <a:tc>
                  <a:txBody>
                    <a:bodyPr/>
                    <a:lstStyle/>
                    <a:p>
                      <a:pPr marL="0" indent="-180975" algn="ctr" defTabSz="914400" rtl="0" eaLnBrk="1" latinLnBrk="0" hangingPunct="1">
                        <a:lnSpc>
                          <a:spcPct val="120000"/>
                        </a:lnSpc>
                        <a:buFontTx/>
                        <a:buNone/>
                        <a:tabLst>
                          <a:tab pos="0" algn="l"/>
                        </a:tabLst>
                      </a:pPr>
                      <a:r>
                        <a:rPr lang="en-US" sz="1200" b="0" i="0" kern="1200" spc="10" baseline="0" dirty="0">
                          <a:solidFill>
                            <a:schemeClr val="bg1"/>
                          </a:solidFill>
                          <a:latin typeface="+mn-lt"/>
                          <a:ea typeface="+mn-ea"/>
                          <a:cs typeface="+mn-cs"/>
                        </a:rPr>
                        <a:t>Highlights</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indent="-171450" algn="l">
                        <a:lnSpc>
                          <a:spcPct val="110000"/>
                        </a:lnSpc>
                        <a:spcBef>
                          <a:spcPts val="0"/>
                        </a:spcBef>
                        <a:spcAft>
                          <a:spcPts val="0"/>
                        </a:spcAft>
                        <a:buClr>
                          <a:srgbClr val="C08B22"/>
                        </a:buClr>
                        <a:buFont typeface="Arial" panose="020B0604020202020204" pitchFamily="34" charset="0"/>
                        <a:buChar char="•"/>
                      </a:pPr>
                      <a:r>
                        <a:rPr lang="en-US" sz="1000" b="0" i="0" kern="1200" spc="10" baseline="0" dirty="0" smtClean="0">
                          <a:solidFill>
                            <a:schemeClr val="tx1"/>
                          </a:solidFill>
                          <a:latin typeface="+mn-lt" pitchFamily="2" charset="77"/>
                          <a:ea typeface="+mn-ea"/>
                          <a:cs typeface="+mn-cs"/>
                        </a:rPr>
                        <a:t>During Q4 2021, </a:t>
                      </a:r>
                      <a:r>
                        <a:rPr lang="en-US" sz="1000" b="0" i="0" kern="1200" spc="10" baseline="0" dirty="0">
                          <a:solidFill>
                            <a:schemeClr val="tx1"/>
                          </a:solidFill>
                          <a:latin typeface="+mn-lt" pitchFamily="2" charset="77"/>
                          <a:ea typeface="+mn-ea"/>
                          <a:cs typeface="+mn-cs"/>
                        </a:rPr>
                        <a:t>the Company acquired </a:t>
                      </a:r>
                      <a:r>
                        <a:rPr lang="en-US" sz="1000" b="0" i="0" kern="1200" spc="10" baseline="0" dirty="0" smtClean="0">
                          <a:solidFill>
                            <a:schemeClr val="tx1"/>
                          </a:solidFill>
                          <a:latin typeface="+mn-lt" pitchFamily="2" charset="77"/>
                          <a:ea typeface="+mn-ea"/>
                          <a:cs typeface="+mn-cs"/>
                        </a:rPr>
                        <a:t>$336.2 </a:t>
                      </a:r>
                      <a:r>
                        <a:rPr lang="en-US" sz="1000" b="0" i="0" kern="1200" spc="10" baseline="0" dirty="0">
                          <a:solidFill>
                            <a:schemeClr val="tx1"/>
                          </a:solidFill>
                          <a:latin typeface="+mn-lt" pitchFamily="2" charset="77"/>
                          <a:ea typeface="+mn-ea"/>
                          <a:cs typeface="+mn-cs"/>
                        </a:rPr>
                        <a:t>million </a:t>
                      </a:r>
                      <a:r>
                        <a:rPr lang="en-US" sz="1000" b="0" i="0" spc="10" baseline="0" dirty="0">
                          <a:solidFill>
                            <a:schemeClr val="tx1"/>
                          </a:solidFill>
                          <a:latin typeface="+mn-lt" pitchFamily="2" charset="77"/>
                        </a:rPr>
                        <a:t>of new loans </a:t>
                      </a:r>
                      <a:r>
                        <a:rPr lang="en-US" sz="1000" b="0" i="0" spc="10" baseline="0" dirty="0" smtClean="0">
                          <a:solidFill>
                            <a:schemeClr val="tx1"/>
                          </a:solidFill>
                          <a:latin typeface="+mn-lt" pitchFamily="2" charset="77"/>
                        </a:rPr>
                        <a:t>at </a:t>
                      </a:r>
                      <a:r>
                        <a:rPr lang="en-US" sz="1000" b="0" i="0" spc="10" baseline="0" dirty="0">
                          <a:solidFill>
                            <a:schemeClr val="tx1"/>
                          </a:solidFill>
                          <a:latin typeface="+mn-lt" pitchFamily="2" charset="77"/>
                        </a:rPr>
                        <a:t>a weighted average </a:t>
                      </a:r>
                      <a:r>
                        <a:rPr lang="en-US" sz="1000" b="0" i="0" spc="10" baseline="0" dirty="0" smtClean="0">
                          <a:solidFill>
                            <a:schemeClr val="tx1"/>
                          </a:solidFill>
                          <a:latin typeface="+mn-lt" pitchFamily="2" charset="77"/>
                        </a:rPr>
                        <a:t>interest rate of L + 3.21% and a weighted average LIBOR floor of 0.12%. 100%</a:t>
                      </a:r>
                      <a:r>
                        <a:rPr lang="en-US" sz="1000" b="0" i="0" spc="10" baseline="30000" dirty="0" smtClean="0">
                          <a:solidFill>
                            <a:schemeClr val="tx1"/>
                          </a:solidFill>
                          <a:latin typeface="+mn-lt" pitchFamily="2" charset="77"/>
                        </a:rPr>
                        <a:t>(3)</a:t>
                      </a:r>
                      <a:r>
                        <a:rPr lang="en-US" sz="1000" b="0" i="0" spc="10" baseline="0" dirty="0" smtClean="0">
                          <a:solidFill>
                            <a:schemeClr val="tx1"/>
                          </a:solidFill>
                          <a:latin typeface="+mn-lt" pitchFamily="2" charset="77"/>
                        </a:rPr>
                        <a:t> </a:t>
                      </a:r>
                      <a:r>
                        <a:rPr lang="en-US" sz="1000" b="0" i="0" spc="10" baseline="0" dirty="0">
                          <a:solidFill>
                            <a:schemeClr val="tx1"/>
                          </a:solidFill>
                          <a:latin typeface="+mn-lt" pitchFamily="2" charset="77"/>
                        </a:rPr>
                        <a:t>of the new acquisitions </a:t>
                      </a:r>
                      <a:r>
                        <a:rPr lang="en-US" sz="1000" b="0" i="0" spc="10" baseline="0" dirty="0" smtClean="0">
                          <a:solidFill>
                            <a:schemeClr val="tx1"/>
                          </a:solidFill>
                          <a:latin typeface="+mn-lt" pitchFamily="2" charset="77"/>
                        </a:rPr>
                        <a:t>were loans backed by multifamily assets. The </a:t>
                      </a:r>
                      <a:r>
                        <a:rPr lang="en-US" sz="1000" b="0" i="0" spc="10" baseline="0" dirty="0">
                          <a:solidFill>
                            <a:schemeClr val="tx1"/>
                          </a:solidFill>
                          <a:latin typeface="+mn-lt" pitchFamily="2" charset="77"/>
                        </a:rPr>
                        <a:t>Company experienced </a:t>
                      </a:r>
                      <a:r>
                        <a:rPr lang="en-US" sz="1000" b="0" i="0" spc="10" baseline="0" dirty="0" smtClean="0">
                          <a:solidFill>
                            <a:schemeClr val="tx1"/>
                          </a:solidFill>
                          <a:latin typeface="+mn-lt" pitchFamily="2" charset="77"/>
                        </a:rPr>
                        <a:t>$137.1 </a:t>
                      </a:r>
                      <a:r>
                        <a:rPr lang="en-US" sz="1000" b="0" i="0" spc="10" baseline="0" dirty="0">
                          <a:solidFill>
                            <a:schemeClr val="tx1"/>
                          </a:solidFill>
                          <a:latin typeface="+mn-lt" pitchFamily="2" charset="77"/>
                        </a:rPr>
                        <a:t>million of loan payoffs during the </a:t>
                      </a:r>
                      <a:r>
                        <a:rPr lang="en-US" sz="1000" b="0" i="0" spc="10" baseline="0" dirty="0" smtClean="0">
                          <a:solidFill>
                            <a:schemeClr val="tx1"/>
                          </a:solidFill>
                          <a:latin typeface="+mn-lt" pitchFamily="2" charset="77"/>
                        </a:rPr>
                        <a:t>quarter</a:t>
                      </a:r>
                    </a:p>
                    <a:p>
                      <a:pPr marL="352425" indent="-171450" algn="l">
                        <a:lnSpc>
                          <a:spcPct val="110000"/>
                        </a:lnSpc>
                        <a:spcBef>
                          <a:spcPts val="0"/>
                        </a:spcBef>
                        <a:spcAft>
                          <a:spcPts val="0"/>
                        </a:spcAft>
                        <a:buClr>
                          <a:srgbClr val="C08B22"/>
                        </a:buClr>
                        <a:buFont typeface="Arial" panose="020B0604020202020204" pitchFamily="34" charset="0"/>
                        <a:buChar char="•"/>
                      </a:pPr>
                      <a:endParaRPr lang="en-US" sz="1000" b="0" i="0" spc="10" baseline="0" dirty="0" smtClean="0">
                        <a:solidFill>
                          <a:schemeClr val="tx1"/>
                        </a:solidFill>
                        <a:latin typeface="+mn-lt" pitchFamily="2" charset="77"/>
                      </a:endParaRPr>
                    </a:p>
                    <a:p>
                      <a:pPr marL="352425" indent="-171450" algn="l">
                        <a:lnSpc>
                          <a:spcPct val="110000"/>
                        </a:lnSpc>
                        <a:spcBef>
                          <a:spcPts val="0"/>
                        </a:spcBef>
                        <a:spcAft>
                          <a:spcPts val="0"/>
                        </a:spcAft>
                        <a:buClr>
                          <a:srgbClr val="C08B22"/>
                        </a:buClr>
                        <a:buFont typeface="Arial" panose="020B0604020202020204" pitchFamily="34" charset="0"/>
                        <a:buChar char="•"/>
                      </a:pPr>
                      <a:r>
                        <a:rPr lang="en-US" sz="1000" b="0" i="0" spc="10" baseline="0" dirty="0" smtClean="0">
                          <a:solidFill>
                            <a:schemeClr val="tx1"/>
                          </a:solidFill>
                          <a:latin typeface="+mn-lt" pitchFamily="2" charset="77"/>
                        </a:rPr>
                        <a:t>For the full year 2021, the Company acquired and/or funded $983.7 million of new loans and participations at a weighted average spread of LIBOR + 3.46% and a weighted average LIBOR floor of 0.46%</a:t>
                      </a: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451873"/>
                  </a:ext>
                </a:extLst>
              </a:tr>
              <a:tr h="911963">
                <a:tc>
                  <a:txBody>
                    <a:bodyPr/>
                    <a:lstStyle/>
                    <a:p>
                      <a:pPr marL="0" indent="-180975" algn="ctr">
                        <a:lnSpc>
                          <a:spcPct val="120000"/>
                        </a:lnSpc>
                        <a:buFontTx/>
                        <a:buNone/>
                        <a:tabLst>
                          <a:tab pos="0" algn="l"/>
                        </a:tabLst>
                      </a:pPr>
                      <a:r>
                        <a:rPr lang="en-US" sz="1200" b="0" i="0" kern="1200" spc="10" baseline="0" dirty="0" smtClean="0">
                          <a:solidFill>
                            <a:schemeClr val="bg1"/>
                          </a:solidFill>
                          <a:latin typeface="+mn-lt"/>
                          <a:ea typeface="+mn-ea"/>
                          <a:cs typeface="+mn-cs"/>
                        </a:rPr>
                        <a:t>Investment Portfolio Overview  </a:t>
                      </a:r>
                      <a:endParaRPr lang="en-US" sz="1200" b="0" i="0" kern="1200" spc="10" baseline="0" dirty="0">
                        <a:solidFill>
                          <a:schemeClr val="bg1"/>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spc="10" baseline="0" dirty="0" smtClean="0">
                          <a:solidFill>
                            <a:schemeClr val="tx1"/>
                          </a:solidFill>
                          <a:latin typeface="+mn-lt" pitchFamily="2" charset="77"/>
                        </a:rPr>
                        <a:t>As </a:t>
                      </a:r>
                      <a:r>
                        <a:rPr lang="en-US" sz="1000" b="0" i="0" spc="10" baseline="0" dirty="0">
                          <a:solidFill>
                            <a:schemeClr val="tx1"/>
                          </a:solidFill>
                          <a:latin typeface="+mn-lt" pitchFamily="2" charset="77"/>
                        </a:rPr>
                        <a:t>of </a:t>
                      </a:r>
                      <a:r>
                        <a:rPr lang="en-US" sz="1000" b="0" i="0" spc="10" baseline="0" dirty="0" smtClean="0">
                          <a:solidFill>
                            <a:schemeClr val="tx1"/>
                          </a:solidFill>
                          <a:latin typeface="+mn-lt" pitchFamily="2" charset="77"/>
                        </a:rPr>
                        <a:t>December 31, 2021, 99</a:t>
                      </a:r>
                      <a:r>
                        <a:rPr lang="en-US" sz="1000" b="0" i="0" kern="1200" spc="10" baseline="0" dirty="0" smtClean="0">
                          <a:solidFill>
                            <a:schemeClr val="tx1"/>
                          </a:solidFill>
                          <a:latin typeface="+mn-lt" pitchFamily="2" charset="77"/>
                          <a:ea typeface="+mn-ea"/>
                          <a:cs typeface="+mn-cs"/>
                        </a:rPr>
                        <a:t>.9%</a:t>
                      </a:r>
                      <a:r>
                        <a:rPr lang="en-US" sz="1000" b="0" i="0" kern="1200" spc="10" baseline="30000" dirty="0" smtClean="0">
                          <a:solidFill>
                            <a:schemeClr val="tx1"/>
                          </a:solidFill>
                          <a:latin typeface="+mn-lt" pitchFamily="2" charset="77"/>
                          <a:ea typeface="+mn-ea"/>
                          <a:cs typeface="+mn-cs"/>
                        </a:rPr>
                        <a:t>(3)</a:t>
                      </a:r>
                      <a:r>
                        <a:rPr lang="en-US" sz="1000" b="0" i="0" kern="1200" spc="10" baseline="0" dirty="0" smtClean="0">
                          <a:solidFill>
                            <a:schemeClr val="tx1"/>
                          </a:solidFill>
                          <a:latin typeface="+mn-lt" pitchFamily="2" charset="77"/>
                          <a:ea typeface="+mn-ea"/>
                          <a:cs typeface="+mn-cs"/>
                        </a:rPr>
                        <a:t> </a:t>
                      </a:r>
                      <a:r>
                        <a:rPr lang="en-US" sz="1000" b="0" i="0" spc="10" baseline="0" dirty="0">
                          <a:solidFill>
                            <a:schemeClr val="tx1"/>
                          </a:solidFill>
                          <a:latin typeface="+mn-lt" pitchFamily="2" charset="77"/>
                        </a:rPr>
                        <a:t>of LFT’s investment portfolio consisted of floating-rate CRE </a:t>
                      </a:r>
                      <a:r>
                        <a:rPr lang="en-US" sz="1000" b="0" i="0" spc="10" baseline="0" dirty="0" smtClean="0">
                          <a:solidFill>
                            <a:schemeClr val="tx1"/>
                          </a:solidFill>
                          <a:latin typeface="+mn-lt" pitchFamily="2" charset="77"/>
                        </a:rPr>
                        <a:t>loans. </a:t>
                      </a:r>
                      <a:r>
                        <a:rPr lang="en-US" sz="1000" b="0" i="0" kern="1200" spc="10" baseline="0" dirty="0" smtClean="0">
                          <a:solidFill>
                            <a:schemeClr val="tx1"/>
                          </a:solidFill>
                          <a:latin typeface="+mn-lt"/>
                          <a:ea typeface="+mn-ea"/>
                          <a:cs typeface="+mn-cs"/>
                        </a:rPr>
                        <a:t>91.9%</a:t>
                      </a:r>
                      <a:r>
                        <a:rPr lang="en-US" sz="1000" b="0" i="0" kern="1200" spc="10" baseline="30000" dirty="0" smtClean="0">
                          <a:solidFill>
                            <a:schemeClr val="tx1"/>
                          </a:solidFill>
                          <a:latin typeface="+mn-lt"/>
                          <a:ea typeface="+mn-ea"/>
                          <a:cs typeface="+mn-cs"/>
                        </a:rPr>
                        <a:t>(3)</a:t>
                      </a:r>
                      <a:r>
                        <a:rPr lang="en-US" sz="1000" b="0" i="0" kern="1200" spc="10" baseline="0" dirty="0" smtClean="0">
                          <a:solidFill>
                            <a:schemeClr val="tx1"/>
                          </a:solidFill>
                          <a:latin typeface="+mn-lt"/>
                          <a:ea typeface="+mn-ea"/>
                          <a:cs typeface="+mn-cs"/>
                        </a:rPr>
                        <a:t> of the portfolio was multifamily. </a:t>
                      </a:r>
                      <a:r>
                        <a:rPr lang="en-US" sz="1000" b="0" i="0" spc="10" baseline="0" dirty="0" smtClean="0">
                          <a:solidFill>
                            <a:schemeClr val="tx1"/>
                          </a:solidFill>
                          <a:latin typeface="+mn-lt" pitchFamily="2" charset="77"/>
                        </a:rPr>
                        <a:t>The $1.0 billion </a:t>
                      </a:r>
                      <a:r>
                        <a:rPr lang="en-US" sz="1000" b="0" i="0" spc="10" baseline="0" dirty="0">
                          <a:solidFill>
                            <a:schemeClr val="tx1"/>
                          </a:solidFill>
                          <a:latin typeface="+mn-lt" pitchFamily="2" charset="77"/>
                        </a:rPr>
                        <a:t>CRE loan portfolio had a weighted average remaining term of </a:t>
                      </a:r>
                      <a:r>
                        <a:rPr lang="en-US" sz="1000" b="0" i="0" spc="10" baseline="0" dirty="0" smtClean="0">
                          <a:solidFill>
                            <a:schemeClr val="tx1"/>
                          </a:solidFill>
                          <a:latin typeface="+mn-lt" pitchFamily="2" charset="77"/>
                        </a:rPr>
                        <a:t>24 months</a:t>
                      </a:r>
                      <a:r>
                        <a:rPr lang="en-US" sz="1000" b="0" i="0" spc="10" baseline="30000" dirty="0" smtClean="0">
                          <a:solidFill>
                            <a:schemeClr val="tx1"/>
                          </a:solidFill>
                          <a:latin typeface="+mn-lt" pitchFamily="2" charset="77"/>
                        </a:rPr>
                        <a:t>(4)</a:t>
                      </a:r>
                      <a:r>
                        <a:rPr lang="en-US" sz="1000" b="0" i="0" spc="10" baseline="0" dirty="0" smtClean="0">
                          <a:solidFill>
                            <a:schemeClr val="tx1"/>
                          </a:solidFill>
                          <a:latin typeface="+mn-lt" pitchFamily="2" charset="77"/>
                        </a:rPr>
                        <a:t>, a </a:t>
                      </a:r>
                      <a:r>
                        <a:rPr lang="en-US" sz="1000" b="0" i="0" spc="10" baseline="0" dirty="0">
                          <a:solidFill>
                            <a:schemeClr val="tx1"/>
                          </a:solidFill>
                          <a:latin typeface="+mn-lt" pitchFamily="2" charset="77"/>
                        </a:rPr>
                        <a:t>weighted average </a:t>
                      </a:r>
                      <a:r>
                        <a:rPr lang="en-US" sz="1000" b="0" i="0" spc="10" baseline="0" dirty="0" smtClean="0">
                          <a:solidFill>
                            <a:schemeClr val="tx1"/>
                          </a:solidFill>
                          <a:latin typeface="+mn-lt" pitchFamily="2" charset="77"/>
                        </a:rPr>
                        <a:t>interest rate of L + 3.41% and a weighted average LIBOR floor of 0.49% </a:t>
                      </a:r>
                      <a:endParaRPr lang="en-US" sz="1000" b="0" i="0" spc="10" baseline="0" dirty="0">
                        <a:solidFill>
                          <a:schemeClr val="tx1"/>
                        </a:solidFill>
                        <a:latin typeface="+mn-lt" pitchFamily="2" charset="77"/>
                      </a:endParaRP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078855"/>
                  </a:ext>
                </a:extLst>
              </a:tr>
              <a:tr h="549212">
                <a:tc>
                  <a:txBody>
                    <a:bodyPr/>
                    <a:lstStyle/>
                    <a:p>
                      <a:pPr marL="0" indent="-180975" algn="ctr">
                        <a:lnSpc>
                          <a:spcPct val="120000"/>
                        </a:lnSpc>
                        <a:buFontTx/>
                        <a:buNone/>
                        <a:tabLst>
                          <a:tab pos="0" algn="l"/>
                        </a:tabLst>
                      </a:pPr>
                      <a:r>
                        <a:rPr lang="en-US" sz="1200" b="0" i="0" kern="1200" spc="10" baseline="0" dirty="0" smtClean="0">
                          <a:solidFill>
                            <a:schemeClr val="bg1"/>
                          </a:solidFill>
                          <a:latin typeface="+mn-lt"/>
                          <a:ea typeface="+mn-ea"/>
                          <a:cs typeface="+mn-cs"/>
                        </a:rPr>
                        <a:t>Capitalization</a:t>
                      </a:r>
                      <a:endParaRPr lang="en-US" sz="1200" b="0" i="0" kern="1200" spc="10" baseline="0" dirty="0">
                        <a:solidFill>
                          <a:schemeClr val="bg1"/>
                        </a:solidFill>
                        <a:latin typeface="+mn-lt"/>
                        <a:ea typeface="+mn-ea"/>
                        <a:cs typeface="+mn-cs"/>
                      </a:endParaRP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52425" marR="0" lvl="0" indent="-171450" algn="l" defTabSz="914400" rtl="0" eaLnBrk="1" fontAlgn="auto" latinLnBrk="0" hangingPunct="1">
                        <a:lnSpc>
                          <a:spcPct val="110000"/>
                        </a:lnSpc>
                        <a:spcBef>
                          <a:spcPts val="0"/>
                        </a:spcBef>
                        <a:spcAft>
                          <a:spcPts val="0"/>
                        </a:spcAft>
                        <a:buClr>
                          <a:srgbClr val="C08B22"/>
                        </a:buClr>
                        <a:buSzTx/>
                        <a:buFont typeface="Arial" panose="020B0604020202020204" pitchFamily="34" charset="0"/>
                        <a:buChar char="•"/>
                        <a:tabLst/>
                        <a:defRPr/>
                      </a:pPr>
                      <a:r>
                        <a:rPr lang="en-US" sz="1000" b="0" i="0" spc="10" baseline="0" dirty="0" smtClean="0">
                          <a:solidFill>
                            <a:schemeClr val="tx1"/>
                          </a:solidFill>
                          <a:latin typeface="+mn-lt" pitchFamily="2" charset="77"/>
                        </a:rPr>
                        <a:t>The floating-rate CRE loan portfolio is financed with $833.8 million of investment grade notes issued through LMNT 2021-FL1, a CRE CLO</a:t>
                      </a:r>
                    </a:p>
                  </a:txBody>
                  <a:tcPr marL="36000" marR="108000" marT="91440" marB="9144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27695067"/>
                  </a:ext>
                </a:extLst>
              </a:tr>
            </a:tbl>
          </a:graphicData>
        </a:graphic>
      </p:graphicFrame>
    </p:spTree>
    <p:extLst>
      <p:ext uri="{BB962C8B-B14F-4D97-AF65-F5344CB8AC3E}">
        <p14:creationId xmlns:p14="http://schemas.microsoft.com/office/powerpoint/2010/main" val="14500717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9135152" cy="780032"/>
          </a:xfrm>
        </p:spPr>
        <p:txBody>
          <a:bodyPr/>
          <a:lstStyle/>
          <a:p>
            <a:r>
              <a:rPr lang="en-US" dirty="0" smtClean="0">
                <a:solidFill>
                  <a:schemeClr val="tx1"/>
                </a:solidFill>
              </a:rPr>
              <a:t>Q4 and Full Year 2021 Income </a:t>
            </a:r>
            <a:r>
              <a:rPr lang="en-US" dirty="0">
                <a:solidFill>
                  <a:schemeClr val="tx1"/>
                </a:solidFill>
              </a:rPr>
              <a:t>Statement Summary</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16</a:t>
            </a:fld>
            <a:endParaRPr lang="en-ZA"/>
          </a:p>
        </p:txBody>
      </p:sp>
      <p:graphicFrame>
        <p:nvGraphicFramePr>
          <p:cNvPr id="13" name="Table 12"/>
          <p:cNvGraphicFramePr>
            <a:graphicFrameLocks noGrp="1"/>
          </p:cNvGraphicFramePr>
          <p:nvPr>
            <p:extLst/>
          </p:nvPr>
        </p:nvGraphicFramePr>
        <p:xfrm>
          <a:off x="457199" y="938061"/>
          <a:ext cx="4103027" cy="4705722"/>
        </p:xfrm>
        <a:graphic>
          <a:graphicData uri="http://schemas.openxmlformats.org/drawingml/2006/table">
            <a:tbl>
              <a:tblPr firstRow="1" bandRow="1">
                <a:tableStyleId>{2D5ABB26-0587-4C30-8999-92F81FD0307C}</a:tableStyleId>
              </a:tblPr>
              <a:tblGrid>
                <a:gridCol w="2323153">
                  <a:extLst>
                    <a:ext uri="{9D8B030D-6E8A-4147-A177-3AD203B41FA5}">
                      <a16:colId xmlns:a16="http://schemas.microsoft.com/office/drawing/2014/main" val="9757480"/>
                    </a:ext>
                  </a:extLst>
                </a:gridCol>
                <a:gridCol w="889937">
                  <a:extLst>
                    <a:ext uri="{9D8B030D-6E8A-4147-A177-3AD203B41FA5}">
                      <a16:colId xmlns:a16="http://schemas.microsoft.com/office/drawing/2014/main" val="693619407"/>
                    </a:ext>
                  </a:extLst>
                </a:gridCol>
                <a:gridCol w="889937">
                  <a:extLst>
                    <a:ext uri="{9D8B030D-6E8A-4147-A177-3AD203B41FA5}">
                      <a16:colId xmlns:a16="http://schemas.microsoft.com/office/drawing/2014/main" val="1708704332"/>
                    </a:ext>
                  </a:extLst>
                </a:gridCol>
              </a:tblGrid>
              <a:tr h="961574">
                <a:tc>
                  <a:txBody>
                    <a:bodyPr/>
                    <a:lstStyle/>
                    <a:p>
                      <a:r>
                        <a:rPr lang="en-US" sz="900" b="0" dirty="0">
                          <a:solidFill>
                            <a:schemeClr val="bg1"/>
                          </a:solidFill>
                          <a:latin typeface="+mn-lt"/>
                        </a:rPr>
                        <a:t>Summary Income Statement</a:t>
                      </a:r>
                    </a:p>
                    <a:p>
                      <a:r>
                        <a:rPr lang="en-US" sz="900" b="0" dirty="0">
                          <a:solidFill>
                            <a:schemeClr val="bg1"/>
                          </a:solidFill>
                          <a:latin typeface="+mn-lt"/>
                        </a:rPr>
                        <a:t>(thousands)</a:t>
                      </a: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algn="ctr"/>
                      <a:r>
                        <a:rPr lang="en-US" sz="900" b="0" dirty="0" smtClean="0">
                          <a:solidFill>
                            <a:schemeClr val="bg1"/>
                          </a:solidFill>
                          <a:latin typeface="+mn-lt"/>
                        </a:rPr>
                        <a:t>Three Months </a:t>
                      </a:r>
                      <a:r>
                        <a:rPr lang="en-US" sz="900" b="0" dirty="0">
                          <a:solidFill>
                            <a:schemeClr val="bg1"/>
                          </a:solidFill>
                          <a:latin typeface="+mn-lt"/>
                        </a:rPr>
                        <a:t>Ended</a:t>
                      </a:r>
                      <a:r>
                        <a:rPr lang="en-US" sz="900" b="0" baseline="0" dirty="0">
                          <a:solidFill>
                            <a:schemeClr val="bg1"/>
                          </a:solidFill>
                          <a:latin typeface="+mn-lt"/>
                        </a:rPr>
                        <a:t> </a:t>
                      </a:r>
                      <a:r>
                        <a:rPr lang="en-US" sz="900" b="0" baseline="0" dirty="0" smtClean="0">
                          <a:solidFill>
                            <a:schemeClr val="bg1"/>
                          </a:solidFill>
                          <a:latin typeface="+mn-lt"/>
                        </a:rPr>
                        <a:t>December 31, 2021</a:t>
                      </a:r>
                      <a:endParaRPr lang="en-US" sz="9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algn="ctr"/>
                      <a:r>
                        <a:rPr lang="en-US" sz="900" b="0" dirty="0" smtClean="0">
                          <a:solidFill>
                            <a:schemeClr val="bg1"/>
                          </a:solidFill>
                          <a:latin typeface="+mn-lt"/>
                        </a:rPr>
                        <a:t>Twelve Months Ended December 31, 2021</a:t>
                      </a:r>
                      <a:endParaRPr lang="en-US" sz="9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1843406371"/>
                  </a:ext>
                </a:extLst>
              </a:tr>
              <a:tr h="240394">
                <a:tc>
                  <a:txBody>
                    <a:bodyPr/>
                    <a:lstStyle/>
                    <a:p>
                      <a:r>
                        <a:rPr lang="en-US" sz="900" b="0" dirty="0">
                          <a:solidFill>
                            <a:schemeClr val="tx1"/>
                          </a:solidFill>
                          <a:latin typeface="+mn-lt"/>
                        </a:rPr>
                        <a:t>Net interest income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n-lt"/>
                        </a:rPr>
                        <a:t>$6,174</a:t>
                      </a: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n-lt"/>
                        </a:rPr>
                        <a:t>$20,679</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28613309"/>
                  </a:ext>
                </a:extLst>
              </a:tr>
              <a:tr h="2403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n-lt"/>
                        </a:rPr>
                        <a:t>Total other income (loss)</a:t>
                      </a:r>
                      <a:endParaRPr lang="en-US" sz="9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n-lt"/>
                        </a:rPr>
                        <a:t>6</a:t>
                      </a: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n-lt"/>
                        </a:rPr>
                        <a:t>(1,633)</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14301636"/>
                  </a:ext>
                </a:extLst>
              </a:tr>
              <a:tr h="259080">
                <a:tc>
                  <a:txBody>
                    <a:bodyPr/>
                    <a:lstStyle/>
                    <a:p>
                      <a:r>
                        <a:rPr lang="en-US" sz="900" b="0" dirty="0">
                          <a:solidFill>
                            <a:schemeClr val="tx1"/>
                          </a:solidFill>
                          <a:latin typeface="+mn-lt"/>
                        </a:rPr>
                        <a:t>Operating expenses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n-lt"/>
                        </a:rPr>
                        <a:t>(2,407)</a:t>
                      </a: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n-lt"/>
                        </a:rPr>
                        <a:t>(8,441)</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456212148"/>
                  </a:ext>
                </a:extLst>
              </a:tr>
              <a:tr h="369594">
                <a:tc>
                  <a:txBody>
                    <a:bodyPr/>
                    <a:lstStyle/>
                    <a:p>
                      <a:r>
                        <a:rPr lang="en-US" sz="900" b="0" dirty="0">
                          <a:solidFill>
                            <a:schemeClr val="tx1"/>
                          </a:solidFill>
                          <a:latin typeface="+mn-lt"/>
                        </a:rPr>
                        <a:t>Benefit (provision) from income taxes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n-lt"/>
                        </a:rPr>
                        <a:t>(109)</a:t>
                      </a: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n-lt"/>
                        </a:rPr>
                        <a:t>(78)</a:t>
                      </a: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805131572"/>
                  </a:ext>
                </a:extLst>
              </a:tr>
              <a:tr h="240394">
                <a:tc>
                  <a:txBody>
                    <a:bodyPr/>
                    <a:lstStyle/>
                    <a:p>
                      <a:r>
                        <a:rPr lang="en-US" sz="900" b="0" dirty="0">
                          <a:solidFill>
                            <a:schemeClr val="tx1"/>
                          </a:solidFill>
                          <a:latin typeface="+mn-lt"/>
                        </a:rPr>
                        <a:t>Preferred dividends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n-lt"/>
                        </a:rPr>
                        <a:t>(1,185)</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n-lt"/>
                        </a:rPr>
                        <a:t>(3,113)</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1841193"/>
                  </a:ext>
                </a:extLst>
              </a:tr>
              <a:tr h="369594">
                <a:tc>
                  <a:txBody>
                    <a:bodyPr/>
                    <a:lstStyle/>
                    <a:p>
                      <a:r>
                        <a:rPr lang="en-US" sz="900" b="0" dirty="0">
                          <a:solidFill>
                            <a:schemeClr val="tx1"/>
                          </a:solidFill>
                          <a:latin typeface="+mn-lt"/>
                        </a:rPr>
                        <a:t>Net income attributable to common stockholders</a:t>
                      </a:r>
                    </a:p>
                  </a:txBody>
                  <a:tcP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latinLnBrk="0" hangingPunct="1"/>
                      <a:r>
                        <a:rPr lang="en-US" sz="900" b="0" kern="1200" dirty="0" smtClean="0">
                          <a:solidFill>
                            <a:schemeClr val="tx1"/>
                          </a:solidFill>
                          <a:latin typeface="+mn-lt"/>
                          <a:ea typeface="+mn-ea"/>
                          <a:cs typeface="+mn-cs"/>
                        </a:rPr>
                        <a:t>$2,479</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latinLnBrk="0" hangingPunct="1"/>
                      <a:r>
                        <a:rPr lang="en-US" sz="900" b="0" kern="1200" dirty="0" smtClean="0">
                          <a:solidFill>
                            <a:schemeClr val="tx1"/>
                          </a:solidFill>
                          <a:latin typeface="+mn-lt"/>
                          <a:ea typeface="+mn-ea"/>
                          <a:cs typeface="+mn-cs"/>
                        </a:rPr>
                        <a:t>$7,414</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19706220"/>
                  </a:ext>
                </a:extLst>
              </a:tr>
              <a:tr h="230997">
                <a:tc>
                  <a:txBody>
                    <a:bodyPr/>
                    <a:lstStyle/>
                    <a:p>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27377412"/>
                  </a:ext>
                </a:extLst>
              </a:tr>
              <a:tr h="230997">
                <a:tc>
                  <a:txBody>
                    <a:bodyPr/>
                    <a:lstStyle/>
                    <a:p>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478750849"/>
                  </a:ext>
                </a:extLst>
              </a:tr>
              <a:tr h="230997">
                <a:tc>
                  <a:txBody>
                    <a:bodyPr/>
                    <a:lstStyle/>
                    <a:p>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594089554"/>
                  </a:ext>
                </a:extLst>
              </a:tr>
              <a:tr h="230997">
                <a:tc>
                  <a:txBody>
                    <a:bodyPr/>
                    <a:lstStyle/>
                    <a:p>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502675012"/>
                  </a:ext>
                </a:extLst>
              </a:tr>
              <a:tr h="230997">
                <a:tc>
                  <a:txBody>
                    <a:bodyPr/>
                    <a:lstStyle/>
                    <a:p>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223482156"/>
                  </a:ext>
                </a:extLst>
              </a:tr>
              <a:tr h="369594">
                <a:tc>
                  <a:txBody>
                    <a:bodyPr/>
                    <a:lstStyle/>
                    <a:p>
                      <a:r>
                        <a:rPr lang="en-US" sz="900" b="0" dirty="0">
                          <a:solidFill>
                            <a:schemeClr val="tx1"/>
                          </a:solidFill>
                          <a:latin typeface="+mn-lt"/>
                        </a:rPr>
                        <a:t>Weighted average shares</a:t>
                      </a:r>
                      <a:r>
                        <a:rPr lang="en-US" sz="900" b="0" baseline="0" dirty="0">
                          <a:solidFill>
                            <a:schemeClr val="tx1"/>
                          </a:solidFill>
                          <a:latin typeface="+mn-lt"/>
                        </a:rPr>
                        <a:t> outstanding during the </a:t>
                      </a:r>
                      <a:r>
                        <a:rPr lang="en-US" sz="900" b="0" baseline="0" dirty="0" smtClean="0">
                          <a:solidFill>
                            <a:schemeClr val="tx1"/>
                          </a:solidFill>
                          <a:latin typeface="+mn-lt"/>
                        </a:rPr>
                        <a:t>period, basic and diluted</a:t>
                      </a: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kern="1200" dirty="0" smtClean="0">
                          <a:solidFill>
                            <a:schemeClr val="tx1"/>
                          </a:solidFill>
                          <a:latin typeface="+mn-lt"/>
                          <a:ea typeface="+mn-ea"/>
                          <a:cs typeface="+mn-cs"/>
                        </a:rPr>
                        <a:t>24,947,883</a:t>
                      </a: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900" b="0" kern="1200" dirty="0" smtClean="0">
                          <a:solidFill>
                            <a:schemeClr val="tx1"/>
                          </a:solidFill>
                          <a:latin typeface="+mn-lt"/>
                          <a:ea typeface="+mn-ea"/>
                          <a:cs typeface="+mn-cs"/>
                        </a:rPr>
                        <a:t> 24,945,824 </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500427891"/>
                  </a:ext>
                </a:extLst>
              </a:tr>
              <a:tr h="366793">
                <a:tc>
                  <a:txBody>
                    <a:bodyPr/>
                    <a:lstStyle/>
                    <a:p>
                      <a:r>
                        <a:rPr lang="en-US" sz="900" b="0" dirty="0">
                          <a:solidFill>
                            <a:schemeClr val="tx1"/>
                          </a:solidFill>
                          <a:latin typeface="+mn-lt"/>
                        </a:rPr>
                        <a:t>Net income </a:t>
                      </a:r>
                      <a:r>
                        <a:rPr lang="en-US" sz="900" b="0" dirty="0" smtClean="0">
                          <a:solidFill>
                            <a:schemeClr val="tx1"/>
                          </a:solidFill>
                          <a:latin typeface="+mn-lt"/>
                        </a:rPr>
                        <a:t>attributable to common stockholders per </a:t>
                      </a:r>
                      <a:r>
                        <a:rPr lang="en-US" sz="900" b="0" dirty="0">
                          <a:solidFill>
                            <a:schemeClr val="tx1"/>
                          </a:solidFill>
                          <a:latin typeface="+mn-lt"/>
                        </a:rPr>
                        <a:t>share</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a:solidFill>
                            <a:schemeClr val="tx1"/>
                          </a:solidFill>
                          <a:latin typeface="+mn-lt"/>
                        </a:rPr>
                        <a:t>$</a:t>
                      </a:r>
                      <a:r>
                        <a:rPr lang="en-US" sz="900" b="0" dirty="0" smtClean="0">
                          <a:solidFill>
                            <a:schemeClr val="tx1"/>
                          </a:solidFill>
                          <a:latin typeface="+mn-lt"/>
                        </a:rPr>
                        <a:t>0.10</a:t>
                      </a: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n-lt"/>
                        </a:rPr>
                        <a:t>$0.30</a:t>
                      </a:r>
                      <a:endParaRPr lang="en-US" sz="9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98850925"/>
                  </a:ext>
                </a:extLst>
              </a:tr>
            </a:tbl>
          </a:graphicData>
        </a:graphic>
      </p:graphicFrame>
      <p:graphicFrame>
        <p:nvGraphicFramePr>
          <p:cNvPr id="23" name="Table 22"/>
          <p:cNvGraphicFramePr>
            <a:graphicFrameLocks noGrp="1"/>
          </p:cNvGraphicFramePr>
          <p:nvPr>
            <p:extLst/>
          </p:nvPr>
        </p:nvGraphicFramePr>
        <p:xfrm>
          <a:off x="4722066" y="938061"/>
          <a:ext cx="3978874" cy="5177243"/>
        </p:xfrm>
        <a:graphic>
          <a:graphicData uri="http://schemas.openxmlformats.org/drawingml/2006/table">
            <a:tbl>
              <a:tblPr firstRow="1" bandRow="1">
                <a:tableStyleId>{2D5ABB26-0587-4C30-8999-92F81FD0307C}</a:tableStyleId>
              </a:tblPr>
              <a:tblGrid>
                <a:gridCol w="2111832">
                  <a:extLst>
                    <a:ext uri="{9D8B030D-6E8A-4147-A177-3AD203B41FA5}">
                      <a16:colId xmlns:a16="http://schemas.microsoft.com/office/drawing/2014/main" val="9757480"/>
                    </a:ext>
                  </a:extLst>
                </a:gridCol>
                <a:gridCol w="933521">
                  <a:extLst>
                    <a:ext uri="{9D8B030D-6E8A-4147-A177-3AD203B41FA5}">
                      <a16:colId xmlns:a16="http://schemas.microsoft.com/office/drawing/2014/main" val="693619407"/>
                    </a:ext>
                  </a:extLst>
                </a:gridCol>
                <a:gridCol w="933521">
                  <a:extLst>
                    <a:ext uri="{9D8B030D-6E8A-4147-A177-3AD203B41FA5}">
                      <a16:colId xmlns:a16="http://schemas.microsoft.com/office/drawing/2014/main" val="3152104784"/>
                    </a:ext>
                  </a:extLst>
                </a:gridCol>
              </a:tblGrid>
              <a:tr h="94664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1"/>
                          </a:solidFill>
                          <a:latin typeface="Montserrat" panose="00000500000000000000" pitchFamily="2" charset="0"/>
                        </a:rPr>
                        <a:t>GAAP </a:t>
                      </a:r>
                      <a:r>
                        <a:rPr lang="en-US" sz="900" b="0" dirty="0" smtClean="0">
                          <a:solidFill>
                            <a:schemeClr val="bg1"/>
                          </a:solidFill>
                          <a:latin typeface="Montserrat" panose="00000500000000000000" pitchFamily="2" charset="0"/>
                        </a:rPr>
                        <a:t>Net Income </a:t>
                      </a:r>
                      <a:r>
                        <a:rPr lang="en-US" sz="900" b="0" dirty="0">
                          <a:solidFill>
                            <a:schemeClr val="bg1"/>
                          </a:solidFill>
                          <a:latin typeface="Montserrat" panose="00000500000000000000" pitchFamily="2" charset="0"/>
                        </a:rPr>
                        <a:t>to </a:t>
                      </a:r>
                      <a:r>
                        <a:rPr lang="en-US" sz="900" b="0" dirty="0" smtClean="0">
                          <a:solidFill>
                            <a:schemeClr val="bg1"/>
                          </a:solidFill>
                          <a:latin typeface="Montserrat" panose="00000500000000000000" pitchFamily="2" charset="0"/>
                        </a:rPr>
                        <a:t>Distributable </a:t>
                      </a:r>
                      <a:r>
                        <a:rPr lang="en-US" sz="900" b="0" dirty="0">
                          <a:solidFill>
                            <a:schemeClr val="bg1"/>
                          </a:solidFill>
                          <a:latin typeface="Montserrat" panose="00000500000000000000" pitchFamily="2" charset="0"/>
                        </a:rPr>
                        <a:t>Earnings Reconciliation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bg1"/>
                          </a:solidFill>
                          <a:latin typeface="Montserrat" panose="00000500000000000000" pitchFamily="2" charset="0"/>
                        </a:rPr>
                        <a:t>(thousands)</a:t>
                      </a: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algn="ctr"/>
                      <a:r>
                        <a:rPr lang="en-US" sz="900" b="0" dirty="0">
                          <a:solidFill>
                            <a:schemeClr val="bg1"/>
                          </a:solidFill>
                          <a:latin typeface="Montserrat" panose="00000500000000000000" pitchFamily="2" charset="0"/>
                        </a:rPr>
                        <a:t>Three Months Ended</a:t>
                      </a:r>
                      <a:r>
                        <a:rPr lang="en-US" sz="900" b="0" baseline="0" dirty="0">
                          <a:solidFill>
                            <a:schemeClr val="bg1"/>
                          </a:solidFill>
                          <a:latin typeface="Montserrat" panose="00000500000000000000" pitchFamily="2" charset="0"/>
                        </a:rPr>
                        <a:t> </a:t>
                      </a:r>
                      <a:r>
                        <a:rPr lang="en-US" sz="900" b="0" baseline="0" dirty="0" smtClean="0">
                          <a:solidFill>
                            <a:schemeClr val="bg1"/>
                          </a:solidFill>
                          <a:latin typeface="Montserrat" panose="00000500000000000000" pitchFamily="2" charset="0"/>
                        </a:rPr>
                        <a:t>December 31, 2021</a:t>
                      </a:r>
                      <a:endParaRPr lang="en-US" sz="900" b="0" dirty="0">
                        <a:solidFill>
                          <a:schemeClr val="bg1"/>
                        </a:solidFill>
                        <a:latin typeface="Montserrat" panose="00000500000000000000" pitchFamily="2" charset="0"/>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bg1"/>
                          </a:solidFill>
                          <a:latin typeface="Montserrat" panose="00000500000000000000" pitchFamily="2" charset="0"/>
                        </a:rPr>
                        <a:t>Twelve Months Ended</a:t>
                      </a:r>
                      <a:r>
                        <a:rPr lang="en-US" sz="900" b="0" baseline="0" dirty="0" smtClean="0">
                          <a:solidFill>
                            <a:schemeClr val="bg1"/>
                          </a:solidFill>
                          <a:latin typeface="Montserrat" panose="00000500000000000000" pitchFamily="2" charset="0"/>
                        </a:rPr>
                        <a:t> December 31, 2021</a:t>
                      </a:r>
                      <a:endParaRPr lang="en-US" sz="900" b="0" dirty="0" smtClean="0">
                        <a:solidFill>
                          <a:schemeClr val="bg1"/>
                        </a:solidFill>
                        <a:latin typeface="Montserrat" panose="00000500000000000000" pitchFamily="2" charset="0"/>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254251864"/>
                  </a:ext>
                </a:extLst>
              </a:tr>
              <a:tr h="502017">
                <a:tc>
                  <a:txBody>
                    <a:bodyPr/>
                    <a:lstStyle/>
                    <a:p>
                      <a:r>
                        <a:rPr lang="en-US" sz="900" b="0" dirty="0" smtClean="0">
                          <a:solidFill>
                            <a:schemeClr val="tx1"/>
                          </a:solidFill>
                          <a:latin typeface="Montserrat" panose="00000500000000000000" pitchFamily="2" charset="0"/>
                        </a:rPr>
                        <a:t>Net Income </a:t>
                      </a:r>
                      <a:r>
                        <a:rPr lang="en-US" sz="900" b="0" dirty="0">
                          <a:solidFill>
                            <a:schemeClr val="tx1"/>
                          </a:solidFill>
                          <a:latin typeface="Montserrat" panose="00000500000000000000" pitchFamily="2" charset="0"/>
                        </a:rPr>
                        <a:t>attributable to common stockholders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ontserrat" panose="00000500000000000000" pitchFamily="2" charset="0"/>
                        </a:rPr>
                        <a:t>$2,479</a:t>
                      </a: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ontserrat" panose="00000500000000000000" pitchFamily="2" charset="0"/>
                        </a:rPr>
                        <a:t>$7,414</a:t>
                      </a: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724085767"/>
                  </a:ext>
                </a:extLst>
              </a:tr>
              <a:tr h="2323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Adjustments:</a:t>
                      </a:r>
                      <a:endParaRPr lang="en-US" sz="900" b="0" baseline="3000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68835141"/>
                  </a:ext>
                </a:extLst>
              </a:tr>
              <a:tr h="3717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Unrealized losses </a:t>
                      </a:r>
                      <a:r>
                        <a:rPr lang="en-US" sz="900" b="0" dirty="0" smtClean="0">
                          <a:solidFill>
                            <a:schemeClr val="tx1"/>
                          </a:solidFill>
                          <a:latin typeface="Montserrat" panose="00000500000000000000" pitchFamily="2" charset="0"/>
                        </a:rPr>
                        <a:t>on </a:t>
                      </a:r>
                      <a:r>
                        <a:rPr lang="en-US" sz="900" b="0" dirty="0">
                          <a:solidFill>
                            <a:schemeClr val="tx1"/>
                          </a:solidFill>
                          <a:latin typeface="Montserrat" panose="00000500000000000000" pitchFamily="2" charset="0"/>
                        </a:rPr>
                        <a:t>mortgage servicing rights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ontserrat" panose="00000500000000000000" pitchFamily="2" charset="0"/>
                        </a:rPr>
                        <a:t>56</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ontserrat" panose="00000500000000000000" pitchFamily="2" charset="0"/>
                        </a:rPr>
                        <a:t>357</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68506883"/>
                  </a:ext>
                </a:extLst>
              </a:tr>
              <a:tr h="237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ontserrat" panose="00000500000000000000" pitchFamily="2" charset="0"/>
                        </a:rPr>
                        <a:t>Loss on extinguishment</a:t>
                      </a:r>
                      <a:r>
                        <a:rPr lang="en-US" sz="900" b="0" baseline="0" dirty="0" smtClean="0">
                          <a:solidFill>
                            <a:schemeClr val="tx1"/>
                          </a:solidFill>
                          <a:latin typeface="Montserrat" panose="00000500000000000000" pitchFamily="2" charset="0"/>
                        </a:rPr>
                        <a:t> of debt</a:t>
                      </a: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ontserrat" panose="00000500000000000000" pitchFamily="2" charset="0"/>
                        </a:rPr>
                        <a:t>0</a:t>
                      </a:r>
                      <a:endParaRPr lang="en-US" sz="900" b="0" dirty="0">
                        <a:solidFill>
                          <a:schemeClr val="tx1"/>
                        </a:solidFill>
                        <a:latin typeface="Montserrat" panose="00000500000000000000" pitchFamily="2"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ontserrat" panose="00000500000000000000" pitchFamily="2" charset="0"/>
                        </a:rPr>
                        <a:t>1,664</a:t>
                      </a:r>
                      <a:endParaRPr lang="en-US" sz="900" b="0" dirty="0">
                        <a:solidFill>
                          <a:schemeClr val="tx1"/>
                        </a:solidFill>
                        <a:latin typeface="Montserrat" panose="00000500000000000000" pitchFamily="2"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149847792"/>
                  </a:ext>
                </a:extLst>
              </a:tr>
              <a:tr h="2371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ontserrat" panose="00000500000000000000" pitchFamily="2" charset="0"/>
                        </a:rPr>
                        <a:t>Purchase premium</a:t>
                      </a:r>
                      <a:r>
                        <a:rPr lang="en-US" sz="900" b="0" baseline="0" dirty="0" smtClean="0">
                          <a:solidFill>
                            <a:schemeClr val="tx1"/>
                          </a:solidFill>
                          <a:latin typeface="Montserrat" panose="00000500000000000000" pitchFamily="2" charset="0"/>
                        </a:rPr>
                        <a:t> payoffs</a:t>
                      </a: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ontserrat" panose="00000500000000000000" pitchFamily="2" charset="0"/>
                        </a:rPr>
                        <a:t>0</a:t>
                      </a:r>
                      <a:endParaRPr lang="en-US" sz="900" b="0" dirty="0">
                        <a:solidFill>
                          <a:schemeClr val="tx1"/>
                        </a:solidFill>
                        <a:latin typeface="Montserrat" panose="00000500000000000000" pitchFamily="2"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ontserrat" panose="00000500000000000000" pitchFamily="2" charset="0"/>
                        </a:rPr>
                        <a:t>151</a:t>
                      </a:r>
                      <a:endParaRPr lang="en-US" sz="900" b="0" dirty="0">
                        <a:solidFill>
                          <a:schemeClr val="tx1"/>
                        </a:solidFill>
                        <a:latin typeface="Montserrat" panose="00000500000000000000" pitchFamily="2"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62885212"/>
                  </a:ext>
                </a:extLst>
              </a:tr>
              <a:tr h="37749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Recognized compensation expense related to restricted stock</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ontserrat" panose="00000500000000000000" pitchFamily="2" charset="0"/>
                        </a:rPr>
                        <a:t>5</a:t>
                      </a:r>
                      <a:endParaRPr lang="en-US" sz="900" b="0" dirty="0">
                        <a:solidFill>
                          <a:schemeClr val="tx1"/>
                        </a:solidFill>
                        <a:latin typeface="Montserrat" panose="00000500000000000000" pitchFamily="2"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ontserrat" panose="00000500000000000000" pitchFamily="2" charset="0"/>
                        </a:rPr>
                        <a:t>16</a:t>
                      </a:r>
                      <a:endParaRPr lang="en-US" sz="900" b="0" dirty="0">
                        <a:solidFill>
                          <a:schemeClr val="tx1"/>
                        </a:solidFill>
                        <a:latin typeface="Montserrat" panose="00000500000000000000" pitchFamily="2"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408416966"/>
                  </a:ext>
                </a:extLst>
              </a:tr>
              <a:tr h="36650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ontserrat" panose="00000500000000000000" pitchFamily="2" charset="0"/>
                        </a:rPr>
                        <a:t>Adjustment for income taxes</a:t>
                      </a: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ontserrat" panose="00000500000000000000" pitchFamily="2" charset="0"/>
                        </a:rPr>
                        <a:t>109</a:t>
                      </a: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ontserrat" panose="00000500000000000000" pitchFamily="2" charset="0"/>
                        </a:rPr>
                        <a:t>78</a:t>
                      </a: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505192193"/>
                  </a:ext>
                </a:extLst>
              </a:tr>
              <a:tr h="232313">
                <a:tc>
                  <a:txBody>
                    <a:bodyPr/>
                    <a:lstStyle/>
                    <a:p>
                      <a:r>
                        <a:rPr lang="en-US" sz="900" b="0" baseline="0" dirty="0" smtClean="0">
                          <a:solidFill>
                            <a:schemeClr val="tx1"/>
                          </a:solidFill>
                          <a:latin typeface="Montserrat" panose="00000500000000000000" pitchFamily="2" charset="0"/>
                        </a:rPr>
                        <a:t>Distributable Earnings</a:t>
                      </a:r>
                      <a:r>
                        <a:rPr lang="en-US" sz="900" b="0" baseline="30000" dirty="0" smtClean="0">
                          <a:solidFill>
                            <a:schemeClr val="tx1"/>
                          </a:solidFill>
                          <a:latin typeface="Montserrat" panose="00000500000000000000" pitchFamily="2" charset="0"/>
                        </a:rPr>
                        <a:t>(1</a:t>
                      </a:r>
                      <a:r>
                        <a:rPr lang="en-US" sz="900" b="0" baseline="30000" dirty="0">
                          <a:solidFill>
                            <a:schemeClr val="tx1"/>
                          </a:solidFill>
                          <a:latin typeface="Montserrat" panose="00000500000000000000" pitchFamily="2" charset="0"/>
                        </a:rPr>
                        <a:t>)</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dirty="0" smtClean="0">
                          <a:solidFill>
                            <a:schemeClr val="tx1"/>
                          </a:solidFill>
                          <a:latin typeface="Montserrat" panose="00000500000000000000" pitchFamily="2" charset="0"/>
                        </a:rPr>
                        <a:t>$2,649</a:t>
                      </a:r>
                      <a:endParaRPr lang="en-US" sz="900" b="0" dirty="0">
                        <a:solidFill>
                          <a:schemeClr val="tx1"/>
                        </a:solidFill>
                        <a:latin typeface="Montserrat" panose="00000500000000000000" pitchFamily="2" charset="0"/>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900" b="0" dirty="0" smtClean="0">
                          <a:solidFill>
                            <a:schemeClr val="tx1"/>
                          </a:solidFill>
                          <a:latin typeface="Montserrat" panose="00000500000000000000" pitchFamily="2" charset="0"/>
                        </a:rPr>
                        <a:t>$9,680</a:t>
                      </a:r>
                      <a:endParaRPr lang="en-US" sz="900" b="0" dirty="0">
                        <a:solidFill>
                          <a:schemeClr val="tx1"/>
                        </a:solidFill>
                        <a:latin typeface="Montserrat" panose="00000500000000000000" pitchFamily="2" charset="0"/>
                      </a:endParaRPr>
                    </a:p>
                  </a:txBody>
                  <a:tcP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56114029"/>
                  </a:ext>
                </a:extLst>
              </a:tr>
              <a:tr h="314084">
                <a:tc>
                  <a:txBody>
                    <a:bodyPr/>
                    <a:lstStyle/>
                    <a:p>
                      <a:endParaRPr lang="en-US" sz="900" b="0" baseline="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92714064"/>
                  </a:ext>
                </a:extLst>
              </a:tr>
              <a:tr h="371700">
                <a:tc>
                  <a:txBody>
                    <a:bodyPr/>
                    <a:lstStyle/>
                    <a:p>
                      <a:r>
                        <a:rPr lang="en-US" sz="900" b="0" dirty="0">
                          <a:solidFill>
                            <a:schemeClr val="tx1"/>
                          </a:solidFill>
                          <a:latin typeface="Montserrat" panose="00000500000000000000" pitchFamily="2" charset="0"/>
                        </a:rPr>
                        <a:t>Weighted average shares</a:t>
                      </a:r>
                      <a:r>
                        <a:rPr lang="en-US" sz="900" b="0" baseline="0" dirty="0">
                          <a:solidFill>
                            <a:schemeClr val="tx1"/>
                          </a:solidFill>
                          <a:latin typeface="Montserrat" panose="00000500000000000000" pitchFamily="2" charset="0"/>
                        </a:rPr>
                        <a:t> outstanding during the </a:t>
                      </a:r>
                      <a:r>
                        <a:rPr lang="en-US" sz="900" b="0" baseline="0" dirty="0" smtClean="0">
                          <a:solidFill>
                            <a:schemeClr val="tx1"/>
                          </a:solidFill>
                          <a:latin typeface="Montserrat" panose="00000500000000000000" pitchFamily="2" charset="0"/>
                        </a:rPr>
                        <a:t>period, basic and diluted</a:t>
                      </a: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900" b="0" kern="1200" dirty="0" smtClean="0">
                          <a:solidFill>
                            <a:schemeClr val="tx1"/>
                          </a:solidFill>
                          <a:latin typeface="Montserrat" panose="00000500000000000000" pitchFamily="2" charset="0"/>
                          <a:ea typeface="+mn-ea"/>
                          <a:cs typeface="+mn-cs"/>
                        </a:rPr>
                        <a:t>24,947,883</a:t>
                      </a: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kern="1200" dirty="0" smtClean="0">
                          <a:solidFill>
                            <a:schemeClr val="tx1"/>
                          </a:solidFill>
                          <a:latin typeface="+mn-lt"/>
                          <a:ea typeface="+mn-ea"/>
                          <a:cs typeface="+mn-cs"/>
                        </a:rPr>
                        <a:t> 24,945,824 </a:t>
                      </a:r>
                    </a:p>
                    <a:p>
                      <a:pPr algn="ctr"/>
                      <a:endParaRPr lang="en-US" sz="900" b="0" kern="1200" dirty="0" smtClean="0">
                        <a:solidFill>
                          <a:schemeClr val="tx1"/>
                        </a:solidFill>
                        <a:latin typeface="Montserrat" panose="00000500000000000000" pitchFamily="2" charset="0"/>
                        <a:ea typeface="+mn-ea"/>
                        <a:cs typeface="+mn-cs"/>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76561331"/>
                  </a:ext>
                </a:extLst>
              </a:tr>
              <a:tr h="232313">
                <a:tc>
                  <a:txBody>
                    <a:bodyPr/>
                    <a:lstStyle/>
                    <a:p>
                      <a:r>
                        <a:rPr lang="en-US" sz="900" b="0" dirty="0" smtClean="0">
                          <a:solidFill>
                            <a:schemeClr val="tx1"/>
                          </a:solidFill>
                          <a:latin typeface="Montserrat" panose="00000500000000000000" pitchFamily="2" charset="0"/>
                        </a:rPr>
                        <a:t>Distributable </a:t>
                      </a:r>
                      <a:r>
                        <a:rPr lang="en-US" sz="900" b="0" dirty="0">
                          <a:solidFill>
                            <a:schemeClr val="tx1"/>
                          </a:solidFill>
                          <a:latin typeface="Montserrat" panose="00000500000000000000" pitchFamily="2" charset="0"/>
                        </a:rPr>
                        <a:t>E</a:t>
                      </a:r>
                      <a:r>
                        <a:rPr lang="en-US" sz="900" b="0" dirty="0" smtClean="0">
                          <a:solidFill>
                            <a:schemeClr val="tx1"/>
                          </a:solidFill>
                          <a:latin typeface="Montserrat" panose="00000500000000000000" pitchFamily="2" charset="0"/>
                        </a:rPr>
                        <a:t>arnings</a:t>
                      </a:r>
                      <a:r>
                        <a:rPr lang="en-US" sz="900" b="0" baseline="0" dirty="0" smtClean="0">
                          <a:solidFill>
                            <a:schemeClr val="tx1"/>
                          </a:solidFill>
                          <a:latin typeface="Montserrat" panose="00000500000000000000" pitchFamily="2" charset="0"/>
                        </a:rPr>
                        <a:t> </a:t>
                      </a:r>
                      <a:r>
                        <a:rPr lang="en-US" sz="900" b="0" baseline="0" dirty="0">
                          <a:solidFill>
                            <a:schemeClr val="tx1"/>
                          </a:solidFill>
                          <a:latin typeface="Montserrat" panose="00000500000000000000" pitchFamily="2" charset="0"/>
                        </a:rPr>
                        <a:t>per </a:t>
                      </a:r>
                      <a:r>
                        <a:rPr lang="en-US" sz="900" b="0" baseline="0" dirty="0" smtClean="0">
                          <a:solidFill>
                            <a:schemeClr val="tx1"/>
                          </a:solidFill>
                          <a:latin typeface="Montserrat" panose="00000500000000000000" pitchFamily="2" charset="0"/>
                        </a:rPr>
                        <a:t>share of common stock</a:t>
                      </a:r>
                      <a:endParaRPr lang="en-US" sz="900" b="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a:t>
                      </a:r>
                      <a:r>
                        <a:rPr lang="en-US" sz="900" b="0" dirty="0" smtClean="0">
                          <a:solidFill>
                            <a:schemeClr val="tx1"/>
                          </a:solidFill>
                          <a:latin typeface="Montserrat" panose="00000500000000000000" pitchFamily="2" charset="0"/>
                        </a:rPr>
                        <a:t>0.11</a:t>
                      </a: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ontserrat" panose="00000500000000000000" pitchFamily="2" charset="0"/>
                        </a:rPr>
                        <a:t>$0.39</a:t>
                      </a: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240722147"/>
                  </a:ext>
                </a:extLst>
              </a:tr>
              <a:tr h="232313">
                <a:tc>
                  <a:txBody>
                    <a:bodyPr/>
                    <a:lstStyle/>
                    <a:p>
                      <a:r>
                        <a:rPr lang="en-US" sz="900" b="0" dirty="0">
                          <a:solidFill>
                            <a:schemeClr val="tx1"/>
                          </a:solidFill>
                          <a:latin typeface="Montserrat" panose="00000500000000000000" pitchFamily="2" charset="0"/>
                        </a:rPr>
                        <a:t>Dividend per </a:t>
                      </a:r>
                      <a:r>
                        <a:rPr lang="en-US" sz="900" b="0" dirty="0" smtClean="0">
                          <a:solidFill>
                            <a:schemeClr val="tx1"/>
                          </a:solidFill>
                          <a:latin typeface="Montserrat" panose="00000500000000000000" pitchFamily="2" charset="0"/>
                        </a:rPr>
                        <a:t>share of</a:t>
                      </a:r>
                      <a:r>
                        <a:rPr lang="en-US" sz="900" b="0" baseline="0" dirty="0" smtClean="0">
                          <a:solidFill>
                            <a:schemeClr val="tx1"/>
                          </a:solidFill>
                          <a:latin typeface="Montserrat" panose="00000500000000000000" pitchFamily="2" charset="0"/>
                        </a:rPr>
                        <a:t> common stock</a:t>
                      </a:r>
                      <a:endParaRPr lang="en-US" sz="900" b="0" baseline="30000" dirty="0">
                        <a:solidFill>
                          <a:schemeClr val="tx1"/>
                        </a:solidFill>
                        <a:latin typeface="Montserrat" panose="00000500000000000000" pitchFamily="2" charset="0"/>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a:solidFill>
                            <a:schemeClr val="tx1"/>
                          </a:solidFill>
                          <a:latin typeface="Montserrat" panose="00000500000000000000" pitchFamily="2" charset="0"/>
                        </a:rPr>
                        <a:t>$</a:t>
                      </a:r>
                      <a:r>
                        <a:rPr lang="en-US" sz="900" b="0" dirty="0" smtClean="0">
                          <a:solidFill>
                            <a:schemeClr val="tx1"/>
                          </a:solidFill>
                          <a:latin typeface="Montserrat" panose="00000500000000000000" pitchFamily="2" charset="0"/>
                        </a:rPr>
                        <a:t>0.09</a:t>
                      </a: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00" b="0" dirty="0" smtClean="0">
                          <a:solidFill>
                            <a:schemeClr val="tx1"/>
                          </a:solidFill>
                          <a:latin typeface="Montserrat" panose="00000500000000000000" pitchFamily="2" charset="0"/>
                        </a:rPr>
                        <a:t>$0.36</a:t>
                      </a:r>
                      <a:endParaRPr lang="en-US" sz="900" b="0" dirty="0">
                        <a:solidFill>
                          <a:schemeClr val="tx1"/>
                        </a:solidFill>
                        <a:latin typeface="Montserrat" panose="00000500000000000000" pitchFamily="2" charset="0"/>
                      </a:endParaRPr>
                    </a:p>
                  </a:txBody>
                  <a:tcP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374700760"/>
                  </a:ext>
                </a:extLst>
              </a:tr>
            </a:tbl>
          </a:graphicData>
        </a:graphic>
      </p:graphicFrame>
      <p:sp>
        <p:nvSpPr>
          <p:cNvPr id="24"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62775" cy="169277"/>
          </a:xfrm>
          <a:prstGeom prst="rect">
            <a:avLst/>
          </a:prstGeom>
          <a:noFill/>
        </p:spPr>
        <p:txBody>
          <a:bodyPr vert="horz" wrap="square" lIns="0" tIns="0" rIns="0" bIns="0" rtlCol="0" anchor="t" anchorCtr="0">
            <a:spAutoFit/>
          </a:bodyPr>
          <a:lstStyle/>
          <a:p>
            <a:pPr marL="342900" indent="-342900">
              <a:tabLst>
                <a:tab pos="358775" algn="l"/>
              </a:tabLst>
              <a:defRPr/>
            </a:pPr>
            <a:r>
              <a:rPr lang="en-US" sz="550" dirty="0"/>
              <a:t>Note:  	(1) See Appendix for definition of Distributable Earnings and reconciliation to GAAP.</a:t>
            </a:r>
            <a:endParaRPr lang="en-US" sz="550" dirty="0" smtClean="0"/>
          </a:p>
          <a:p>
            <a:pPr marL="342900" indent="-342900" algn="l" fontAlgn="auto">
              <a:spcBef>
                <a:spcPts val="0"/>
              </a:spcBef>
              <a:spcAft>
                <a:spcPts val="0"/>
              </a:spcAft>
              <a:buClrTx/>
              <a:tabLst>
                <a:tab pos="358775" algn="l"/>
              </a:tabLst>
              <a:defRPr/>
            </a:pPr>
            <a:r>
              <a:rPr lang="en-US" sz="550" dirty="0"/>
              <a:t>	</a:t>
            </a:r>
          </a:p>
        </p:txBody>
      </p:sp>
    </p:spTree>
    <p:extLst>
      <p:ext uri="{BB962C8B-B14F-4D97-AF65-F5344CB8AC3E}">
        <p14:creationId xmlns:p14="http://schemas.microsoft.com/office/powerpoint/2010/main" val="3995637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Q4 2021 </a:t>
            </a:r>
            <a:r>
              <a:rPr lang="en-US" dirty="0">
                <a:solidFill>
                  <a:schemeClr val="tx1"/>
                </a:solidFill>
              </a:rPr>
              <a:t>Balance Sheet Summary</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17</a:t>
            </a:fld>
            <a:endParaRPr lang="en-ZA"/>
          </a:p>
        </p:txBody>
      </p:sp>
      <p:graphicFrame>
        <p:nvGraphicFramePr>
          <p:cNvPr id="4" name="Table 3"/>
          <p:cNvGraphicFramePr>
            <a:graphicFrameLocks noGrp="1"/>
          </p:cNvGraphicFramePr>
          <p:nvPr>
            <p:extLst/>
          </p:nvPr>
        </p:nvGraphicFramePr>
        <p:xfrm>
          <a:off x="2147000" y="909979"/>
          <a:ext cx="5029200" cy="4937760"/>
        </p:xfrm>
        <a:graphic>
          <a:graphicData uri="http://schemas.openxmlformats.org/drawingml/2006/table">
            <a:tbl>
              <a:tblPr firstRow="1" bandRow="1">
                <a:tableStyleId>{2D5ABB26-0587-4C30-8999-92F81FD0307C}</a:tableStyleId>
              </a:tblPr>
              <a:tblGrid>
                <a:gridCol w="3909920">
                  <a:extLst>
                    <a:ext uri="{9D8B030D-6E8A-4147-A177-3AD203B41FA5}">
                      <a16:colId xmlns:a16="http://schemas.microsoft.com/office/drawing/2014/main" val="9757480"/>
                    </a:ext>
                  </a:extLst>
                </a:gridCol>
                <a:gridCol w="1119280">
                  <a:extLst>
                    <a:ext uri="{9D8B030D-6E8A-4147-A177-3AD203B41FA5}">
                      <a16:colId xmlns:a16="http://schemas.microsoft.com/office/drawing/2014/main" val="693619407"/>
                    </a:ext>
                  </a:extLst>
                </a:gridCol>
              </a:tblGrid>
              <a:tr h="5486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Balance 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latin typeface="+mn-lt"/>
                        </a:rPr>
                        <a:t>(thousands)</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62835"/>
                    </a:solidFill>
                  </a:tcPr>
                </a:tc>
                <a:tc>
                  <a:txBody>
                    <a:bodyPr/>
                    <a:lstStyle/>
                    <a:p>
                      <a:pPr algn="ctr"/>
                      <a:r>
                        <a:rPr lang="en-US" sz="1000" b="0" dirty="0" smtClean="0">
                          <a:solidFill>
                            <a:schemeClr val="bg1"/>
                          </a:solidFill>
                          <a:latin typeface="+mn-lt"/>
                        </a:rPr>
                        <a:t>December 31, 2021</a:t>
                      </a:r>
                      <a:r>
                        <a:rPr lang="en-US" sz="1000" b="0" baseline="30000" dirty="0" smtClean="0">
                          <a:solidFill>
                            <a:schemeClr val="bg1"/>
                          </a:solidFill>
                          <a:latin typeface="+mn-lt"/>
                        </a:rPr>
                        <a:t>(1)</a:t>
                      </a:r>
                      <a:endParaRPr lang="en-US" sz="1000" b="0" baseline="30000" dirty="0">
                        <a:solidFill>
                          <a:schemeClr val="bg1"/>
                        </a:solidFill>
                        <a:latin typeface="+mn-lt"/>
                      </a:endParaRPr>
                    </a:p>
                  </a:txBody>
                  <a:tcPr anchor="b">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254251864"/>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Commercial mortgage loans held-for-investment</a:t>
                      </a:r>
                    </a:p>
                  </a:txBody>
                  <a:tcP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$1,001,825</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03759847"/>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baseline="0" dirty="0">
                          <a:solidFill>
                            <a:schemeClr val="tx1"/>
                          </a:solidFill>
                          <a:latin typeface="+mn-lt"/>
                        </a:rPr>
                        <a:t>Cash and cash equivalents</a:t>
                      </a: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14,749</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724085767"/>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Restricted</a:t>
                      </a:r>
                      <a:r>
                        <a:rPr lang="en-US" sz="1000" b="0" baseline="0" dirty="0">
                          <a:solidFill>
                            <a:schemeClr val="tx1"/>
                          </a:solidFill>
                          <a:latin typeface="+mn-lt"/>
                        </a:rPr>
                        <a:t> </a:t>
                      </a:r>
                      <a:r>
                        <a:rPr lang="en-US" sz="1000" b="0" baseline="0" dirty="0" smtClean="0">
                          <a:solidFill>
                            <a:schemeClr val="tx1"/>
                          </a:solidFill>
                          <a:latin typeface="+mn-lt"/>
                        </a:rPr>
                        <a:t>cash</a:t>
                      </a:r>
                      <a:r>
                        <a:rPr lang="en-US" sz="1000" b="0" baseline="30000" dirty="0" smtClean="0">
                          <a:solidFill>
                            <a:schemeClr val="tx1"/>
                          </a:solidFill>
                          <a:latin typeface="+mn-lt"/>
                        </a:rPr>
                        <a:t>(2)</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3,530</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68835141"/>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Accrued interest receivable</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3,978</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232708784"/>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kern="1200" dirty="0" smtClean="0">
                          <a:solidFill>
                            <a:schemeClr val="tx1"/>
                          </a:solidFill>
                          <a:latin typeface="+mn-lt"/>
                          <a:ea typeface="+mn-ea"/>
                          <a:cs typeface="+mn-cs"/>
                        </a:rPr>
                        <a:t>Investment Related Receivable</a:t>
                      </a:r>
                      <a:endParaRPr lang="en-US" sz="1000" b="0" kern="1200" dirty="0">
                        <a:solidFill>
                          <a:schemeClr val="tx1"/>
                        </a:solidFill>
                        <a:latin typeface="+mn-lt"/>
                        <a:ea typeface="+mn-ea"/>
                        <a:cs typeface="+mn-cs"/>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22,400</a:t>
                      </a: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03961581"/>
                  </a:ext>
                </a:extLst>
              </a:tr>
              <a:tr h="219456">
                <a:tc>
                  <a:txBody>
                    <a:bodyPr/>
                    <a:lstStyle/>
                    <a:p>
                      <a:r>
                        <a:rPr lang="en-US" sz="1000" b="0" dirty="0">
                          <a:solidFill>
                            <a:schemeClr val="tx1"/>
                          </a:solidFill>
                          <a:latin typeface="+mn-lt"/>
                        </a:rPr>
                        <a:t>Other </a:t>
                      </a:r>
                      <a:r>
                        <a:rPr lang="en-US" sz="1000" b="0" dirty="0" smtClean="0">
                          <a:solidFill>
                            <a:schemeClr val="tx1"/>
                          </a:solidFill>
                          <a:latin typeface="+mn-lt"/>
                        </a:rPr>
                        <a:t>assets</a:t>
                      </a:r>
                      <a:r>
                        <a:rPr lang="en-US" sz="1000" b="0" baseline="30000" dirty="0" smtClean="0">
                          <a:solidFill>
                            <a:schemeClr val="tx1"/>
                          </a:solidFill>
                          <a:latin typeface="+mn-lt"/>
                        </a:rPr>
                        <a:t>(3) </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a:solidFill>
                            <a:schemeClr val="tx1"/>
                          </a:solidFill>
                          <a:latin typeface="+mn-lt"/>
                        </a:rPr>
                        <a:t> </a:t>
                      </a:r>
                      <a:r>
                        <a:rPr lang="en-US" sz="1000" b="0" dirty="0" smtClean="0">
                          <a:solidFill>
                            <a:schemeClr val="tx1"/>
                          </a:solidFill>
                          <a:latin typeface="+mn-lt"/>
                        </a:rPr>
                        <a:t>2,441</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56114029"/>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Total assets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$1,048,923 </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19706220"/>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50125460"/>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Collateralized loan </a:t>
                      </a:r>
                      <a:r>
                        <a:rPr lang="en-US" sz="1000" b="0" dirty="0" smtClean="0">
                          <a:solidFill>
                            <a:schemeClr val="tx1"/>
                          </a:solidFill>
                          <a:latin typeface="+mn-lt"/>
                        </a:rPr>
                        <a:t>obligations</a:t>
                      </a:r>
                      <a:r>
                        <a:rPr lang="en-US" sz="1000" b="0" baseline="30000" dirty="0" smtClean="0">
                          <a:solidFill>
                            <a:schemeClr val="tx1"/>
                          </a:solidFill>
                          <a:latin typeface="+mn-lt"/>
                        </a:rPr>
                        <a:t>(4)</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$826,783 </a:t>
                      </a: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767761805"/>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Credit </a:t>
                      </a:r>
                      <a:r>
                        <a:rPr lang="en-US" sz="1000" b="0" dirty="0" smtClean="0">
                          <a:solidFill>
                            <a:schemeClr val="tx1"/>
                          </a:solidFill>
                          <a:latin typeface="+mn-lt"/>
                        </a:rPr>
                        <a:t>facility</a:t>
                      </a:r>
                      <a:r>
                        <a:rPr lang="en-US" sz="1000" b="0" baseline="30000" dirty="0" smtClean="0">
                          <a:solidFill>
                            <a:schemeClr val="tx1"/>
                          </a:solidFill>
                          <a:latin typeface="+mn-lt"/>
                        </a:rPr>
                        <a:t>(4)</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46,846 </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34408104"/>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Other liabilities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5,920  </a:t>
                      </a:r>
                    </a:p>
                  </a:txBody>
                  <a:tcP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40331983"/>
                  </a:ext>
                </a:extLst>
              </a:tr>
              <a:tr h="219456">
                <a:tc>
                  <a:txBody>
                    <a:bodyPr/>
                    <a:lstStyle/>
                    <a:p>
                      <a:r>
                        <a:rPr lang="en-US" sz="1000" b="0" dirty="0">
                          <a:solidFill>
                            <a:schemeClr val="tx1"/>
                          </a:solidFill>
                          <a:latin typeface="+mn-lt"/>
                        </a:rPr>
                        <a:t>Total liabilities</a:t>
                      </a: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$879,548 </a:t>
                      </a:r>
                    </a:p>
                  </a:txBody>
                  <a:tcP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669671886"/>
                  </a:ext>
                </a:extLst>
              </a:tr>
              <a:tr h="219456">
                <a:tc>
                  <a:txBody>
                    <a:bodyPr/>
                    <a:lstStyle/>
                    <a:p>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17514207"/>
                  </a:ext>
                </a:extLst>
              </a:tr>
              <a:tr h="219456">
                <a:tc>
                  <a:txBody>
                    <a:bodyPr/>
                    <a:lstStyle/>
                    <a:p>
                      <a:r>
                        <a:rPr lang="en-US" sz="1000" b="0" dirty="0">
                          <a:solidFill>
                            <a:schemeClr val="tx1"/>
                          </a:solidFill>
                          <a:latin typeface="+mn-lt"/>
                        </a:rPr>
                        <a:t>Total equity</a:t>
                      </a: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smtClean="0">
                          <a:solidFill>
                            <a:schemeClr val="tx1"/>
                          </a:solidFill>
                          <a:latin typeface="+mn-lt"/>
                        </a:rPr>
                        <a:t>$169,375</a:t>
                      </a: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66883265"/>
                  </a:ext>
                </a:extLst>
              </a:tr>
              <a:tr h="219456">
                <a:tc>
                  <a:txBody>
                    <a:bodyPr/>
                    <a:lstStyle/>
                    <a:p>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473653895"/>
                  </a:ext>
                </a:extLst>
              </a:tr>
              <a:tr h="219456">
                <a:tc>
                  <a:txBody>
                    <a:bodyPr/>
                    <a:lstStyle/>
                    <a:p>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139241832"/>
                  </a:ext>
                </a:extLst>
              </a:tr>
              <a:tr h="2194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dirty="0">
                          <a:solidFill>
                            <a:schemeClr val="tx1"/>
                          </a:solidFill>
                          <a:latin typeface="+mn-lt"/>
                        </a:rPr>
                        <a:t>Total liabilities</a:t>
                      </a:r>
                      <a:r>
                        <a:rPr lang="en-US" sz="1000" b="0" baseline="0" dirty="0">
                          <a:solidFill>
                            <a:schemeClr val="tx1"/>
                          </a:solidFill>
                          <a:latin typeface="+mn-lt"/>
                        </a:rPr>
                        <a:t> / total equity</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5.19x</a:t>
                      </a: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4276899676"/>
                  </a:ext>
                </a:extLst>
              </a:tr>
              <a:tr h="219456">
                <a:tc>
                  <a:txBody>
                    <a:bodyPr/>
                    <a:lstStyle/>
                    <a:p>
                      <a:r>
                        <a:rPr lang="en-US" sz="1000" b="0" dirty="0" smtClean="0">
                          <a:solidFill>
                            <a:schemeClr val="tx1"/>
                          </a:solidFill>
                          <a:latin typeface="+mn-lt"/>
                        </a:rPr>
                        <a:t>Book </a:t>
                      </a:r>
                      <a:r>
                        <a:rPr lang="en-US" sz="1000" b="0" dirty="0">
                          <a:solidFill>
                            <a:schemeClr val="tx1"/>
                          </a:solidFill>
                          <a:latin typeface="+mn-lt"/>
                        </a:rPr>
                        <a:t>V</a:t>
                      </a:r>
                      <a:r>
                        <a:rPr lang="en-US" sz="1000" b="0" dirty="0" smtClean="0">
                          <a:solidFill>
                            <a:schemeClr val="tx1"/>
                          </a:solidFill>
                          <a:latin typeface="+mn-lt"/>
                        </a:rPr>
                        <a:t>alue Per Share of Common Stock</a:t>
                      </a:r>
                      <a:r>
                        <a:rPr lang="en-US" sz="1000" b="0" baseline="30000" dirty="0" smtClean="0">
                          <a:solidFill>
                            <a:schemeClr val="tx1"/>
                          </a:solidFill>
                          <a:latin typeface="+mn-lt"/>
                        </a:rPr>
                        <a:t>(5)</a:t>
                      </a:r>
                      <a:endParaRPr lang="en-US" sz="1000" b="0" baseline="3000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a:solidFill>
                            <a:schemeClr val="tx1"/>
                          </a:solidFill>
                          <a:latin typeface="+mn-lt"/>
                        </a:rPr>
                        <a:t>$</a:t>
                      </a:r>
                      <a:r>
                        <a:rPr lang="en-US" sz="1000" b="0" dirty="0" smtClean="0">
                          <a:solidFill>
                            <a:schemeClr val="tx1"/>
                          </a:solidFill>
                          <a:latin typeface="+mn-lt"/>
                        </a:rPr>
                        <a:t>4.38</a:t>
                      </a:r>
                      <a:endParaRPr lang="en-US" sz="1000" b="0" dirty="0">
                        <a:solidFill>
                          <a:schemeClr val="tx1"/>
                        </a:solidFill>
                        <a:latin typeface="+mn-lt"/>
                      </a:endParaRPr>
                    </a:p>
                  </a:txBody>
                  <a:tcP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67242598"/>
                  </a:ext>
                </a:extLst>
              </a:tr>
            </a:tbl>
          </a:graphicData>
        </a:graphic>
      </p:graphicFrame>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385560"/>
            <a:ext cx="6870970" cy="461665"/>
          </a:xfrm>
          <a:prstGeom prst="rect">
            <a:avLst/>
          </a:prstGeom>
          <a:noFill/>
        </p:spPr>
        <p:txBody>
          <a:bodyPr vert="horz" wrap="square" lIns="0" tIns="0" rIns="0" bIns="0" rtlCol="0" anchor="t" anchorCtr="0">
            <a:spAutoFit/>
          </a:bodyPr>
          <a:lstStyle/>
          <a:p>
            <a:pPr marL="342900" indent="-342900" algn="l" fontAlgn="auto">
              <a:spcBef>
                <a:spcPts val="0"/>
              </a:spcBef>
              <a:spcAft>
                <a:spcPts val="0"/>
              </a:spcAft>
              <a:buClrTx/>
              <a:tabLst>
                <a:tab pos="358775" algn="l"/>
              </a:tabLst>
              <a:defRPr/>
            </a:pPr>
            <a:r>
              <a:rPr lang="en-US" sz="500" dirty="0"/>
              <a:t>Note: 	</a:t>
            </a:r>
            <a:r>
              <a:rPr lang="en-US" sz="500" dirty="0" smtClean="0"/>
              <a:t>(1) See Appendix for detailed consolidated balance sheet, including the Company’s consolidated variable interest entities (“VIE’s”).</a:t>
            </a:r>
          </a:p>
          <a:p>
            <a:pPr marL="342900" indent="-342900" algn="l" fontAlgn="auto">
              <a:spcBef>
                <a:spcPts val="0"/>
              </a:spcBef>
              <a:spcAft>
                <a:spcPts val="0"/>
              </a:spcAft>
              <a:buClrTx/>
              <a:tabLst>
                <a:tab pos="358775" algn="l"/>
              </a:tabLst>
              <a:defRPr/>
            </a:pPr>
            <a:r>
              <a:rPr lang="en-US" sz="500" dirty="0"/>
              <a:t>	</a:t>
            </a:r>
            <a:r>
              <a:rPr lang="en-US" sz="500" dirty="0" smtClean="0"/>
              <a:t>(2) Restricted </a:t>
            </a:r>
            <a:r>
              <a:rPr lang="en-US" sz="500" dirty="0"/>
              <a:t>cash held by </a:t>
            </a:r>
            <a:r>
              <a:rPr lang="en-US" sz="500" dirty="0" smtClean="0"/>
              <a:t>LMNT 2021-FL1, the Company’s CRE CLO, and </a:t>
            </a:r>
            <a:r>
              <a:rPr lang="en-US" sz="500" dirty="0"/>
              <a:t>available for investment in eligible mortgage </a:t>
            </a:r>
            <a:r>
              <a:rPr lang="en-US" sz="500" dirty="0" smtClean="0"/>
              <a:t>assets.</a:t>
            </a:r>
            <a:endParaRPr lang="en-US" sz="500" dirty="0"/>
          </a:p>
          <a:p>
            <a:pPr marL="342900" indent="-342900">
              <a:tabLst>
                <a:tab pos="358775" algn="l"/>
              </a:tabLst>
              <a:defRPr/>
            </a:pPr>
            <a:r>
              <a:rPr lang="en-US" sz="500" dirty="0"/>
              <a:t>	</a:t>
            </a:r>
            <a:r>
              <a:rPr lang="en-US" sz="500" dirty="0" smtClean="0"/>
              <a:t>(3) Includes mortgage servicing rights, carried at fair value of $552k</a:t>
            </a:r>
          </a:p>
          <a:p>
            <a:pPr marL="342900" indent="-342900">
              <a:tabLst>
                <a:tab pos="358775" algn="l"/>
              </a:tabLst>
              <a:defRPr/>
            </a:pPr>
            <a:r>
              <a:rPr lang="en-US" sz="500" dirty="0" smtClean="0"/>
              <a:t>	(4) Outstanding </a:t>
            </a:r>
            <a:r>
              <a:rPr lang="en-US" sz="500" dirty="0"/>
              <a:t>notional amount of bonds issued </a:t>
            </a:r>
            <a:r>
              <a:rPr lang="en-US" sz="500" dirty="0" smtClean="0"/>
              <a:t>by LMNT 2021-FL1 is $833.8 million, and the unpaid principal balance of the credit facility is $47.8 million. </a:t>
            </a:r>
            <a:r>
              <a:rPr lang="en-US" sz="500" dirty="0"/>
              <a:t>For GAAP purposes, these </a:t>
            </a:r>
            <a:r>
              <a:rPr lang="en-US" sz="500" dirty="0" smtClean="0"/>
              <a:t>liabilities </a:t>
            </a:r>
            <a:r>
              <a:rPr lang="en-US" sz="500" dirty="0"/>
              <a:t>are carried at their outstanding unpaid principal balance, net of any unamortized discounts and debt issuance </a:t>
            </a:r>
            <a:r>
              <a:rPr lang="en-US" sz="500" dirty="0" smtClean="0"/>
              <a:t>costs.</a:t>
            </a:r>
          </a:p>
          <a:p>
            <a:pPr marL="342900" indent="-342900">
              <a:tabLst>
                <a:tab pos="358775" algn="l"/>
              </a:tabLst>
              <a:defRPr/>
            </a:pPr>
            <a:r>
              <a:rPr lang="en-US" sz="500" dirty="0"/>
              <a:t>	</a:t>
            </a:r>
            <a:r>
              <a:rPr lang="en-US" sz="500" dirty="0" smtClean="0"/>
              <a:t>(5) </a:t>
            </a:r>
            <a:r>
              <a:rPr lang="en-US" sz="500" dirty="0"/>
              <a:t>See Appendix for definition of </a:t>
            </a:r>
            <a:r>
              <a:rPr lang="en-US" sz="500" dirty="0" smtClean="0"/>
              <a:t>Book </a:t>
            </a:r>
            <a:r>
              <a:rPr lang="en-US" sz="500" dirty="0"/>
              <a:t>Value Per </a:t>
            </a:r>
            <a:r>
              <a:rPr lang="en-US" sz="500" dirty="0" smtClean="0"/>
              <a:t>Share of Common Stock.</a:t>
            </a:r>
            <a:endParaRPr lang="en-US" sz="500" dirty="0"/>
          </a:p>
        </p:txBody>
      </p:sp>
    </p:spTree>
    <p:extLst>
      <p:ext uri="{BB962C8B-B14F-4D97-AF65-F5344CB8AC3E}">
        <p14:creationId xmlns:p14="http://schemas.microsoft.com/office/powerpoint/2010/main" val="211848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Q4 2021 </a:t>
            </a:r>
            <a:r>
              <a:rPr lang="en-US" dirty="0">
                <a:solidFill>
                  <a:schemeClr val="tx1"/>
                </a:solidFill>
              </a:rPr>
              <a:t>Balance Sheet Summary</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18</a:t>
            </a:fld>
            <a:endParaRPr lang="en-ZA"/>
          </a:p>
        </p:txBody>
      </p:sp>
      <p:graphicFrame>
        <p:nvGraphicFramePr>
          <p:cNvPr id="4" name="Chart 3"/>
          <p:cNvGraphicFramePr/>
          <p:nvPr>
            <p:extLst/>
          </p:nvPr>
        </p:nvGraphicFramePr>
        <p:xfrm>
          <a:off x="4744528" y="2848852"/>
          <a:ext cx="3937510" cy="2792777"/>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452438" y="2260934"/>
            <a:ext cx="3931920" cy="5436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Net Funding </a:t>
            </a:r>
            <a:r>
              <a:rPr lang="en-US" sz="1400" dirty="0" smtClean="0">
                <a:cs typeface="Arial" panose="020B0604020202020204" pitchFamily="34" charset="0"/>
              </a:rPr>
              <a:t>Activity</a:t>
            </a:r>
            <a:r>
              <a:rPr lang="en-US" sz="1400" baseline="30000" dirty="0" smtClean="0">
                <a:cs typeface="Arial" panose="020B0604020202020204" pitchFamily="34" charset="0"/>
              </a:rPr>
              <a:t>(1,2)</a:t>
            </a:r>
            <a:endParaRPr lang="en-US" sz="1400" baseline="30000" dirty="0">
              <a:cs typeface="Arial" panose="020B0604020202020204" pitchFamily="34" charset="0"/>
            </a:endParaRPr>
          </a:p>
        </p:txBody>
      </p:sp>
      <p:sp>
        <p:nvSpPr>
          <p:cNvPr id="7" name="Rectangle 6"/>
          <p:cNvSpPr/>
          <p:nvPr/>
        </p:nvSpPr>
        <p:spPr>
          <a:xfrm>
            <a:off x="4750118" y="2260934"/>
            <a:ext cx="3931920" cy="5436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cs typeface="Arial" panose="020B0604020202020204" pitchFamily="34" charset="0"/>
              </a:rPr>
              <a:t>Q4 2021 </a:t>
            </a:r>
            <a:r>
              <a:rPr lang="en-US" sz="1400" dirty="0">
                <a:cs typeface="Arial" panose="020B0604020202020204" pitchFamily="34" charset="0"/>
              </a:rPr>
              <a:t>Loan </a:t>
            </a:r>
            <a:r>
              <a:rPr lang="en-US" sz="1400" dirty="0" smtClean="0">
                <a:cs typeface="Arial" panose="020B0604020202020204" pitchFamily="34" charset="0"/>
              </a:rPr>
              <a:t>Acquisitions and </a:t>
            </a:r>
            <a:r>
              <a:rPr lang="en-US" sz="1400" dirty="0" err="1" smtClean="0">
                <a:cs typeface="Arial" panose="020B0604020202020204" pitchFamily="34" charset="0"/>
              </a:rPr>
              <a:t>Fundings</a:t>
            </a:r>
            <a:r>
              <a:rPr lang="en-US" sz="1400" baseline="30000" dirty="0" smtClean="0">
                <a:cs typeface="Arial" panose="020B0604020202020204" pitchFamily="34" charset="0"/>
              </a:rPr>
              <a:t>(1,2)</a:t>
            </a:r>
            <a:endParaRPr lang="en-US" sz="1400" baseline="30000" dirty="0">
              <a:cs typeface="Arial" panose="020B0604020202020204" pitchFamily="34" charset="0"/>
            </a:endParaRPr>
          </a:p>
        </p:txBody>
      </p:sp>
      <p:sp>
        <p:nvSpPr>
          <p:cNvPr id="9" name="TextBox 8"/>
          <p:cNvSpPr txBox="1"/>
          <p:nvPr/>
        </p:nvSpPr>
        <p:spPr>
          <a:xfrm>
            <a:off x="6426185" y="4122129"/>
            <a:ext cx="593432" cy="246221"/>
          </a:xfrm>
          <a:prstGeom prst="rect">
            <a:avLst/>
          </a:prstGeom>
          <a:noFill/>
        </p:spPr>
        <p:txBody>
          <a:bodyPr wrap="none" rtlCol="0">
            <a:spAutoFit/>
          </a:bodyPr>
          <a:lstStyle/>
          <a:p>
            <a:r>
              <a:rPr lang="en-US" sz="1000" dirty="0" smtClean="0">
                <a:latin typeface="+mj-lt"/>
              </a:rPr>
              <a:t>$336.2</a:t>
            </a:r>
            <a:endParaRPr lang="en-US" sz="1000" dirty="0">
              <a:latin typeface="+mj-lt"/>
            </a:endParaRPr>
          </a:p>
        </p:txBody>
      </p:sp>
      <p:sp>
        <p:nvSpPr>
          <p:cNvPr id="10"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853238" cy="169277"/>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550" dirty="0"/>
              <a:t>Note:	(1) $ In </a:t>
            </a:r>
            <a:r>
              <a:rPr lang="en-US" sz="550" dirty="0" smtClean="0"/>
              <a:t>millions.</a:t>
            </a:r>
          </a:p>
          <a:p>
            <a:pPr marL="342900" indent="-342900" fontAlgn="auto">
              <a:spcBef>
                <a:spcPts val="0"/>
              </a:spcBef>
              <a:spcAft>
                <a:spcPts val="0"/>
              </a:spcAft>
              <a:tabLst>
                <a:tab pos="358775" algn="l"/>
              </a:tabLst>
              <a:defRPr/>
            </a:pPr>
            <a:r>
              <a:rPr lang="en-US" sz="550" dirty="0"/>
              <a:t>	(2) Based on carrying value.</a:t>
            </a:r>
          </a:p>
        </p:txBody>
      </p:sp>
      <p:graphicFrame>
        <p:nvGraphicFramePr>
          <p:cNvPr id="11" name="Chart 10"/>
          <p:cNvGraphicFramePr/>
          <p:nvPr>
            <p:extLst/>
          </p:nvPr>
        </p:nvGraphicFramePr>
        <p:xfrm>
          <a:off x="452438" y="2898430"/>
          <a:ext cx="39319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2" name="Content Placeholder 8">
            <a:extLst>
              <a:ext uri="{FF2B5EF4-FFF2-40B4-BE49-F238E27FC236}">
                <a16:creationId xmlns:a16="http://schemas.microsoft.com/office/drawing/2014/main" id="{43A782AE-E968-43F7-9CD1-1C615220BC3D}"/>
              </a:ext>
            </a:extLst>
          </p:cNvPr>
          <p:cNvSpPr txBox="1">
            <a:spLocks/>
          </p:cNvSpPr>
          <p:nvPr/>
        </p:nvSpPr>
        <p:spPr>
          <a:xfrm rot="10800000" flipV="1">
            <a:off x="287467" y="924019"/>
            <a:ext cx="8405793" cy="889235"/>
          </a:xfrm>
          <a:prstGeom prst="rect">
            <a:avLst/>
          </a:prstGeom>
          <a:noFill/>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161925">
              <a:spcBef>
                <a:spcPts val="0"/>
              </a:spcBef>
              <a:buClr>
                <a:srgbClr val="C08B22"/>
              </a:buClr>
              <a:defRPr/>
            </a:pPr>
            <a:r>
              <a:rPr lang="en-US" sz="1200" dirty="0">
                <a:latin typeface="+mn-lt" pitchFamily="2" charset="77"/>
              </a:rPr>
              <a:t>The CRE loan portfolio </a:t>
            </a:r>
            <a:r>
              <a:rPr lang="en-US" sz="1200" dirty="0" smtClean="0">
                <a:latin typeface="+mn-lt" pitchFamily="2" charset="77"/>
              </a:rPr>
              <a:t>increased </a:t>
            </a:r>
            <a:r>
              <a:rPr lang="en-US" sz="1200" dirty="0">
                <a:latin typeface="+mn-lt" pitchFamily="2" charset="77"/>
              </a:rPr>
              <a:t>by </a:t>
            </a:r>
            <a:r>
              <a:rPr lang="en-US" sz="1200" dirty="0" smtClean="0">
                <a:latin typeface="+mn-lt" pitchFamily="2" charset="77"/>
              </a:rPr>
              <a:t>$198.8 </a:t>
            </a:r>
            <a:r>
              <a:rPr lang="en-US" sz="1200" dirty="0">
                <a:latin typeface="+mn-lt" pitchFamily="2" charset="77"/>
              </a:rPr>
              <a:t>million in </a:t>
            </a:r>
            <a:r>
              <a:rPr lang="en-US" sz="1200" dirty="0" smtClean="0">
                <a:latin typeface="+mn-lt" pitchFamily="2" charset="77"/>
              </a:rPr>
              <a:t>Q4 2021</a:t>
            </a:r>
          </a:p>
          <a:p>
            <a:pPr marL="342900" indent="-161925">
              <a:spcBef>
                <a:spcPts val="0"/>
              </a:spcBef>
              <a:buClr>
                <a:srgbClr val="C08B22"/>
              </a:buClr>
              <a:defRPr/>
            </a:pPr>
            <a:endParaRPr lang="en-US" sz="1200" dirty="0" smtClean="0">
              <a:latin typeface="+mn-lt" pitchFamily="2" charset="77"/>
            </a:endParaRPr>
          </a:p>
          <a:p>
            <a:pPr marL="342900" indent="-161925">
              <a:spcBef>
                <a:spcPts val="0"/>
              </a:spcBef>
              <a:buClr>
                <a:srgbClr val="C08B22"/>
              </a:buClr>
              <a:defRPr/>
            </a:pPr>
            <a:r>
              <a:rPr lang="en-US" sz="1200" dirty="0" smtClean="0">
                <a:latin typeface="+mn-lt" pitchFamily="2" charset="77"/>
              </a:rPr>
              <a:t>We </a:t>
            </a:r>
            <a:r>
              <a:rPr lang="en-US" sz="1200" dirty="0">
                <a:latin typeface="+mn-lt" pitchFamily="2" charset="77"/>
              </a:rPr>
              <a:t>acquired </a:t>
            </a:r>
            <a:r>
              <a:rPr lang="en-US" sz="1200" dirty="0" smtClean="0">
                <a:latin typeface="+mn-lt" pitchFamily="2" charset="77"/>
              </a:rPr>
              <a:t>$336.2 </a:t>
            </a:r>
            <a:r>
              <a:rPr lang="en-US" sz="1200" dirty="0">
                <a:latin typeface="+mn-lt" pitchFamily="2" charset="77"/>
              </a:rPr>
              <a:t>million of loans </a:t>
            </a:r>
            <a:r>
              <a:rPr lang="en-US" sz="1200" dirty="0"/>
              <a:t>at par from an affiliate of the </a:t>
            </a:r>
            <a:r>
              <a:rPr lang="en-US" sz="1200" dirty="0" smtClean="0"/>
              <a:t>Manager and w</a:t>
            </a:r>
            <a:r>
              <a:rPr lang="en-US" sz="1200" dirty="0" smtClean="0">
                <a:latin typeface="+mn-lt" pitchFamily="2" charset="77"/>
              </a:rPr>
              <a:t>e </a:t>
            </a:r>
            <a:r>
              <a:rPr lang="en-US" sz="1200" dirty="0">
                <a:latin typeface="+mn-lt" pitchFamily="2" charset="77"/>
              </a:rPr>
              <a:t>experienced </a:t>
            </a:r>
            <a:r>
              <a:rPr lang="en-US" sz="1200" dirty="0" smtClean="0">
                <a:latin typeface="+mn-lt" pitchFamily="2" charset="77"/>
              </a:rPr>
              <a:t>$137.5 </a:t>
            </a:r>
            <a:r>
              <a:rPr lang="en-US" sz="1200" dirty="0">
                <a:latin typeface="+mn-lt" pitchFamily="2" charset="77"/>
              </a:rPr>
              <a:t>million of loan </a:t>
            </a:r>
            <a:r>
              <a:rPr lang="en-US" sz="1200" dirty="0" smtClean="0">
                <a:latin typeface="+mn-lt" pitchFamily="2" charset="77"/>
              </a:rPr>
              <a:t>payoffs</a:t>
            </a:r>
            <a:endParaRPr lang="en-US" sz="1200" dirty="0">
              <a:latin typeface="+mn-lt" pitchFamily="2" charset="77"/>
            </a:endParaRPr>
          </a:p>
        </p:txBody>
      </p:sp>
      <p:cxnSp>
        <p:nvCxnSpPr>
          <p:cNvPr id="13" name="Straight Connector 12"/>
          <p:cNvCxnSpPr/>
          <p:nvPr/>
        </p:nvCxnSpPr>
        <p:spPr>
          <a:xfrm flipV="1">
            <a:off x="463502" y="2089082"/>
            <a:ext cx="8229759" cy="3620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0093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p:nvPr>
            <p:extLst/>
          </p:nvPr>
        </p:nvGraphicFramePr>
        <p:xfrm>
          <a:off x="4754880" y="1900756"/>
          <a:ext cx="3931920" cy="3191198"/>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4"/>
          <p:cNvSpPr>
            <a:spLocks noGrp="1"/>
          </p:cNvSpPr>
          <p:nvPr>
            <p:ph type="title"/>
          </p:nvPr>
        </p:nvSpPr>
        <p:spPr/>
        <p:txBody>
          <a:bodyPr/>
          <a:lstStyle/>
          <a:p>
            <a:r>
              <a:rPr lang="en-US" sz="2200" dirty="0">
                <a:solidFill>
                  <a:schemeClr val="tx1"/>
                </a:solidFill>
              </a:rPr>
              <a:t>Interest Rate Sensitivity as of </a:t>
            </a:r>
            <a:r>
              <a:rPr lang="en-US" sz="2200" dirty="0" smtClean="0">
                <a:solidFill>
                  <a:schemeClr val="tx1"/>
                </a:solidFill>
              </a:rPr>
              <a:t>December 31, 2021</a:t>
            </a:r>
            <a:endParaRPr lang="en-US" sz="2200" dirty="0">
              <a:solidFill>
                <a:schemeClr val="tx1"/>
              </a:solidFill>
            </a:endParaRP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19</a:t>
            </a:fld>
            <a:endParaRPr lang="en-ZA"/>
          </a:p>
        </p:txBody>
      </p:sp>
      <p:graphicFrame>
        <p:nvGraphicFramePr>
          <p:cNvPr id="4" name="Chart 3"/>
          <p:cNvGraphicFramePr/>
          <p:nvPr>
            <p:extLst/>
          </p:nvPr>
        </p:nvGraphicFramePr>
        <p:xfrm>
          <a:off x="457200" y="1897298"/>
          <a:ext cx="3931920" cy="319119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56681" y="1083781"/>
            <a:ext cx="4032439" cy="5436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Floating-Rate Exposure</a:t>
            </a:r>
            <a:endParaRPr lang="en-US" sz="1400" baseline="30000" dirty="0">
              <a:cs typeface="Arial" panose="020B0604020202020204" pitchFamily="34" charset="0"/>
            </a:endParaRPr>
          </a:p>
        </p:txBody>
      </p:sp>
      <p:sp>
        <p:nvSpPr>
          <p:cNvPr id="8" name="Rectangle 7"/>
          <p:cNvSpPr/>
          <p:nvPr/>
        </p:nvSpPr>
        <p:spPr>
          <a:xfrm>
            <a:off x="4754879" y="1083781"/>
            <a:ext cx="4058381" cy="543660"/>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Annual Net Interest Income Sensitivity to Shifts in One-Month </a:t>
            </a:r>
            <a:r>
              <a:rPr lang="en-US" sz="1400" dirty="0" smtClean="0">
                <a:cs typeface="Arial" panose="020B0604020202020204" pitchFamily="34" charset="0"/>
              </a:rPr>
              <a:t>LIBOR</a:t>
            </a:r>
            <a:r>
              <a:rPr lang="en-US" sz="1400" baseline="30000" dirty="0" smtClean="0">
                <a:cs typeface="Arial" panose="020B0604020202020204" pitchFamily="34" charset="0"/>
              </a:rPr>
              <a:t>(3,4,5)</a:t>
            </a:r>
            <a:endParaRPr lang="en-US" sz="1400" baseline="30000" dirty="0">
              <a:cs typeface="Arial" panose="020B0604020202020204" pitchFamily="34" charset="0"/>
            </a:endParaRPr>
          </a:p>
        </p:txBody>
      </p:sp>
      <p:sp>
        <p:nvSpPr>
          <p:cNvPr id="9" name="TextBox 8"/>
          <p:cNvSpPr txBox="1"/>
          <p:nvPr/>
        </p:nvSpPr>
        <p:spPr>
          <a:xfrm rot="16200000">
            <a:off x="183679" y="2909787"/>
            <a:ext cx="944489" cy="246221"/>
          </a:xfrm>
          <a:prstGeom prst="rect">
            <a:avLst/>
          </a:prstGeom>
          <a:noFill/>
        </p:spPr>
        <p:txBody>
          <a:bodyPr wrap="none" rtlCol="0">
            <a:spAutoFit/>
          </a:bodyPr>
          <a:lstStyle/>
          <a:p>
            <a:r>
              <a:rPr lang="en-US" sz="1000" dirty="0"/>
              <a:t>$ in Millions</a:t>
            </a:r>
          </a:p>
        </p:txBody>
      </p:sp>
      <p:sp>
        <p:nvSpPr>
          <p:cNvPr id="10"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1" y="6400800"/>
            <a:ext cx="6984460" cy="423193"/>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550" dirty="0"/>
              <a:t>Note: 	(1) Comprised of the Company’s portfolio of floating-rate CRE </a:t>
            </a:r>
            <a:r>
              <a:rPr lang="en-US" sz="550" dirty="0" smtClean="0"/>
              <a:t>loans.</a:t>
            </a:r>
            <a:endParaRPr lang="en-US" sz="550" dirty="0"/>
          </a:p>
          <a:p>
            <a:pPr marL="342900" indent="-342900" algn="l" fontAlgn="auto">
              <a:spcBef>
                <a:spcPts val="0"/>
              </a:spcBef>
              <a:spcAft>
                <a:spcPts val="0"/>
              </a:spcAft>
              <a:buClrTx/>
              <a:tabLst>
                <a:tab pos="358775" algn="l"/>
              </a:tabLst>
              <a:defRPr/>
            </a:pPr>
            <a:r>
              <a:rPr lang="en-US" sz="550" dirty="0"/>
              <a:t>	(2) Comprised of outstanding securitization notes in the CRE </a:t>
            </a:r>
            <a:r>
              <a:rPr lang="en-US" sz="550" dirty="0" smtClean="0"/>
              <a:t>CLO.</a:t>
            </a:r>
            <a:endParaRPr lang="en-US" sz="550" dirty="0"/>
          </a:p>
          <a:p>
            <a:pPr marL="342900" indent="-342900">
              <a:tabLst>
                <a:tab pos="358775" algn="l"/>
              </a:tabLst>
              <a:defRPr/>
            </a:pPr>
            <a:r>
              <a:rPr lang="en-US" sz="550" dirty="0"/>
              <a:t>	(3) Assumes starting one-month LIBOR rate of </a:t>
            </a:r>
            <a:r>
              <a:rPr lang="en-US" sz="550" dirty="0" smtClean="0"/>
              <a:t>0.10125%.</a:t>
            </a:r>
          </a:p>
          <a:p>
            <a:pPr marL="342900" indent="-342900">
              <a:tabLst>
                <a:tab pos="358775" algn="l"/>
              </a:tabLst>
              <a:defRPr/>
            </a:pPr>
            <a:r>
              <a:rPr lang="en-US" sz="550" dirty="0" smtClean="0"/>
              <a:t>	(</a:t>
            </a:r>
            <a:r>
              <a:rPr lang="en-US" sz="550" dirty="0"/>
              <a:t>4) Negative LIBOR will not have further impacts on P&amp;L</a:t>
            </a:r>
            <a:r>
              <a:rPr lang="en-US" sz="550" dirty="0" smtClean="0"/>
              <a:t>.</a:t>
            </a:r>
          </a:p>
          <a:p>
            <a:pPr marL="342900" indent="-342900">
              <a:tabLst>
                <a:tab pos="358775" algn="l"/>
              </a:tabLst>
              <a:defRPr/>
            </a:pPr>
            <a:r>
              <a:rPr lang="en-US" sz="550" dirty="0"/>
              <a:t>	</a:t>
            </a:r>
            <a:r>
              <a:rPr lang="en-US" sz="550" dirty="0" smtClean="0"/>
              <a:t>(5</a:t>
            </a:r>
            <a:r>
              <a:rPr lang="en-US" sz="550" dirty="0"/>
              <a:t>) Our net interest income currently benefits from in-the-money </a:t>
            </a:r>
            <a:r>
              <a:rPr lang="en-US" sz="550" dirty="0" smtClean="0"/>
              <a:t>LIBOR </a:t>
            </a:r>
            <a:r>
              <a:rPr lang="en-US" sz="550" dirty="0"/>
              <a:t>floors in our loan </a:t>
            </a:r>
            <a:r>
              <a:rPr lang="en-US" sz="550" dirty="0" smtClean="0"/>
              <a:t>portfolio; this benefit </a:t>
            </a:r>
            <a:r>
              <a:rPr lang="en-US" sz="550" dirty="0"/>
              <a:t>is expected </a:t>
            </a:r>
            <a:r>
              <a:rPr lang="en-US" sz="550" dirty="0" smtClean="0"/>
              <a:t>to decrease </a:t>
            </a:r>
            <a:r>
              <a:rPr lang="en-US" sz="550" dirty="0"/>
              <a:t>as LIBOR increases.</a:t>
            </a:r>
          </a:p>
        </p:txBody>
      </p:sp>
    </p:spTree>
    <p:extLst>
      <p:ext uri="{BB962C8B-B14F-4D97-AF65-F5344CB8AC3E}">
        <p14:creationId xmlns:p14="http://schemas.microsoft.com/office/powerpoint/2010/main" val="3140782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Disclaimer</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a:t>
            </a:fld>
            <a:endParaRPr lang="en-ZA"/>
          </a:p>
        </p:txBody>
      </p:sp>
      <p:sp>
        <p:nvSpPr>
          <p:cNvPr id="14" name="Content Placeholder 2">
            <a:extLst>
              <a:ext uri="{FF2B5EF4-FFF2-40B4-BE49-F238E27FC236}">
                <a16:creationId xmlns:a16="http://schemas.microsoft.com/office/drawing/2014/main" id="{458955CB-B01F-420C-ABBC-2B5959D9C18E}"/>
              </a:ext>
            </a:extLst>
          </p:cNvPr>
          <p:cNvSpPr txBox="1">
            <a:spLocks/>
          </p:cNvSpPr>
          <p:nvPr/>
        </p:nvSpPr>
        <p:spPr>
          <a:xfrm>
            <a:off x="350197" y="809897"/>
            <a:ext cx="8456578" cy="5533695"/>
          </a:xfrm>
          <a:prstGeom prst="rect">
            <a:avLst/>
          </a:prstGeom>
        </p:spPr>
        <p:txBody>
          <a:bodyPr>
            <a:normAutofit/>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Font typeface="Arial" panose="020B0604020202020204" pitchFamily="34" charset="0"/>
              <a:buNone/>
            </a:pPr>
            <a:r>
              <a:rPr lang="en-US" sz="1000" dirty="0"/>
              <a:t>This presentation, any related webcast/conference call, and other oral statements made by our representatives from time to time may constitute forward-looking statements within the meaning of Section 27A of the Securities Act of 1933, as amended, and Section 21E of the Securities Exchange Act of 1934, as amended, which reflect the current views of </a:t>
            </a:r>
            <a:r>
              <a:rPr lang="en-US" sz="1000" dirty="0" err="1" smtClean="0"/>
              <a:t>Lument</a:t>
            </a:r>
            <a:r>
              <a:rPr lang="en-US" sz="1000" dirty="0" smtClean="0"/>
              <a:t> Finance </a:t>
            </a:r>
            <a:r>
              <a:rPr lang="en-US" sz="1000" dirty="0"/>
              <a:t>Trust, Inc. (NYSE: </a:t>
            </a:r>
            <a:r>
              <a:rPr lang="en-US" sz="1000" dirty="0" smtClean="0"/>
              <a:t>LFT) (“LFT” </a:t>
            </a:r>
            <a:r>
              <a:rPr lang="en-US" sz="1000" dirty="0"/>
              <a:t>or the “Company”) with respect to, among other things, the Company’s operations and financial performance. You can identify these forward-looking statements by the use of words such as “outlook,” “indicator,” “believes,” “expects,” “potential,” “continues,” “may,” “will,” “should,” “seeks,” “approximately,” “predicts,” “projects,” “intends,” “plans,” “estimates,” “anticipates” or the negative version of these words or other comparable words. Such forward-looking statements are subject to various risks and uncertainties. Accordingly, there are or will be important factors that could cause actual outcomes or results to differ materially from those indicated in these statements. The Company believes these factors include but are not limited to those described under the section entitled “Risk Factors” in its Annual Report for fiscal year </a:t>
            </a:r>
            <a:r>
              <a:rPr lang="en-US" sz="1000" dirty="0" smtClean="0"/>
              <a:t>2021 </a:t>
            </a:r>
            <a:r>
              <a:rPr lang="en-US" sz="1000" dirty="0"/>
              <a:t>on Form 10-K and other periodic filings with the Securities and Exchange Commission (“SEC”), when evaluating these forward-looking statements. Additionally, many of these risks and uncertainties are currently amplified by and will continue to be amplified by, or in the future may be amplified by, the COVID-19 outbreak. It is not possible to predict or identify all such risks. Additional information concerning these and other risk factors are contained in our </a:t>
            </a:r>
            <a:r>
              <a:rPr lang="en-US" sz="1000" dirty="0" smtClean="0"/>
              <a:t>2021 </a:t>
            </a:r>
            <a:r>
              <a:rPr lang="en-US" sz="1000" dirty="0"/>
              <a:t>Form 10-K which is available on the SEC’s website at </a:t>
            </a:r>
            <a:r>
              <a:rPr lang="en-US" sz="1000" u="sng" dirty="0"/>
              <a:t>www.sec.gov</a:t>
            </a:r>
            <a:r>
              <a:rPr lang="en-US" sz="1000" dirty="0"/>
              <a:t>. These factors should not be construed as exhaustive and should be read in conjunction with the other cautionary statements that are included in this presentation and in the filings. The Company assumes no obligation to update or supplement forward‐looking statements that become untrue because of subsequent events or </a:t>
            </a:r>
            <a:r>
              <a:rPr lang="en-US" sz="1000" dirty="0" smtClean="0"/>
              <a:t>circumstances</a:t>
            </a:r>
            <a:endParaRPr lang="en-US" sz="1000" dirty="0"/>
          </a:p>
          <a:p>
            <a:pPr marL="0" indent="0">
              <a:spcBef>
                <a:spcPts val="0"/>
              </a:spcBef>
              <a:buFont typeface="Arial" panose="020B0604020202020204" pitchFamily="34" charset="0"/>
              <a:buNone/>
            </a:pPr>
            <a:endParaRPr lang="en-US" sz="1000" dirty="0"/>
          </a:p>
          <a:p>
            <a:pPr marL="0" indent="0">
              <a:spcBef>
                <a:spcPts val="0"/>
              </a:spcBef>
              <a:buFont typeface="Arial" panose="020B0604020202020204" pitchFamily="34" charset="0"/>
              <a:buNone/>
            </a:pPr>
            <a:r>
              <a:rPr lang="en-US" sz="1000" dirty="0"/>
              <a:t>This presentation includes non-GAAP financial measures within the meaning of Item 10(e) of Regulation S-K, as promulgated by the SEC. While we believe the non-GAAP information included in this presentation provides supplemental information to assist investors in analyzing our financials and to assist investors in comparing our results with other peer issuers, these measures are not in accordance with GAAP, and they should not be considered a substitute for, or superior to, our financial information calculated in accordance with GAAP. Our GAAP financial results and the reconciliations from these results contained herein should be carefully </a:t>
            </a:r>
            <a:r>
              <a:rPr lang="en-US" sz="1000" dirty="0" smtClean="0"/>
              <a:t>evaluated</a:t>
            </a:r>
          </a:p>
          <a:p>
            <a:pPr marL="0" indent="0">
              <a:spcBef>
                <a:spcPts val="0"/>
              </a:spcBef>
              <a:buFont typeface="Arial" panose="020B0604020202020204" pitchFamily="34" charset="0"/>
              <a:buNone/>
            </a:pPr>
            <a:endParaRPr lang="en-US" sz="1000" dirty="0"/>
          </a:p>
        </p:txBody>
      </p:sp>
    </p:spTree>
    <p:extLst>
      <p:ext uri="{BB962C8B-B14F-4D97-AF65-F5344CB8AC3E}">
        <p14:creationId xmlns:p14="http://schemas.microsoft.com/office/powerpoint/2010/main" val="41479712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12/31/2021 </a:t>
            </a:r>
            <a:r>
              <a:rPr lang="en-US" dirty="0">
                <a:solidFill>
                  <a:schemeClr val="tx1"/>
                </a:solidFill>
              </a:rPr>
              <a:t>CRE Loan Portfolio Details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20</a:t>
            </a:fld>
            <a:endParaRPr lang="en-ZA"/>
          </a:p>
        </p:txBody>
      </p:sp>
      <p:sp>
        <p:nvSpPr>
          <p:cNvPr id="4"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357367" y="6204289"/>
            <a:ext cx="6407150" cy="138499"/>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900" dirty="0" smtClean="0"/>
              <a:t>Continued on the following page</a:t>
            </a:r>
            <a:endParaRPr lang="en-US" sz="900" dirty="0"/>
          </a:p>
        </p:txBody>
      </p:sp>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1489" cy="169277"/>
          </a:xfrm>
          <a:prstGeom prst="rect">
            <a:avLst/>
          </a:prstGeom>
          <a:noFill/>
        </p:spPr>
        <p:txBody>
          <a:bodyPr vert="horz" wrap="square" lIns="0" tIns="0" rIns="0" bIns="0" rtlCol="0" anchor="t" anchorCtr="0">
            <a:spAutoFit/>
          </a:bodyPr>
          <a:lstStyle/>
          <a:p>
            <a:pPr>
              <a:tabLst>
                <a:tab pos="344488" algn="l"/>
              </a:tabLst>
            </a:pPr>
            <a:r>
              <a:rPr lang="en-US" sz="550" dirty="0"/>
              <a:t>Note: </a:t>
            </a:r>
            <a:r>
              <a:rPr lang="en-US" sz="550" dirty="0" smtClean="0"/>
              <a:t>	(1</a:t>
            </a:r>
            <a:r>
              <a:rPr lang="en-US" sz="550" dirty="0"/>
              <a:t>) LTV as of the date the loan was originated by an affiliate. LTV has not been updated for any subsequent draws or loan modifications and is not reflective of any changes in value which </a:t>
            </a:r>
            <a:r>
              <a:rPr lang="en-US" sz="550" dirty="0" smtClean="0"/>
              <a:t>	may </a:t>
            </a:r>
            <a:r>
              <a:rPr lang="en-US" sz="550" dirty="0"/>
              <a:t>have occurred subsequent to the origination date</a:t>
            </a:r>
            <a:r>
              <a:rPr lang="en-US" sz="550" dirty="0" smtClean="0"/>
              <a:t>.</a:t>
            </a:r>
            <a:endParaRPr lang="en-US" sz="550" dirty="0"/>
          </a:p>
        </p:txBody>
      </p:sp>
      <p:pic>
        <p:nvPicPr>
          <p:cNvPr id="2" name="Picture 1"/>
          <p:cNvPicPr>
            <a:picLocks noChangeAspect="1"/>
          </p:cNvPicPr>
          <p:nvPr/>
        </p:nvPicPr>
        <p:blipFill>
          <a:blip r:embed="rId2"/>
          <a:stretch>
            <a:fillRect/>
          </a:stretch>
        </p:blipFill>
        <p:spPr>
          <a:xfrm>
            <a:off x="1357884" y="775943"/>
            <a:ext cx="6400800" cy="5420956"/>
          </a:xfrm>
          <a:prstGeom prst="rect">
            <a:avLst/>
          </a:prstGeom>
        </p:spPr>
      </p:pic>
    </p:spTree>
    <p:extLst>
      <p:ext uri="{BB962C8B-B14F-4D97-AF65-F5344CB8AC3E}">
        <p14:creationId xmlns:p14="http://schemas.microsoft.com/office/powerpoint/2010/main" val="22965075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12/31/2021 </a:t>
            </a:r>
            <a:r>
              <a:rPr lang="en-US" dirty="0">
                <a:solidFill>
                  <a:schemeClr val="tx1"/>
                </a:solidFill>
              </a:rPr>
              <a:t>CRE Loan Portfolio Details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21</a:t>
            </a:fld>
            <a:endParaRPr lang="en-ZA"/>
          </a:p>
        </p:txBody>
      </p:sp>
      <p:sp>
        <p:nvSpPr>
          <p:cNvPr id="7"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1489" cy="169277"/>
          </a:xfrm>
          <a:prstGeom prst="rect">
            <a:avLst/>
          </a:prstGeom>
          <a:noFill/>
        </p:spPr>
        <p:txBody>
          <a:bodyPr vert="horz" wrap="square" lIns="0" tIns="0" rIns="0" bIns="0" rtlCol="0" anchor="t" anchorCtr="0">
            <a:spAutoFit/>
          </a:bodyPr>
          <a:lstStyle/>
          <a:p>
            <a:pPr>
              <a:tabLst>
                <a:tab pos="344488" algn="l"/>
              </a:tabLst>
            </a:pPr>
            <a:r>
              <a:rPr lang="en-US" sz="550" dirty="0"/>
              <a:t>Note: </a:t>
            </a:r>
            <a:r>
              <a:rPr lang="en-US" sz="550" dirty="0" smtClean="0"/>
              <a:t>	(1</a:t>
            </a:r>
            <a:r>
              <a:rPr lang="en-US" sz="550" dirty="0"/>
              <a:t>) LTV as of the date the loan was originated by an affiliate. LTV has not been updated for any subsequent draws or loan modifications and is not reflective of any changes in value which </a:t>
            </a:r>
            <a:r>
              <a:rPr lang="en-US" sz="550" dirty="0" smtClean="0"/>
              <a:t>	may </a:t>
            </a:r>
            <a:r>
              <a:rPr lang="en-US" sz="550" dirty="0"/>
              <a:t>have occurred subsequent to the origination date</a:t>
            </a:r>
            <a:r>
              <a:rPr lang="en-US" sz="550" dirty="0" smtClean="0"/>
              <a:t>.</a:t>
            </a:r>
            <a:endParaRPr lang="en-US" sz="550" dirty="0"/>
          </a:p>
        </p:txBody>
      </p:sp>
      <p:pic>
        <p:nvPicPr>
          <p:cNvPr id="4" name="Picture 3"/>
          <p:cNvPicPr>
            <a:picLocks noChangeAspect="1"/>
          </p:cNvPicPr>
          <p:nvPr/>
        </p:nvPicPr>
        <p:blipFill>
          <a:blip r:embed="rId2"/>
          <a:stretch>
            <a:fillRect/>
          </a:stretch>
        </p:blipFill>
        <p:spPr>
          <a:xfrm>
            <a:off x="1367028" y="765340"/>
            <a:ext cx="6409944" cy="5581621"/>
          </a:xfrm>
          <a:prstGeom prst="rect">
            <a:avLst/>
          </a:prstGeom>
        </p:spPr>
      </p:pic>
    </p:spTree>
    <p:extLst>
      <p:ext uri="{BB962C8B-B14F-4D97-AF65-F5344CB8AC3E}">
        <p14:creationId xmlns:p14="http://schemas.microsoft.com/office/powerpoint/2010/main" val="37521532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Consolidated Balance Sheets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22</a:t>
            </a:fld>
            <a:endParaRPr lang="en-ZA"/>
          </a:p>
        </p:txBody>
      </p:sp>
      <p:pic>
        <p:nvPicPr>
          <p:cNvPr id="2" name="Picture 1"/>
          <p:cNvPicPr>
            <a:picLocks noChangeAspect="1"/>
          </p:cNvPicPr>
          <p:nvPr/>
        </p:nvPicPr>
        <p:blipFill>
          <a:blip r:embed="rId2"/>
          <a:stretch>
            <a:fillRect/>
          </a:stretch>
        </p:blipFill>
        <p:spPr>
          <a:xfrm>
            <a:off x="1408227" y="801083"/>
            <a:ext cx="6327547" cy="5486400"/>
          </a:xfrm>
          <a:prstGeom prst="rect">
            <a:avLst/>
          </a:prstGeom>
        </p:spPr>
      </p:pic>
    </p:spTree>
    <p:extLst>
      <p:ext uri="{BB962C8B-B14F-4D97-AF65-F5344CB8AC3E}">
        <p14:creationId xmlns:p14="http://schemas.microsoft.com/office/powerpoint/2010/main" val="3971297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Consolidated Statement of Income</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23</a:t>
            </a:fld>
            <a:endParaRPr lang="en-ZA"/>
          </a:p>
        </p:txBody>
      </p:sp>
      <p:pic>
        <p:nvPicPr>
          <p:cNvPr id="2" name="Picture 1"/>
          <p:cNvPicPr>
            <a:picLocks noChangeAspect="1"/>
          </p:cNvPicPr>
          <p:nvPr/>
        </p:nvPicPr>
        <p:blipFill>
          <a:blip r:embed="rId2"/>
          <a:stretch>
            <a:fillRect/>
          </a:stretch>
        </p:blipFill>
        <p:spPr>
          <a:xfrm>
            <a:off x="1262809" y="813458"/>
            <a:ext cx="6618383" cy="5486400"/>
          </a:xfrm>
          <a:prstGeom prst="rect">
            <a:avLst/>
          </a:prstGeom>
        </p:spPr>
      </p:pic>
    </p:spTree>
    <p:extLst>
      <p:ext uri="{BB962C8B-B14F-4D97-AF65-F5344CB8AC3E}">
        <p14:creationId xmlns:p14="http://schemas.microsoft.com/office/powerpoint/2010/main" val="26746842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7970364" cy="780032"/>
          </a:xfrm>
        </p:spPr>
        <p:txBody>
          <a:bodyPr/>
          <a:lstStyle/>
          <a:p>
            <a:r>
              <a:rPr lang="en-US" dirty="0">
                <a:solidFill>
                  <a:schemeClr val="tx1"/>
                </a:solidFill>
              </a:rPr>
              <a:t>Reconciliation of GAAP to </a:t>
            </a:r>
            <a:r>
              <a:rPr lang="en-US" dirty="0" smtClean="0">
                <a:solidFill>
                  <a:schemeClr val="tx1"/>
                </a:solidFill>
              </a:rPr>
              <a:t>Distributable </a:t>
            </a:r>
            <a:r>
              <a:rPr lang="en-US" dirty="0">
                <a:solidFill>
                  <a:schemeClr val="tx1"/>
                </a:solidFill>
              </a:rPr>
              <a:t>Earnings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24</a:t>
            </a:fld>
            <a:endParaRPr lang="en-ZA"/>
          </a:p>
        </p:txBody>
      </p:sp>
      <p:graphicFrame>
        <p:nvGraphicFramePr>
          <p:cNvPr id="7" name="Table 6"/>
          <p:cNvGraphicFramePr>
            <a:graphicFrameLocks noGrp="1"/>
          </p:cNvGraphicFramePr>
          <p:nvPr>
            <p:extLst/>
          </p:nvPr>
        </p:nvGraphicFramePr>
        <p:xfrm>
          <a:off x="457199" y="818229"/>
          <a:ext cx="8092910" cy="5446486"/>
        </p:xfrm>
        <a:graphic>
          <a:graphicData uri="http://schemas.openxmlformats.org/drawingml/2006/table">
            <a:tbl>
              <a:tblPr firstRow="1" bandRow="1">
                <a:tableStyleId>{2D5ABB26-0587-4C30-8999-92F81FD0307C}</a:tableStyleId>
              </a:tblPr>
              <a:tblGrid>
                <a:gridCol w="3581074">
                  <a:extLst>
                    <a:ext uri="{9D8B030D-6E8A-4147-A177-3AD203B41FA5}">
                      <a16:colId xmlns:a16="http://schemas.microsoft.com/office/drawing/2014/main" val="9757480"/>
                    </a:ext>
                  </a:extLst>
                </a:gridCol>
                <a:gridCol w="1127959">
                  <a:extLst>
                    <a:ext uri="{9D8B030D-6E8A-4147-A177-3AD203B41FA5}">
                      <a16:colId xmlns:a16="http://schemas.microsoft.com/office/drawing/2014/main" val="693619407"/>
                    </a:ext>
                  </a:extLst>
                </a:gridCol>
                <a:gridCol w="1127959">
                  <a:extLst>
                    <a:ext uri="{9D8B030D-6E8A-4147-A177-3AD203B41FA5}">
                      <a16:colId xmlns:a16="http://schemas.microsoft.com/office/drawing/2014/main" val="2977488530"/>
                    </a:ext>
                  </a:extLst>
                </a:gridCol>
                <a:gridCol w="1127959">
                  <a:extLst>
                    <a:ext uri="{9D8B030D-6E8A-4147-A177-3AD203B41FA5}">
                      <a16:colId xmlns:a16="http://schemas.microsoft.com/office/drawing/2014/main" val="4221312722"/>
                    </a:ext>
                  </a:extLst>
                </a:gridCol>
                <a:gridCol w="1127959">
                  <a:extLst>
                    <a:ext uri="{9D8B030D-6E8A-4147-A177-3AD203B41FA5}">
                      <a16:colId xmlns:a16="http://schemas.microsoft.com/office/drawing/2014/main" val="1944735266"/>
                    </a:ext>
                  </a:extLst>
                </a:gridCol>
              </a:tblGrid>
              <a:tr h="263608">
                <a:tc>
                  <a:txBody>
                    <a:bodyPr/>
                    <a:lstStyle/>
                    <a:p>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gridSpan="4">
                  <a:txBody>
                    <a:bodyPr/>
                    <a:lstStyle/>
                    <a:p>
                      <a:pPr algn="ctr"/>
                      <a:r>
                        <a:rPr lang="en-US" sz="1000" b="0" dirty="0" smtClean="0">
                          <a:solidFill>
                            <a:schemeClr val="bg1"/>
                          </a:solidFill>
                          <a:latin typeface="+mn-lt"/>
                        </a:rPr>
                        <a:t>For</a:t>
                      </a:r>
                      <a:r>
                        <a:rPr lang="en-US" sz="1000" b="0" baseline="0" dirty="0" smtClean="0">
                          <a:solidFill>
                            <a:schemeClr val="bg1"/>
                          </a:solidFill>
                          <a:latin typeface="+mn-lt"/>
                        </a:rPr>
                        <a:t> the Three Months Ended</a:t>
                      </a: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b="0" dirty="0" smtClean="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1002036384"/>
                  </a:ext>
                </a:extLst>
              </a:tr>
              <a:tr h="439347">
                <a:tc>
                  <a:txBody>
                    <a:bodyPr/>
                    <a:lstStyle/>
                    <a:p>
                      <a:r>
                        <a:rPr lang="en-US" sz="1000" b="0" dirty="0" smtClean="0">
                          <a:solidFill>
                            <a:schemeClr val="bg1"/>
                          </a:solidFill>
                          <a:latin typeface="+mn-lt"/>
                        </a:rPr>
                        <a:t>GAAP to Distributable Earnings Reconciliation</a:t>
                      </a: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algn="ctr"/>
                      <a:r>
                        <a:rPr lang="en-US" sz="1000" b="0" baseline="0" dirty="0" smtClean="0">
                          <a:solidFill>
                            <a:schemeClr val="bg1"/>
                          </a:solidFill>
                          <a:latin typeface="+mn-lt"/>
                        </a:rPr>
                        <a:t>December 31, 2021</a:t>
                      </a: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algn="ctr"/>
                      <a:r>
                        <a:rPr lang="en-US" sz="1000" b="0" baseline="0" dirty="0" smtClean="0">
                          <a:solidFill>
                            <a:schemeClr val="bg1"/>
                          </a:solidFill>
                          <a:latin typeface="+mn-lt"/>
                        </a:rPr>
                        <a:t>September 30, 2021</a:t>
                      </a: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algn="ctr"/>
                      <a:r>
                        <a:rPr lang="en-US" sz="1000" b="0" baseline="0" dirty="0" smtClean="0">
                          <a:solidFill>
                            <a:schemeClr val="bg1"/>
                          </a:solidFill>
                          <a:latin typeface="+mn-lt"/>
                        </a:rPr>
                        <a:t>June 30, 2021</a:t>
                      </a:r>
                      <a:endParaRPr lang="en-US" sz="1000" b="0" dirty="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baseline="0" dirty="0" smtClean="0">
                          <a:solidFill>
                            <a:schemeClr val="bg1"/>
                          </a:solidFill>
                          <a:latin typeface="+mn-lt"/>
                        </a:rPr>
                        <a:t>March 31, 2021</a:t>
                      </a:r>
                      <a:endParaRPr lang="en-US" sz="1000" b="0" dirty="0" smtClean="0">
                        <a:solidFill>
                          <a:schemeClr val="bg1"/>
                        </a:solidFill>
                        <a:latin typeface="+mn-lt"/>
                      </a:endParaRPr>
                    </a:p>
                  </a:txBody>
                  <a:tcPr anchor="b">
                    <a:lnL>
                      <a:noFill/>
                    </a:lnL>
                    <a:lnR>
                      <a:noFill/>
                    </a:lnR>
                    <a:lnT>
                      <a:noFill/>
                    </a:lnT>
                    <a:lnB>
                      <a:noFill/>
                    </a:lnB>
                    <a:lnTlToBr w="12700" cmpd="sng">
                      <a:noFill/>
                      <a:prstDash val="solid"/>
                    </a:lnTlToBr>
                    <a:lnBlToTr w="12700" cmpd="sng">
                      <a:noFill/>
                      <a:prstDash val="solid"/>
                    </a:lnBlToTr>
                    <a:solidFill>
                      <a:srgbClr val="162835"/>
                    </a:solidFill>
                  </a:tcPr>
                </a:tc>
                <a:extLst>
                  <a:ext uri="{0D108BD9-81ED-4DB2-BD59-A6C34878D82A}">
                    <a16:rowId xmlns:a16="http://schemas.microsoft.com/office/drawing/2014/main" val="1843406371"/>
                  </a:ext>
                </a:extLst>
              </a:tr>
              <a:tr h="273447">
                <a:tc>
                  <a:txBody>
                    <a:bodyPr/>
                    <a:lstStyle/>
                    <a:p>
                      <a:r>
                        <a:rPr lang="en-US" sz="1000" b="0" i="1" dirty="0" smtClean="0">
                          <a:solidFill>
                            <a:schemeClr val="tx1"/>
                          </a:solidFill>
                          <a:latin typeface="+mn-lt"/>
                        </a:rPr>
                        <a:t>Reconciliation of GAAP to non-GAAP Information</a:t>
                      </a:r>
                      <a:endParaRPr lang="en-US" sz="1000" b="0" i="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028613309"/>
                  </a:ext>
                </a:extLst>
              </a:tr>
              <a:tr h="273447">
                <a:tc>
                  <a:txBody>
                    <a:bodyPr/>
                    <a:lstStyle/>
                    <a:p>
                      <a:r>
                        <a:rPr lang="en-US" sz="1000" b="0" dirty="0" smtClean="0">
                          <a:solidFill>
                            <a:schemeClr val="tx1"/>
                          </a:solidFill>
                          <a:latin typeface="+mn-lt"/>
                        </a:rPr>
                        <a:t>Net income </a:t>
                      </a:r>
                      <a:r>
                        <a:rPr lang="en-US" sz="1000" b="0" baseline="0" dirty="0" smtClean="0">
                          <a:solidFill>
                            <a:schemeClr val="tx1"/>
                          </a:solidFill>
                          <a:latin typeface="+mn-lt"/>
                        </a:rPr>
                        <a:t>attributable to common stockholders</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$2,478,911   </a:t>
                      </a: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$1,176,301  </a:t>
                      </a: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$954,575</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$2,804,935</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14301636"/>
                  </a:ext>
                </a:extLst>
              </a:tr>
              <a:tr h="273447">
                <a:tc>
                  <a:txBody>
                    <a:bodyPr/>
                    <a:lstStyle/>
                    <a:p>
                      <a:r>
                        <a:rPr lang="en-US" sz="1000" b="0" i="1" dirty="0" smtClean="0">
                          <a:solidFill>
                            <a:schemeClr val="tx1"/>
                          </a:solidFill>
                          <a:latin typeface="+mn-lt"/>
                        </a:rPr>
                        <a:t>Adjustments for non-Distributable earnings</a:t>
                      </a:r>
                      <a:endParaRPr lang="en-US" sz="1000" b="0" i="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456212148"/>
                  </a:ext>
                </a:extLst>
              </a:tr>
              <a:tr h="273447">
                <a:tc>
                  <a:txBody>
                    <a:bodyPr/>
                    <a:lstStyle/>
                    <a:p>
                      <a:r>
                        <a:rPr lang="en-US" sz="1000" b="0" dirty="0" smtClean="0">
                          <a:solidFill>
                            <a:schemeClr val="tx1"/>
                          </a:solidFill>
                          <a:latin typeface="+mn-lt"/>
                        </a:rPr>
                        <a:t>        Unrealized loss on mortgage servicing rights</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 56,106</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59,776 </a:t>
                      </a: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220,435</a:t>
                      </a:r>
                      <a:endParaRPr lang="en-US" sz="1000" b="0" dirty="0">
                        <a:solidFill>
                          <a:schemeClr val="tx1"/>
                        </a:solidFill>
                        <a:latin typeface="+mn-lt"/>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20,455</a:t>
                      </a:r>
                      <a:endParaRPr lang="en-US" sz="1000" b="0" dirty="0">
                        <a:solidFill>
                          <a:schemeClr val="tx1"/>
                        </a:solidFill>
                        <a:latin typeface="+mn-lt"/>
                      </a:endParaRPr>
                    </a:p>
                  </a:txBody>
                  <a:tcPr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805131572"/>
                  </a:ext>
                </a:extLst>
              </a:tr>
              <a:tr h="273447">
                <a:tc>
                  <a:txBody>
                    <a:bodyPr/>
                    <a:lstStyle/>
                    <a:p>
                      <a:r>
                        <a:rPr lang="en-US" sz="1000" b="0" dirty="0" smtClean="0">
                          <a:solidFill>
                            <a:schemeClr val="tx1"/>
                          </a:solidFill>
                          <a:latin typeface="+mn-lt"/>
                        </a:rPr>
                        <a:t>        Purchase premium payoffs</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150,990</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035579780"/>
                  </a:ext>
                </a:extLst>
              </a:tr>
              <a:tr h="273447">
                <a:tc>
                  <a:txBody>
                    <a:bodyPr/>
                    <a:lstStyle/>
                    <a:p>
                      <a:r>
                        <a:rPr lang="en-US" sz="1000" b="0" dirty="0" smtClean="0">
                          <a:solidFill>
                            <a:schemeClr val="tx1"/>
                          </a:solidFill>
                          <a:latin typeface="+mn-lt"/>
                        </a:rPr>
                        <a:t>        Loss on extinguishment of debt</a:t>
                      </a: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1,663,926</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068208829"/>
                  </a:ext>
                </a:extLst>
              </a:tr>
              <a:tr h="273447">
                <a:tc>
                  <a:txBody>
                    <a:bodyPr/>
                    <a:lstStyle/>
                    <a:p>
                      <a:r>
                        <a:rPr lang="en-US" sz="1000" b="0" dirty="0" smtClean="0">
                          <a:solidFill>
                            <a:schemeClr val="tx1"/>
                          </a:solidFill>
                          <a:latin typeface="+mn-lt"/>
                        </a:rPr>
                        <a:t>Subtotal</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 56,106</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210,766</a:t>
                      </a: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1,884,361</a:t>
                      </a: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20,455</a:t>
                      </a: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91841193"/>
                  </a:ext>
                </a:extLst>
              </a:tr>
              <a:tr h="273447">
                <a:tc>
                  <a:txBody>
                    <a:bodyPr/>
                    <a:lstStyle/>
                    <a:p>
                      <a:r>
                        <a:rPr lang="en-US" sz="1000" b="0" i="1" dirty="0" smtClean="0">
                          <a:solidFill>
                            <a:schemeClr val="tx1"/>
                          </a:solidFill>
                          <a:latin typeface="+mn-lt"/>
                        </a:rPr>
                        <a:t>Other Adjustments</a:t>
                      </a:r>
                      <a:endParaRPr lang="en-US" sz="1000" b="0" i="1"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marL="0" algn="ctr" defTabSz="914400" rtl="0" eaLnBrk="1" latinLnBrk="0" hangingPunct="1"/>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latinLnBrk="0" hangingPunct="1"/>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latinLnBrk="0" hangingPunct="1"/>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marL="0" algn="ctr" defTabSz="914400" rtl="0" eaLnBrk="1" latinLnBrk="0" hangingPunct="1"/>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19706220"/>
                  </a:ext>
                </a:extLst>
              </a:tr>
              <a:tr h="380768">
                <a:tc>
                  <a:txBody>
                    <a:bodyPr/>
                    <a:lstStyle/>
                    <a:p>
                      <a:r>
                        <a:rPr lang="en-US" sz="1000" b="0" dirty="0" smtClean="0">
                          <a:solidFill>
                            <a:schemeClr val="tx1"/>
                          </a:solidFill>
                          <a:latin typeface="+mn-lt"/>
                        </a:rPr>
                        <a:t>        Recognized compensation expense related to restricted common stock</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4,741 </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4,741 </a:t>
                      </a: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3,241</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2,885</a:t>
                      </a:r>
                      <a:endParaRPr lang="en-US" sz="1000" b="0" dirty="0">
                        <a:solidFill>
                          <a:schemeClr val="tx1"/>
                        </a:solidFill>
                        <a:latin typeface="+mn-lt"/>
                      </a:endParaRPr>
                    </a:p>
                  </a:txBody>
                  <a:tcPr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912407413"/>
                  </a:ext>
                </a:extLst>
              </a:tr>
              <a:tr h="273447">
                <a:tc>
                  <a:txBody>
                    <a:bodyPr/>
                    <a:lstStyle/>
                    <a:p>
                      <a:r>
                        <a:rPr lang="en-US" sz="1000" b="0" dirty="0" smtClean="0">
                          <a:solidFill>
                            <a:schemeClr val="tx1"/>
                          </a:solidFill>
                          <a:latin typeface="+mn-lt"/>
                        </a:rPr>
                        <a:t>        Adjustment for income taxes</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 109,336</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 7,857</a:t>
                      </a: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(54,012)</a:t>
                      </a:r>
                      <a:endParaRPr lang="en-US" sz="1000" b="0" dirty="0">
                        <a:solidFill>
                          <a:schemeClr val="tx1"/>
                        </a:solidFill>
                        <a:latin typeface="+mn-lt"/>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14,713</a:t>
                      </a:r>
                      <a:endParaRPr lang="en-US" sz="1000" b="0" dirty="0">
                        <a:solidFill>
                          <a:schemeClr val="tx1"/>
                        </a:solidFill>
                        <a:latin typeface="+mn-lt"/>
                      </a:endParaRPr>
                    </a:p>
                  </a:txBody>
                  <a:tcPr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223482156"/>
                  </a:ext>
                </a:extLst>
              </a:tr>
              <a:tr h="273447">
                <a:tc>
                  <a:txBody>
                    <a:bodyPr/>
                    <a:lstStyle/>
                    <a:p>
                      <a:r>
                        <a:rPr lang="en-US" sz="1000" b="0" dirty="0" smtClean="0">
                          <a:solidFill>
                            <a:schemeClr val="tx1"/>
                          </a:solidFill>
                          <a:latin typeface="+mn-lt"/>
                        </a:rPr>
                        <a:t>Subtotal</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 114,077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 12,598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(50,771)</a:t>
                      </a: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17,598</a:t>
                      </a: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40211253"/>
                  </a:ext>
                </a:extLst>
              </a:tr>
              <a:tr h="273447">
                <a:tc>
                  <a:txBody>
                    <a:bodyPr/>
                    <a:lstStyle/>
                    <a:p>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endParaRPr lang="en-US" sz="1000" b="0" kern="1200" dirty="0">
                        <a:solidFill>
                          <a:schemeClr val="tx1"/>
                        </a:solidFill>
                        <a:latin typeface="+mn-lt"/>
                        <a:ea typeface="+mn-ea"/>
                        <a:cs typeface="+mn-cs"/>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500427891"/>
                  </a:ext>
                </a:extLst>
              </a:tr>
              <a:tr h="273447">
                <a:tc>
                  <a:txBody>
                    <a:bodyPr/>
                    <a:lstStyle/>
                    <a:p>
                      <a:r>
                        <a:rPr lang="en-US" sz="1000" b="0" dirty="0" smtClean="0">
                          <a:solidFill>
                            <a:schemeClr val="tx1"/>
                          </a:solidFill>
                          <a:latin typeface="+mn-lt"/>
                        </a:rPr>
                        <a:t>Distributable Earnings</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$2,649,094 </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$1,399,665</a:t>
                      </a: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$2,788,165</a:t>
                      </a: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$2,842,988</a:t>
                      </a: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798850925"/>
                  </a:ext>
                </a:extLst>
              </a:tr>
              <a:tr h="273447">
                <a:tc>
                  <a:txBody>
                    <a:bodyPr/>
                    <a:lstStyle/>
                    <a:p>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tc>
                  <a:txBody>
                    <a:bodyPr/>
                    <a:lstStyle/>
                    <a:p>
                      <a:pPr algn="ctr"/>
                      <a:endParaRPr lang="en-US" sz="1000" b="0" dirty="0">
                        <a:solidFill>
                          <a:schemeClr val="tx1"/>
                        </a:solidFill>
                        <a:latin typeface="+mn-lt"/>
                      </a:endParaRPr>
                    </a:p>
                  </a:txBody>
                  <a:tcPr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758534025"/>
                  </a:ext>
                </a:extLst>
              </a:tr>
              <a:tr h="380768">
                <a:tc>
                  <a:txBody>
                    <a:bodyPr/>
                    <a:lstStyle/>
                    <a:p>
                      <a:r>
                        <a:rPr lang="en-US" sz="1000" b="0" dirty="0" smtClean="0">
                          <a:solidFill>
                            <a:schemeClr val="tx1"/>
                          </a:solidFill>
                          <a:latin typeface="+mn-lt"/>
                        </a:rPr>
                        <a:t>Weighted average shares outstanding,</a:t>
                      </a:r>
                      <a:r>
                        <a:rPr lang="en-US" sz="1000" b="0" baseline="0" dirty="0" smtClean="0">
                          <a:solidFill>
                            <a:schemeClr val="tx1"/>
                          </a:solidFill>
                          <a:latin typeface="+mn-lt"/>
                        </a:rPr>
                        <a:t> b</a:t>
                      </a:r>
                      <a:r>
                        <a:rPr lang="en-US" sz="1000" b="0" dirty="0" smtClean="0">
                          <a:solidFill>
                            <a:schemeClr val="tx1"/>
                          </a:solidFill>
                          <a:latin typeface="+mn-lt"/>
                        </a:rPr>
                        <a:t>asic and diluted</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24,947,883 </a:t>
                      </a: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24,947,883 </a:t>
                      </a: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24,944,075</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24,943,383</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2553646380"/>
                  </a:ext>
                </a:extLst>
              </a:tr>
              <a:tr h="380768">
                <a:tc>
                  <a:txBody>
                    <a:bodyPr/>
                    <a:lstStyle/>
                    <a:p>
                      <a:r>
                        <a:rPr lang="en-US" sz="1000" b="0" dirty="0" smtClean="0">
                          <a:solidFill>
                            <a:schemeClr val="tx1"/>
                          </a:solidFill>
                          <a:latin typeface="+mn-lt"/>
                        </a:rPr>
                        <a:t>Distributable Earnings per share of common</a:t>
                      </a:r>
                      <a:r>
                        <a:rPr lang="en-US" sz="1000" b="0" baseline="0" dirty="0" smtClean="0">
                          <a:solidFill>
                            <a:schemeClr val="tx1"/>
                          </a:solidFill>
                          <a:latin typeface="+mn-lt"/>
                        </a:rPr>
                        <a:t> stock</a:t>
                      </a:r>
                      <a:r>
                        <a:rPr lang="en-US" sz="1000" b="0" dirty="0" smtClean="0">
                          <a:solidFill>
                            <a:schemeClr val="tx1"/>
                          </a:solidFill>
                          <a:latin typeface="+mn-lt"/>
                        </a:rPr>
                        <a:t>,</a:t>
                      </a:r>
                      <a:r>
                        <a:rPr lang="en-US" sz="1000" b="0" baseline="0" dirty="0" smtClean="0">
                          <a:solidFill>
                            <a:schemeClr val="tx1"/>
                          </a:solidFill>
                          <a:latin typeface="+mn-lt"/>
                        </a:rPr>
                        <a:t> b</a:t>
                      </a:r>
                      <a:r>
                        <a:rPr lang="en-US" sz="1000" b="0" dirty="0" smtClean="0">
                          <a:solidFill>
                            <a:schemeClr val="tx1"/>
                          </a:solidFill>
                          <a:latin typeface="+mn-lt"/>
                        </a:rPr>
                        <a:t>asic and diluted</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r>
                        <a:rPr lang="en-US" sz="1000" b="0" dirty="0" smtClean="0">
                          <a:solidFill>
                            <a:schemeClr val="tx1"/>
                          </a:solidFill>
                          <a:latin typeface="+mn-lt"/>
                        </a:rPr>
                        <a:t>$0.11</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$0.06</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$0.11</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tc>
                  <a:txBody>
                    <a:bodyPr/>
                    <a:lstStyle/>
                    <a:p>
                      <a:pPr algn="ctr"/>
                      <a:r>
                        <a:rPr lang="en-US" sz="1000" b="0" dirty="0" smtClean="0">
                          <a:solidFill>
                            <a:schemeClr val="tx1"/>
                          </a:solidFill>
                          <a:latin typeface="+mn-lt"/>
                        </a:rPr>
                        <a:t>$0.11</a:t>
                      </a:r>
                      <a:endParaRPr lang="en-US" sz="1000" b="0" dirty="0">
                        <a:solidFill>
                          <a:schemeClr val="tx1"/>
                        </a:solidFill>
                        <a:latin typeface="+mn-lt"/>
                      </a:endParaRPr>
                    </a:p>
                  </a:txBody>
                  <a:tcPr anchor="ctr">
                    <a:lnL>
                      <a:noFill/>
                    </a:lnL>
                    <a:lnR>
                      <a:noFill/>
                    </a:lnR>
                    <a:lnT>
                      <a:noFill/>
                    </a:lnT>
                    <a:lnB>
                      <a:noFill/>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3885027538"/>
                  </a:ext>
                </a:extLst>
              </a:tr>
            </a:tbl>
          </a:graphicData>
        </a:graphic>
      </p:graphicFrame>
    </p:spTree>
    <p:extLst>
      <p:ext uri="{BB962C8B-B14F-4D97-AF65-F5344CB8AC3E}">
        <p14:creationId xmlns:p14="http://schemas.microsoft.com/office/powerpoint/2010/main" val="286773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Detailed Walk of </a:t>
            </a:r>
            <a:r>
              <a:rPr lang="en-US" dirty="0" smtClean="0">
                <a:solidFill>
                  <a:schemeClr val="tx1"/>
                </a:solidFill>
              </a:rPr>
              <a:t>Capitalization as of 12/31/2021</a:t>
            </a:r>
            <a:endParaRPr lang="en-US" dirty="0">
              <a:solidFill>
                <a:schemeClr val="tx1"/>
              </a:solidFill>
            </a:endParaRP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25</a:t>
            </a:fld>
            <a:endParaRPr lang="en-ZA"/>
          </a:p>
        </p:txBody>
      </p:sp>
      <p:graphicFrame>
        <p:nvGraphicFramePr>
          <p:cNvPr id="4" name="Table 3"/>
          <p:cNvGraphicFramePr>
            <a:graphicFrameLocks noGrp="1"/>
          </p:cNvGraphicFramePr>
          <p:nvPr>
            <p:extLst/>
          </p:nvPr>
        </p:nvGraphicFramePr>
        <p:xfrm>
          <a:off x="1982480" y="1634689"/>
          <a:ext cx="5240511" cy="2957743"/>
        </p:xfrm>
        <a:graphic>
          <a:graphicData uri="http://schemas.openxmlformats.org/drawingml/2006/table">
            <a:tbl>
              <a:tblPr/>
              <a:tblGrid>
                <a:gridCol w="4101866">
                  <a:extLst>
                    <a:ext uri="{9D8B030D-6E8A-4147-A177-3AD203B41FA5}">
                      <a16:colId xmlns:a16="http://schemas.microsoft.com/office/drawing/2014/main" val="3712928582"/>
                    </a:ext>
                  </a:extLst>
                </a:gridCol>
                <a:gridCol w="1138645">
                  <a:extLst>
                    <a:ext uri="{9D8B030D-6E8A-4147-A177-3AD203B41FA5}">
                      <a16:colId xmlns:a16="http://schemas.microsoft.com/office/drawing/2014/main" val="1685319157"/>
                    </a:ext>
                  </a:extLst>
                </a:gridCol>
              </a:tblGrid>
              <a:tr h="313858">
                <a:tc>
                  <a:txBody>
                    <a:bodyPr/>
                    <a:lstStyle/>
                    <a:p>
                      <a:pPr algn="l" fontAlgn="b"/>
                      <a:r>
                        <a:rPr lang="en-US" sz="1200" b="0" i="1" u="none" strike="noStrike" dirty="0">
                          <a:solidFill>
                            <a:srgbClr val="000000"/>
                          </a:solidFill>
                          <a:effectLst/>
                          <a:latin typeface="+mn-lt"/>
                        </a:rPr>
                        <a:t>(in 000's)</a:t>
                      </a:r>
                    </a:p>
                  </a:txBody>
                  <a:tcPr marL="0" marR="0" marT="0" marB="0" anchor="b">
                    <a:lnL>
                      <a:noFill/>
                    </a:lnL>
                    <a:lnR>
                      <a:noFill/>
                    </a:lnR>
                    <a:lnT>
                      <a:noFill/>
                    </a:lnT>
                    <a:lnB>
                      <a:noFill/>
                    </a:lnB>
                  </a:tcPr>
                </a:tc>
                <a:tc>
                  <a:txBody>
                    <a:bodyPr/>
                    <a:lstStyle/>
                    <a:p>
                      <a:pPr algn="ctr" fontAlgn="b"/>
                      <a:r>
                        <a:rPr lang="en-US" sz="1200" b="0" i="0" u="none" strike="noStrike" dirty="0" smtClean="0">
                          <a:solidFill>
                            <a:srgbClr val="FFFFFF"/>
                          </a:solidFill>
                          <a:effectLst/>
                          <a:latin typeface="+mn-lt"/>
                        </a:rPr>
                        <a:t>12/31/2021</a:t>
                      </a:r>
                      <a:endParaRPr lang="en-US" sz="1200" b="0" i="0" u="none" strike="noStrike" dirty="0">
                        <a:solidFill>
                          <a:srgbClr val="FFFFFF"/>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62835"/>
                    </a:solidFill>
                  </a:tcPr>
                </a:tc>
                <a:extLst>
                  <a:ext uri="{0D108BD9-81ED-4DB2-BD59-A6C34878D82A}">
                    <a16:rowId xmlns:a16="http://schemas.microsoft.com/office/drawing/2014/main" val="97857173"/>
                  </a:ext>
                </a:extLst>
              </a:tr>
              <a:tr h="296422">
                <a:tc>
                  <a:txBody>
                    <a:bodyPr/>
                    <a:lstStyle/>
                    <a:p>
                      <a:pPr algn="l" fontAlgn="b"/>
                      <a:r>
                        <a:rPr lang="en-US" sz="1200" b="0" i="0" u="none" strike="noStrike" dirty="0">
                          <a:solidFill>
                            <a:srgbClr val="000000"/>
                          </a:solidFill>
                          <a:effectLst/>
                          <a:latin typeface="+mn-lt"/>
                        </a:rPr>
                        <a:t>Total GAAP liabilities and stockholders' equity</a:t>
                      </a:r>
                    </a:p>
                  </a:txBody>
                  <a:tcPr marL="0" marR="0" marT="0" marB="0" anchor="ctr">
                    <a:lnL>
                      <a:noFill/>
                    </a:lnL>
                    <a:lnR>
                      <a:noFill/>
                    </a:lnR>
                    <a:lnT>
                      <a:noFill/>
                    </a:lnT>
                    <a:lnB>
                      <a:noFill/>
                    </a:lnB>
                  </a:tcPr>
                </a:tc>
                <a:tc>
                  <a:txBody>
                    <a:bodyPr/>
                    <a:lstStyle/>
                    <a:p>
                      <a:pPr algn="ctr" fontAlgn="b"/>
                      <a:r>
                        <a:rPr lang="en-US" sz="1200" b="0" i="0" u="none" strike="noStrike" dirty="0" smtClean="0">
                          <a:solidFill>
                            <a:srgbClr val="000000"/>
                          </a:solidFill>
                          <a:effectLst/>
                          <a:latin typeface="+mn-lt"/>
                        </a:rPr>
                        <a:t>$1,048,824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BEBEB"/>
                    </a:solidFill>
                  </a:tcPr>
                </a:tc>
                <a:extLst>
                  <a:ext uri="{0D108BD9-81ED-4DB2-BD59-A6C34878D82A}">
                    <a16:rowId xmlns:a16="http://schemas.microsoft.com/office/drawing/2014/main" val="4235130064"/>
                  </a:ext>
                </a:extLst>
              </a:tr>
              <a:tr h="202763">
                <a:tc>
                  <a:txBody>
                    <a:bodyPr/>
                    <a:lstStyle/>
                    <a:p>
                      <a:pPr algn="l" fontAlgn="b"/>
                      <a:endParaRPr lang="en-US" sz="12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mn-lt"/>
                        </a:rPr>
                        <a:t> </a:t>
                      </a:r>
                    </a:p>
                  </a:txBody>
                  <a:tcPr marL="0" marR="0" marT="0" marB="0" anchor="ctr">
                    <a:lnL>
                      <a:noFill/>
                    </a:lnL>
                    <a:lnR>
                      <a:noFill/>
                    </a:lnR>
                    <a:lnT>
                      <a:noFill/>
                    </a:lnT>
                    <a:lnB>
                      <a:noFill/>
                    </a:lnB>
                    <a:solidFill>
                      <a:srgbClr val="EBEBEB"/>
                    </a:solidFill>
                  </a:tcPr>
                </a:tc>
                <a:extLst>
                  <a:ext uri="{0D108BD9-81ED-4DB2-BD59-A6C34878D82A}">
                    <a16:rowId xmlns:a16="http://schemas.microsoft.com/office/drawing/2014/main" val="1718956339"/>
                  </a:ext>
                </a:extLst>
              </a:tr>
              <a:tr h="296422">
                <a:tc>
                  <a:txBody>
                    <a:bodyPr/>
                    <a:lstStyle/>
                    <a:p>
                      <a:pPr algn="l" fontAlgn="b"/>
                      <a:r>
                        <a:rPr lang="en-US" sz="1200" b="0" i="1" u="none" strike="noStrike" dirty="0">
                          <a:solidFill>
                            <a:srgbClr val="000000"/>
                          </a:solidFill>
                          <a:effectLst/>
                          <a:latin typeface="+mn-lt"/>
                        </a:rPr>
                        <a:t>Adjustments for Capitalization</a:t>
                      </a:r>
                    </a:p>
                  </a:txBody>
                  <a:tcPr marL="0" marR="0" marT="0"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mn-lt"/>
                        </a:rPr>
                        <a:t> </a:t>
                      </a:r>
                    </a:p>
                  </a:txBody>
                  <a:tcPr marL="0" marR="0" marT="0" marB="0" anchor="ctr">
                    <a:lnL>
                      <a:noFill/>
                    </a:lnL>
                    <a:lnR>
                      <a:noFill/>
                    </a:lnR>
                    <a:lnT>
                      <a:noFill/>
                    </a:lnT>
                    <a:lnB>
                      <a:noFill/>
                    </a:lnB>
                    <a:solidFill>
                      <a:srgbClr val="EBEBEB"/>
                    </a:solidFill>
                  </a:tcPr>
                </a:tc>
                <a:extLst>
                  <a:ext uri="{0D108BD9-81ED-4DB2-BD59-A6C34878D82A}">
                    <a16:rowId xmlns:a16="http://schemas.microsoft.com/office/drawing/2014/main" val="3043158160"/>
                  </a:ext>
                </a:extLst>
              </a:tr>
              <a:tr h="296422">
                <a:tc>
                  <a:txBody>
                    <a:bodyPr/>
                    <a:lstStyle/>
                    <a:p>
                      <a:pPr algn="l" fontAlgn="b"/>
                      <a:r>
                        <a:rPr lang="en-US" sz="1200" b="0" i="0" u="none" strike="noStrike" dirty="0">
                          <a:solidFill>
                            <a:srgbClr val="000000"/>
                          </a:solidFill>
                          <a:effectLst/>
                          <a:latin typeface="+mn-lt"/>
                        </a:rPr>
                        <a:t>( - ) Accrued interest payable</a:t>
                      </a:r>
                    </a:p>
                  </a:txBody>
                  <a:tcPr marL="0" marR="0" marT="0" marB="0" anchor="ctr">
                    <a:lnL>
                      <a:noFill/>
                    </a:lnL>
                    <a:lnR>
                      <a:noFill/>
                    </a:lnR>
                    <a:lnT>
                      <a:noFill/>
                    </a:lnT>
                    <a:lnB>
                      <a:noFill/>
                    </a:lnB>
                  </a:tcPr>
                </a:tc>
                <a:tc>
                  <a:txBody>
                    <a:bodyPr/>
                    <a:lstStyle/>
                    <a:p>
                      <a:pPr algn="ctr" fontAlgn="b"/>
                      <a:r>
                        <a:rPr lang="en-US" sz="1200" b="0" i="0" u="none" strike="noStrike" dirty="0" smtClean="0">
                          <a:solidFill>
                            <a:srgbClr val="000000"/>
                          </a:solidFill>
                          <a:effectLst/>
                          <a:latin typeface="+mn-lt"/>
                        </a:rPr>
                        <a:t>(704)</a:t>
                      </a:r>
                      <a:endParaRPr lang="en-US" sz="1200" b="0" i="0" u="none" strike="noStrike" dirty="0">
                        <a:solidFill>
                          <a:srgbClr val="000000"/>
                        </a:solidFill>
                        <a:effectLst/>
                        <a:latin typeface="+mn-lt"/>
                      </a:endParaRPr>
                    </a:p>
                  </a:txBody>
                  <a:tcPr marL="0" marR="0" marT="0" marB="0" anchor="ctr">
                    <a:lnL>
                      <a:noFill/>
                    </a:lnL>
                    <a:lnR>
                      <a:noFill/>
                    </a:lnR>
                    <a:lnT>
                      <a:noFill/>
                    </a:lnT>
                    <a:lnB>
                      <a:noFill/>
                    </a:lnB>
                    <a:solidFill>
                      <a:srgbClr val="EBEBEB"/>
                    </a:solidFill>
                  </a:tcPr>
                </a:tc>
                <a:extLst>
                  <a:ext uri="{0D108BD9-81ED-4DB2-BD59-A6C34878D82A}">
                    <a16:rowId xmlns:a16="http://schemas.microsoft.com/office/drawing/2014/main" val="3162600617"/>
                  </a:ext>
                </a:extLst>
              </a:tr>
              <a:tr h="296422">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Dividends payable</a:t>
                      </a:r>
                    </a:p>
                  </a:txBody>
                  <a:tcPr marL="0" marR="0" marT="0" marB="0" anchor="ctr">
                    <a:lnL>
                      <a:noFill/>
                    </a:lnL>
                    <a:lnR>
                      <a:noFill/>
                    </a:lnR>
                    <a:lnT>
                      <a:noFill/>
                    </a:lnT>
                    <a:lnB>
                      <a:noFill/>
                    </a:lnB>
                  </a:tcPr>
                </a:tc>
                <a:tc>
                  <a:txBody>
                    <a:bodyPr/>
                    <a:lstStyle/>
                    <a:p>
                      <a:pPr algn="ctr" fontAlgn="b"/>
                      <a:r>
                        <a:rPr lang="en-US" sz="1200" b="0" i="0" u="none" strike="noStrike" dirty="0" smtClean="0">
                          <a:solidFill>
                            <a:srgbClr val="000000"/>
                          </a:solidFill>
                          <a:effectLst/>
                          <a:latin typeface="+mn-lt"/>
                        </a:rPr>
                        <a:t>(3,243)</a:t>
                      </a:r>
                    </a:p>
                  </a:txBody>
                  <a:tcPr marL="0" marR="0" marT="0" marB="0" anchor="ctr">
                    <a:lnL>
                      <a:noFill/>
                    </a:lnL>
                    <a:lnR>
                      <a:noFill/>
                    </a:lnR>
                    <a:lnT>
                      <a:noFill/>
                    </a:lnT>
                    <a:lnB>
                      <a:noFill/>
                    </a:lnB>
                    <a:solidFill>
                      <a:srgbClr val="EBEBEB"/>
                    </a:solidFill>
                  </a:tcPr>
                </a:tc>
                <a:extLst>
                  <a:ext uri="{0D108BD9-81ED-4DB2-BD59-A6C34878D82A}">
                    <a16:rowId xmlns:a16="http://schemas.microsoft.com/office/drawing/2014/main" val="1864818098"/>
                  </a:ext>
                </a:extLst>
              </a:tr>
              <a:tr h="296422">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Fees and expenses payable to Manager</a:t>
                      </a:r>
                    </a:p>
                  </a:txBody>
                  <a:tcPr marL="0" marR="0" marT="0" marB="0" anchor="ctr">
                    <a:lnL>
                      <a:noFill/>
                    </a:lnL>
                    <a:lnR>
                      <a:noFill/>
                    </a:lnR>
                    <a:lnT>
                      <a:noFill/>
                    </a:lnT>
                    <a:lnB>
                      <a:noFill/>
                    </a:lnB>
                  </a:tcPr>
                </a:tc>
                <a:tc>
                  <a:txBody>
                    <a:bodyPr/>
                    <a:lstStyle/>
                    <a:p>
                      <a:pPr algn="ctr" fontAlgn="b"/>
                      <a:r>
                        <a:rPr lang="en-US" sz="1200" b="0" i="0" u="none" strike="noStrike" dirty="0" smtClean="0">
                          <a:solidFill>
                            <a:srgbClr val="000000"/>
                          </a:solidFill>
                          <a:effectLst/>
                          <a:latin typeface="+mn-lt"/>
                        </a:rPr>
                        <a:t>(1,825)</a:t>
                      </a:r>
                      <a:endParaRPr lang="en-US" sz="1200" b="0" i="0" u="none" strike="noStrike" dirty="0">
                        <a:solidFill>
                          <a:srgbClr val="000000"/>
                        </a:solidFill>
                        <a:effectLst/>
                        <a:latin typeface="+mn-lt"/>
                      </a:endParaRPr>
                    </a:p>
                  </a:txBody>
                  <a:tcPr marL="0" marR="0" marT="0" marB="0" anchor="ctr">
                    <a:lnL>
                      <a:noFill/>
                    </a:lnL>
                    <a:lnR>
                      <a:noFill/>
                    </a:lnR>
                    <a:lnT>
                      <a:noFill/>
                    </a:lnT>
                    <a:lnB>
                      <a:noFill/>
                    </a:lnB>
                    <a:solidFill>
                      <a:srgbClr val="EBEBEB"/>
                    </a:solidFill>
                  </a:tcPr>
                </a:tc>
                <a:extLst>
                  <a:ext uri="{0D108BD9-81ED-4DB2-BD59-A6C34878D82A}">
                    <a16:rowId xmlns:a16="http://schemas.microsoft.com/office/drawing/2014/main" val="3526508741"/>
                  </a:ext>
                </a:extLst>
              </a:tr>
              <a:tr h="296422">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Other accounts payable and accrued expenses</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200" b="0" i="0" u="none" strike="noStrike" dirty="0" smtClean="0">
                          <a:solidFill>
                            <a:srgbClr val="000000"/>
                          </a:solidFill>
                          <a:effectLst/>
                          <a:latin typeface="+mn-lt"/>
                        </a:rPr>
                        <a:t>(148)</a:t>
                      </a: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748343698"/>
                  </a:ext>
                </a:extLst>
              </a:tr>
              <a:tr h="331295">
                <a:tc>
                  <a:txBody>
                    <a:bodyPr/>
                    <a:lstStyle/>
                    <a:p>
                      <a:pPr algn="l" fontAlgn="b"/>
                      <a:r>
                        <a:rPr lang="en-US" sz="1200" b="0" i="0" u="none" strike="noStrike" kern="1200" dirty="0">
                          <a:solidFill>
                            <a:srgbClr val="000000"/>
                          </a:solidFill>
                          <a:effectLst/>
                          <a:latin typeface="+mn-lt"/>
                          <a:ea typeface="+mn-ea"/>
                          <a:cs typeface="+mn-cs"/>
                        </a:rPr>
                        <a:t>( + ) </a:t>
                      </a:r>
                      <a:r>
                        <a:rPr lang="en-US" sz="1200" b="0" i="0" u="none" strike="noStrike" dirty="0">
                          <a:solidFill>
                            <a:srgbClr val="000000"/>
                          </a:solidFill>
                          <a:effectLst/>
                          <a:latin typeface="+mn-lt"/>
                        </a:rPr>
                        <a:t>Other capitalized financing &amp; issuance costs</a:t>
                      </a: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n-lt"/>
                        </a:rPr>
                        <a:t>7,872</a:t>
                      </a: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597779763"/>
                  </a:ext>
                </a:extLst>
              </a:tr>
              <a:tr h="331295">
                <a:tc>
                  <a:txBody>
                    <a:bodyPr/>
                    <a:lstStyle/>
                    <a:p>
                      <a:pPr algn="l" fontAlgn="b"/>
                      <a:r>
                        <a:rPr lang="en-US" sz="1200" b="0" i="0" u="none" strike="noStrike" dirty="0" smtClean="0">
                          <a:solidFill>
                            <a:srgbClr val="000000"/>
                          </a:solidFill>
                          <a:effectLst/>
                          <a:latin typeface="+mn-lt"/>
                        </a:rPr>
                        <a:t>LFT Capitalization</a:t>
                      </a:r>
                      <a:endParaRPr lang="en-US" sz="1200" b="0" i="0" u="none" strike="noStrike" dirty="0">
                        <a:solidFill>
                          <a:srgbClr val="000000"/>
                        </a:solidFill>
                        <a:effectLst/>
                        <a:latin typeface="+mn-lt"/>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n-lt"/>
                        </a:rPr>
                        <a:t>$1,050,776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728229046"/>
                  </a:ext>
                </a:extLst>
              </a:tr>
            </a:tbl>
          </a:graphicData>
        </a:graphic>
      </p:graphicFrame>
    </p:spTree>
    <p:extLst>
      <p:ext uri="{BB962C8B-B14F-4D97-AF65-F5344CB8AC3E}">
        <p14:creationId xmlns:p14="http://schemas.microsoft.com/office/powerpoint/2010/main" val="40621351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88316"/>
            <a:ext cx="8480426" cy="780032"/>
          </a:xfrm>
        </p:spPr>
        <p:txBody>
          <a:bodyPr/>
          <a:lstStyle/>
          <a:p>
            <a:r>
              <a:rPr lang="en-US" sz="2000" dirty="0" smtClean="0">
                <a:solidFill>
                  <a:schemeClr val="tx1"/>
                </a:solidFill>
              </a:rPr>
              <a:t>Book Value Per Share of Common Stock as of 12/31/2021</a:t>
            </a:r>
            <a:endParaRPr lang="en-US" sz="2000" dirty="0">
              <a:solidFill>
                <a:schemeClr val="tx1"/>
              </a:solidFill>
            </a:endParaRP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26</a:t>
            </a:fld>
            <a:endParaRPr lang="en-ZA"/>
          </a:p>
        </p:txBody>
      </p:sp>
      <p:graphicFrame>
        <p:nvGraphicFramePr>
          <p:cNvPr id="4" name="Table 3"/>
          <p:cNvGraphicFramePr>
            <a:graphicFrameLocks noGrp="1"/>
          </p:cNvGraphicFramePr>
          <p:nvPr>
            <p:extLst/>
          </p:nvPr>
        </p:nvGraphicFramePr>
        <p:xfrm>
          <a:off x="2282054" y="1191942"/>
          <a:ext cx="4579893" cy="2872333"/>
        </p:xfrm>
        <a:graphic>
          <a:graphicData uri="http://schemas.openxmlformats.org/drawingml/2006/table">
            <a:tbl>
              <a:tblPr/>
              <a:tblGrid>
                <a:gridCol w="2981131">
                  <a:extLst>
                    <a:ext uri="{9D8B030D-6E8A-4147-A177-3AD203B41FA5}">
                      <a16:colId xmlns:a16="http://schemas.microsoft.com/office/drawing/2014/main" val="3712928582"/>
                    </a:ext>
                  </a:extLst>
                </a:gridCol>
                <a:gridCol w="1598762">
                  <a:extLst>
                    <a:ext uri="{9D8B030D-6E8A-4147-A177-3AD203B41FA5}">
                      <a16:colId xmlns:a16="http://schemas.microsoft.com/office/drawing/2014/main" val="1685319157"/>
                    </a:ext>
                  </a:extLst>
                </a:gridCol>
              </a:tblGrid>
              <a:tr h="564748">
                <a:tc>
                  <a:txBody>
                    <a:bodyPr/>
                    <a:lstStyle/>
                    <a:p>
                      <a:pPr algn="l" fontAlgn="b"/>
                      <a:r>
                        <a:rPr lang="en-US" sz="1200" b="0" i="1" u="none" strike="noStrike" dirty="0">
                          <a:solidFill>
                            <a:srgbClr val="000000"/>
                          </a:solidFill>
                          <a:effectLst/>
                          <a:latin typeface="+mn-lt"/>
                        </a:rPr>
                        <a:t>(in 000's)</a:t>
                      </a:r>
                    </a:p>
                  </a:txBody>
                  <a:tcPr marL="0" marR="0" marT="0" marB="0" anchor="b">
                    <a:lnL>
                      <a:noFill/>
                    </a:lnL>
                    <a:lnR>
                      <a:noFill/>
                    </a:lnR>
                    <a:lnT>
                      <a:noFill/>
                    </a:lnT>
                    <a:lnB>
                      <a:noFill/>
                    </a:lnB>
                  </a:tcPr>
                </a:tc>
                <a:tc>
                  <a:txBody>
                    <a:bodyPr/>
                    <a:lstStyle/>
                    <a:p>
                      <a:pPr algn="ctr" fontAlgn="b"/>
                      <a:r>
                        <a:rPr lang="en-US" sz="1200" b="0" i="0" u="none" strike="noStrike" dirty="0" smtClean="0">
                          <a:solidFill>
                            <a:srgbClr val="FFFFFF"/>
                          </a:solidFill>
                          <a:effectLst/>
                          <a:latin typeface="+mn-lt"/>
                        </a:rPr>
                        <a:t>Book Value per Share of Common Stock</a:t>
                      </a:r>
                      <a:endParaRPr lang="en-US" sz="1200" b="0" i="0" u="none" strike="noStrike" dirty="0">
                        <a:solidFill>
                          <a:srgbClr val="FFFFFF"/>
                        </a:solidFill>
                        <a:effectLst/>
                        <a:latin typeface="+mn-lt"/>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162835"/>
                    </a:solidFill>
                  </a:tcPr>
                </a:tc>
                <a:extLst>
                  <a:ext uri="{0D108BD9-81ED-4DB2-BD59-A6C34878D82A}">
                    <a16:rowId xmlns:a16="http://schemas.microsoft.com/office/drawing/2014/main" val="97857173"/>
                  </a:ext>
                </a:extLst>
              </a:tr>
              <a:tr h="343171">
                <a:tc>
                  <a:txBody>
                    <a:bodyPr/>
                    <a:lstStyle/>
                    <a:p>
                      <a:pPr algn="l" fontAlgn="b"/>
                      <a:r>
                        <a:rPr lang="en-US" sz="1200" b="0" i="0" u="none" strike="noStrike" dirty="0" smtClean="0">
                          <a:solidFill>
                            <a:srgbClr val="000000"/>
                          </a:solidFill>
                          <a:effectLst/>
                          <a:latin typeface="+mn-lt"/>
                        </a:rPr>
                        <a:t>Total stockholders’ equity</a:t>
                      </a:r>
                      <a:endParaRPr lang="en-US" sz="12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n-US" sz="1200" b="0" i="0" u="none" strike="noStrike" dirty="0" smtClean="0">
                          <a:solidFill>
                            <a:srgbClr val="000000"/>
                          </a:solidFill>
                          <a:effectLst/>
                          <a:latin typeface="+mn-lt"/>
                        </a:rPr>
                        <a:t>$169,276  </a:t>
                      </a:r>
                      <a:endParaRPr lang="en-US" sz="1200" b="0" i="0" u="none" strike="noStrike" dirty="0">
                        <a:solidFill>
                          <a:srgbClr val="000000"/>
                        </a:solidFill>
                        <a:effectLst/>
                        <a:latin typeface="+mn-lt"/>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solidFill>
                      <a:srgbClr val="EBEBEB"/>
                    </a:solidFill>
                  </a:tcPr>
                </a:tc>
                <a:extLst>
                  <a:ext uri="{0D108BD9-81ED-4DB2-BD59-A6C34878D82A}">
                    <a16:rowId xmlns:a16="http://schemas.microsoft.com/office/drawing/2014/main" val="4235130064"/>
                  </a:ext>
                </a:extLst>
              </a:tr>
              <a:tr h="234741">
                <a:tc>
                  <a:txBody>
                    <a:bodyPr/>
                    <a:lstStyle/>
                    <a:p>
                      <a:pPr algn="l" fontAlgn="b"/>
                      <a:endParaRPr lang="en-US" sz="12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n-US" sz="1200" b="0" i="0" u="none" strike="noStrike" dirty="0">
                          <a:solidFill>
                            <a:srgbClr val="000000"/>
                          </a:solidFill>
                          <a:effectLst/>
                          <a:latin typeface="+mn-lt"/>
                        </a:rPr>
                        <a:t> </a:t>
                      </a:r>
                    </a:p>
                  </a:txBody>
                  <a:tcPr marL="0" marR="0" marT="0" marB="0" anchor="ctr">
                    <a:lnL>
                      <a:noFill/>
                    </a:lnL>
                    <a:lnR>
                      <a:noFill/>
                    </a:lnR>
                    <a:lnT>
                      <a:noFill/>
                    </a:lnT>
                    <a:lnB>
                      <a:noFill/>
                    </a:lnB>
                    <a:solidFill>
                      <a:srgbClr val="EBEBEB"/>
                    </a:solidFill>
                  </a:tcPr>
                </a:tc>
                <a:extLst>
                  <a:ext uri="{0D108BD9-81ED-4DB2-BD59-A6C34878D82A}">
                    <a16:rowId xmlns:a16="http://schemas.microsoft.com/office/drawing/2014/main" val="1718956339"/>
                  </a:ext>
                </a:extLst>
              </a:tr>
              <a:tr h="343171">
                <a:tc>
                  <a:txBody>
                    <a:bodyPr/>
                    <a:lstStyle/>
                    <a:p>
                      <a:pPr algn="l" fontAlgn="b"/>
                      <a:r>
                        <a:rPr lang="en-US" sz="1200" b="0" i="0" u="none" strike="noStrike" dirty="0">
                          <a:solidFill>
                            <a:srgbClr val="000000"/>
                          </a:solidFill>
                          <a:effectLst/>
                          <a:latin typeface="+mn-lt"/>
                        </a:rPr>
                        <a:t>( - ) </a:t>
                      </a:r>
                      <a:r>
                        <a:rPr lang="en-US" sz="1200" b="0" i="0" u="none" strike="noStrike" dirty="0" smtClean="0">
                          <a:solidFill>
                            <a:srgbClr val="000000"/>
                          </a:solidFill>
                          <a:effectLst/>
                          <a:latin typeface="+mn-lt"/>
                        </a:rPr>
                        <a:t>Preferred</a:t>
                      </a:r>
                      <a:r>
                        <a:rPr lang="en-US" sz="1200" b="0" i="0" u="none" strike="noStrike" baseline="0" dirty="0" smtClean="0">
                          <a:solidFill>
                            <a:srgbClr val="000000"/>
                          </a:solidFill>
                          <a:effectLst/>
                          <a:latin typeface="+mn-lt"/>
                        </a:rPr>
                        <a:t> equity</a:t>
                      </a:r>
                      <a:endParaRPr lang="en-US" sz="12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n-US" sz="1200" b="0" i="0" u="none" strike="noStrike" dirty="0" smtClean="0">
                          <a:solidFill>
                            <a:srgbClr val="000000"/>
                          </a:solidFill>
                          <a:effectLst/>
                          <a:latin typeface="+mn-lt"/>
                        </a:rPr>
                        <a:t>(60,000)</a:t>
                      </a:r>
                      <a:r>
                        <a:rPr lang="en-US" sz="1200" b="0" i="0" u="none" strike="noStrike" baseline="30000" dirty="0" smtClean="0">
                          <a:solidFill>
                            <a:srgbClr val="000000"/>
                          </a:solidFill>
                          <a:effectLst/>
                          <a:latin typeface="+mn-lt"/>
                        </a:rPr>
                        <a:t>(1)</a:t>
                      </a:r>
                      <a:endParaRPr lang="en-US" sz="1200" b="0" i="0" u="none" strike="noStrike" baseline="30000" dirty="0">
                        <a:solidFill>
                          <a:srgbClr val="000000"/>
                        </a:solidFill>
                        <a:effectLst/>
                        <a:latin typeface="+mn-lt"/>
                      </a:endParaRPr>
                    </a:p>
                  </a:txBody>
                  <a:tcPr marL="0" marR="0" marT="0" marB="0" anchor="ctr">
                    <a:lnL>
                      <a:noFill/>
                    </a:lnL>
                    <a:lnR>
                      <a:noFill/>
                    </a:lnR>
                    <a:lnT>
                      <a:noFill/>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3162600617"/>
                  </a:ext>
                </a:extLst>
              </a:tr>
              <a:tr h="343171">
                <a:tc>
                  <a:txBody>
                    <a:bodyPr/>
                    <a:lstStyle/>
                    <a:p>
                      <a:pPr algn="l" fontAlgn="b"/>
                      <a:r>
                        <a:rPr lang="en-US" sz="1200" b="0" i="0" u="none" strike="noStrike" dirty="0" smtClean="0">
                          <a:solidFill>
                            <a:srgbClr val="000000"/>
                          </a:solidFill>
                          <a:effectLst/>
                          <a:latin typeface="+mn-lt"/>
                        </a:rPr>
                        <a:t>Common equity</a:t>
                      </a:r>
                      <a:endParaRPr lang="en-US" sz="1200" b="0" i="0" u="none" strike="noStrike" dirty="0">
                        <a:solidFill>
                          <a:srgbClr val="000000"/>
                        </a:solidFill>
                        <a:effectLst/>
                        <a:latin typeface="+mn-lt"/>
                      </a:endParaRPr>
                    </a:p>
                  </a:txBody>
                  <a:tcPr marL="0" marR="0" marT="0" marB="0" anchor="ctr">
                    <a:lnL>
                      <a:noFill/>
                    </a:lnL>
                    <a:lnR>
                      <a:noFill/>
                    </a:lnR>
                    <a:lnT>
                      <a:noFill/>
                    </a:lnT>
                    <a:lnB>
                      <a:noFill/>
                    </a:lnB>
                  </a:tcPr>
                </a:tc>
                <a:tc>
                  <a:txBody>
                    <a:bodyPr/>
                    <a:lstStyle/>
                    <a:p>
                      <a:pPr algn="ctr" fontAlgn="b"/>
                      <a:r>
                        <a:rPr lang="en-US" sz="1200" b="0" i="0" u="none" strike="noStrike" dirty="0" smtClean="0">
                          <a:solidFill>
                            <a:srgbClr val="000000"/>
                          </a:solidFill>
                          <a:effectLst/>
                          <a:latin typeface="+mn-lt"/>
                        </a:rPr>
                        <a:t>109,276 </a:t>
                      </a:r>
                    </a:p>
                  </a:txBody>
                  <a:tcPr marL="0" marR="0" marT="0" marB="0" anchor="ctr">
                    <a:lnL>
                      <a:noFill/>
                    </a:lnL>
                    <a:lnR>
                      <a:noFill/>
                    </a:lnR>
                    <a:lnT w="12700" cap="flat" cmpd="sng" algn="ctr">
                      <a:solidFill>
                        <a:schemeClr val="tx1"/>
                      </a:solidFill>
                      <a:prstDash val="solid"/>
                      <a:round/>
                      <a:headEnd type="none" w="med" len="med"/>
                      <a:tailEnd type="none" w="med" len="med"/>
                    </a:lnT>
                    <a:lnB>
                      <a:noFill/>
                    </a:lnB>
                    <a:solidFill>
                      <a:srgbClr val="EBEBEB"/>
                    </a:solidFill>
                  </a:tcPr>
                </a:tc>
                <a:extLst>
                  <a:ext uri="{0D108BD9-81ED-4DB2-BD59-A6C34878D82A}">
                    <a16:rowId xmlns:a16="http://schemas.microsoft.com/office/drawing/2014/main" val="3526508741"/>
                  </a:ext>
                </a:extLst>
              </a:tr>
              <a:tr h="236343">
                <a:tc>
                  <a:txBody>
                    <a:bodyPr/>
                    <a:lstStyle/>
                    <a:p>
                      <a:pPr algn="l" fontAlgn="b"/>
                      <a:endParaRPr lang="en-US" sz="1200" b="0" i="0" u="none" strike="noStrike" dirty="0">
                        <a:solidFill>
                          <a:srgbClr val="000000"/>
                        </a:solidFill>
                        <a:effectLst/>
                        <a:latin typeface="+mn-lt"/>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endParaRPr lang="en-US" sz="1200" b="0" i="0" u="none" strike="noStrike" dirty="0">
                        <a:solidFill>
                          <a:srgbClr val="000000"/>
                        </a:solidFill>
                        <a:effectLst/>
                        <a:latin typeface="+mn-lt"/>
                      </a:endParaRPr>
                    </a:p>
                  </a:txBody>
                  <a:tcPr marL="0" marR="0" marT="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EBEBEB"/>
                    </a:solidFill>
                  </a:tcPr>
                </a:tc>
                <a:extLst>
                  <a:ext uri="{0D108BD9-81ED-4DB2-BD59-A6C34878D82A}">
                    <a16:rowId xmlns:a16="http://schemas.microsoft.com/office/drawing/2014/main" val="1748343698"/>
                  </a:ext>
                </a:extLst>
              </a:tr>
              <a:tr h="423444">
                <a:tc>
                  <a:txBody>
                    <a:bodyPr/>
                    <a:lstStyle/>
                    <a:p>
                      <a:pPr algn="l" fontAlgn="b"/>
                      <a:r>
                        <a:rPr lang="en-US" sz="1200" b="0" i="0" u="none" strike="noStrike" dirty="0" smtClean="0">
                          <a:solidFill>
                            <a:srgbClr val="000000"/>
                          </a:solidFill>
                          <a:effectLst/>
                          <a:latin typeface="+mn-lt"/>
                        </a:rPr>
                        <a:t>Shares outstanding</a:t>
                      </a:r>
                      <a:endParaRPr lang="en-US" sz="1200" b="0" i="0" u="none" strike="noStrike"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n-lt"/>
                        </a:rPr>
                        <a:t>24,947,883</a:t>
                      </a:r>
                      <a:endParaRPr lang="en-US" sz="1200" b="0" i="0" u="none" strike="noStrike" dirty="0">
                        <a:solidFill>
                          <a:srgbClr val="000000"/>
                        </a:solidFill>
                        <a:effectLst/>
                        <a:latin typeface="+mn-lt"/>
                      </a:endParaRPr>
                    </a:p>
                  </a:txBody>
                  <a:tcPr marL="0" marR="0" marT="0" marB="0" anchor="ctr">
                    <a:lnL>
                      <a:noFill/>
                    </a:lnL>
                    <a:lnR>
                      <a:noFill/>
                    </a:lnR>
                    <a:lnT w="63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1597779763"/>
                  </a:ext>
                </a:extLst>
              </a:tr>
              <a:tr h="383544">
                <a:tc>
                  <a:txBody>
                    <a:bodyPr/>
                    <a:lstStyle/>
                    <a:p>
                      <a:pPr algn="l" fontAlgn="b"/>
                      <a:r>
                        <a:rPr lang="en-US" sz="1200" b="0" i="0" u="none" strike="noStrike" dirty="0" smtClean="0">
                          <a:solidFill>
                            <a:srgbClr val="000000"/>
                          </a:solidFill>
                          <a:effectLst/>
                          <a:latin typeface="+mn-lt"/>
                        </a:rPr>
                        <a:t>Book Value Per Share of Common Stock</a:t>
                      </a:r>
                      <a:endParaRPr lang="en-US" sz="1200" b="0" i="0" u="none" strike="noStrike" dirty="0">
                        <a:solidFill>
                          <a:srgbClr val="000000"/>
                        </a:solidFill>
                        <a:effectLst/>
                        <a:latin typeface="+mn-lt"/>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200" b="0" i="0" u="none" strike="noStrike" dirty="0" smtClean="0">
                          <a:solidFill>
                            <a:srgbClr val="000000"/>
                          </a:solidFill>
                          <a:effectLst/>
                          <a:latin typeface="+mn-lt"/>
                        </a:rPr>
                        <a:t>$4.38</a:t>
                      </a:r>
                      <a:endParaRPr lang="en-US" sz="1200" b="0" i="0" u="none" strike="noStrike" dirty="0">
                        <a:solidFill>
                          <a:srgbClr val="000000"/>
                        </a:solidFill>
                        <a:effectLst/>
                        <a:latin typeface="+mn-lt"/>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EBEB"/>
                    </a:solidFill>
                  </a:tcPr>
                </a:tc>
                <a:extLst>
                  <a:ext uri="{0D108BD9-81ED-4DB2-BD59-A6C34878D82A}">
                    <a16:rowId xmlns:a16="http://schemas.microsoft.com/office/drawing/2014/main" val="728229046"/>
                  </a:ext>
                </a:extLst>
              </a:tr>
            </a:tbl>
          </a:graphicData>
        </a:graphic>
      </p:graphicFrame>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77974" cy="84639"/>
          </a:xfrm>
          <a:prstGeom prst="rect">
            <a:avLst/>
          </a:prstGeom>
          <a:noFill/>
        </p:spPr>
        <p:txBody>
          <a:bodyPr vert="horz" wrap="square" lIns="0" tIns="0" rIns="0" bIns="0" rtlCol="0" anchor="t" anchorCtr="0">
            <a:spAutoFit/>
          </a:bodyPr>
          <a:lstStyle/>
          <a:p>
            <a:pPr>
              <a:tabLst>
                <a:tab pos="344488" algn="l"/>
              </a:tabLst>
            </a:pPr>
            <a:r>
              <a:rPr lang="en-US" sz="550" dirty="0"/>
              <a:t>Note: 	(1) </a:t>
            </a:r>
            <a:r>
              <a:rPr lang="en-US" sz="550" dirty="0" smtClean="0"/>
              <a:t>Reflects 2.4 million shares of the Company’s 7.875</a:t>
            </a:r>
            <a:r>
              <a:rPr lang="en-US" sz="550" dirty="0"/>
              <a:t>% </a:t>
            </a:r>
            <a:r>
              <a:rPr lang="en-US" sz="550" dirty="0" smtClean="0"/>
              <a:t>Series </a:t>
            </a:r>
            <a:r>
              <a:rPr lang="en-US" sz="550" dirty="0"/>
              <a:t>A </a:t>
            </a:r>
            <a:r>
              <a:rPr lang="en-US" sz="550" dirty="0" smtClean="0"/>
              <a:t>Cumulative Redeemable Preferred Stock outstanding at a $25 </a:t>
            </a:r>
            <a:r>
              <a:rPr lang="en-US" sz="550" dirty="0"/>
              <a:t>liquidation </a:t>
            </a:r>
            <a:r>
              <a:rPr lang="en-US" sz="550" dirty="0" smtClean="0"/>
              <a:t>preference per share. </a:t>
            </a:r>
            <a:endParaRPr lang="en-US" sz="550" dirty="0"/>
          </a:p>
        </p:txBody>
      </p:sp>
    </p:spTree>
    <p:extLst>
      <p:ext uri="{BB962C8B-B14F-4D97-AF65-F5344CB8AC3E}">
        <p14:creationId xmlns:p14="http://schemas.microsoft.com/office/powerpoint/2010/main" val="2104722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Key Definitions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27</a:t>
            </a:fld>
            <a:endParaRPr lang="en-ZA"/>
          </a:p>
        </p:txBody>
      </p:sp>
      <p:sp>
        <p:nvSpPr>
          <p:cNvPr id="4" name="Content Placeholder 2"/>
          <p:cNvSpPr txBox="1">
            <a:spLocks/>
          </p:cNvSpPr>
          <p:nvPr/>
        </p:nvSpPr>
        <p:spPr>
          <a:xfrm>
            <a:off x="343711" y="809897"/>
            <a:ext cx="8450093" cy="5260965"/>
          </a:xfrm>
          <a:prstGeom prst="rect">
            <a:avLst/>
          </a:prstGeom>
        </p:spPr>
        <p:txBody>
          <a:bodyPr>
            <a:normAutofit fontScale="92500" lnSpcReduction="10000"/>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en-US" sz="1000" dirty="0" smtClean="0"/>
              <a:t>“</a:t>
            </a:r>
            <a:r>
              <a:rPr lang="en-US" sz="1000" u="sng" dirty="0" smtClean="0"/>
              <a:t>Book Value Per Share of Common Stock</a:t>
            </a:r>
            <a:r>
              <a:rPr lang="en-US" sz="1000" dirty="0" smtClean="0"/>
              <a:t>” is calculated </a:t>
            </a:r>
            <a:r>
              <a:rPr lang="en-US" sz="1000" dirty="0"/>
              <a:t>as: a) total stockholders’ equity computed in accordance with GAAP less the value of the issued and outstanding preferred stock at its stated liquidation preference of $25.00 per share, divided by b) the weighted average number of shares of common stock issued and outstanding during the </a:t>
            </a:r>
            <a:r>
              <a:rPr lang="en-US" sz="1000" dirty="0" smtClean="0"/>
              <a:t>period, basic and diluted.</a:t>
            </a:r>
          </a:p>
          <a:p>
            <a:pPr marL="0" indent="0">
              <a:spcBef>
                <a:spcPts val="0"/>
              </a:spcBef>
              <a:buNone/>
            </a:pPr>
            <a:endParaRPr lang="en-US" sz="1000" dirty="0" smtClean="0"/>
          </a:p>
          <a:p>
            <a:pPr marL="0" indent="0">
              <a:spcBef>
                <a:spcPts val="0"/>
              </a:spcBef>
              <a:buNone/>
            </a:pPr>
            <a:r>
              <a:rPr lang="en-US" sz="1000" dirty="0" smtClean="0"/>
              <a:t>“</a:t>
            </a:r>
            <a:r>
              <a:rPr lang="en-US" sz="1000" u="sng" dirty="0" smtClean="0"/>
              <a:t>Distributable </a:t>
            </a:r>
            <a:r>
              <a:rPr lang="en-US" sz="1000" u="sng" dirty="0"/>
              <a:t>Earnings</a:t>
            </a:r>
            <a:r>
              <a:rPr lang="en-US" sz="1000" dirty="0"/>
              <a:t>” </a:t>
            </a:r>
            <a:r>
              <a:rPr lang="en-US" sz="1000" dirty="0" smtClean="0"/>
              <a:t>is </a:t>
            </a:r>
            <a:r>
              <a:rPr lang="en-US" sz="1000" dirty="0"/>
              <a:t>a non-GAAP measure, which we define as GAAP net income (loss) attributable to holders' of common </a:t>
            </a:r>
            <a:r>
              <a:rPr lang="en-US" sz="1000" dirty="0" smtClean="0"/>
              <a:t>stock, </a:t>
            </a:r>
            <a:r>
              <a:rPr lang="en-US" sz="1000" dirty="0"/>
              <a:t>or, without duplication, owners of the Company's subsidiaries, computed in accordance with GAAP, including realized losses not otherwise included in GAAP net income (loss) and excluding (</a:t>
            </a:r>
            <a:r>
              <a:rPr lang="en-US" sz="1000" dirty="0" err="1"/>
              <a:t>i</a:t>
            </a:r>
            <a:r>
              <a:rPr lang="en-US" sz="1000" dirty="0"/>
              <a:t>) non-cash equity compensation, (ii) incentive compensation payable to the Manager, (iii) depreciation and amortization, (iv) any unrealized gains or losses or other similar non-cash items that are included in net income for that applicable repotting period, regardless of whether such items are included in other comprehensive income (loss) or net income (loss), and (v) one-time events pursuant to changes in GAAP and certain material non-cash income or expense items after discussions with the Company's board of directors and approved by a majority of the Company's independent directors. We also add back one-time charges such as acquisition costs and one-time gains/losses on the early extinguishment of debt and redemption of preferred stock. Distributable Earnings mirrors how we calculate Core Earnings pursuant to the terms of our management agreement between our Manager and us, or our Management Agreement, for purposes of calculating the incentive fee payable to our </a:t>
            </a:r>
            <a:r>
              <a:rPr lang="en-US" sz="1000" dirty="0" smtClean="0"/>
              <a:t>Manager. While </a:t>
            </a:r>
            <a:r>
              <a:rPr lang="en-US" sz="1000" dirty="0"/>
              <a:t>Distributable Earnings excludes the impact of any unrealized provisions for credit losses, any loan losses are charged off and realized through Distributable Earnings when deemed non-recoverable.  Non-recoverability is determined (</a:t>
            </a:r>
            <a:r>
              <a:rPr lang="en-US" sz="1000" dirty="0" err="1"/>
              <a:t>i</a:t>
            </a:r>
            <a:r>
              <a:rPr lang="en-US" sz="1000" dirty="0"/>
              <a:t>) upon the resolution of a loan (i.e. when the loan is repaid, fully or partially, or in the case of foreclosures, when the underlying asset is sold), or (ii) with respect to any amount due under any loan, when such amount is determined to be non-collectible</a:t>
            </a:r>
            <a:r>
              <a:rPr lang="en-US" sz="1000" dirty="0" smtClean="0"/>
              <a:t>.</a:t>
            </a:r>
          </a:p>
          <a:p>
            <a:pPr marL="0" indent="0">
              <a:spcBef>
                <a:spcPts val="0"/>
              </a:spcBef>
              <a:buNone/>
            </a:pPr>
            <a:endParaRPr lang="en-US" sz="1000" dirty="0"/>
          </a:p>
          <a:p>
            <a:pPr marL="0" indent="0">
              <a:spcBef>
                <a:spcPts val="0"/>
              </a:spcBef>
              <a:buNone/>
            </a:pPr>
            <a:r>
              <a:rPr lang="en-US" sz="1000" dirty="0"/>
              <a:t>We believe that Distributable Earnings provides meaningful information to consider in addition to our net income (loss) and cash flows from </a:t>
            </a:r>
            <a:r>
              <a:rPr lang="en-US" sz="1000" dirty="0" smtClean="0"/>
              <a:t>operating activities </a:t>
            </a:r>
            <a:r>
              <a:rPr lang="en-US" sz="1000" dirty="0"/>
              <a:t>determined in accordance with GAAP. We believe Distributable Earnings is a useful financial metric for existing and potential future holders of </a:t>
            </a:r>
            <a:r>
              <a:rPr lang="en-US" sz="1000" dirty="0" smtClean="0"/>
              <a:t>our common </a:t>
            </a:r>
            <a:r>
              <a:rPr lang="en-US" sz="1000" dirty="0"/>
              <a:t>stock as historically, over time, Distributable Earnings has been a strong indicator of our dividends per share. As a REIT, we generally must </a:t>
            </a:r>
            <a:r>
              <a:rPr lang="en-US" sz="1000" dirty="0" smtClean="0"/>
              <a:t>distribute annually </a:t>
            </a:r>
            <a:r>
              <a:rPr lang="en-US" sz="1000" dirty="0"/>
              <a:t>at least 90% of our taxable income, subject to certain adjustments, and therefore we believe our dividends are one of the principal reasons </a:t>
            </a:r>
            <a:r>
              <a:rPr lang="en-US" sz="1000" dirty="0" smtClean="0"/>
              <a:t>stockholders may </a:t>
            </a:r>
            <a:r>
              <a:rPr lang="en-US" sz="1000" dirty="0"/>
              <a:t>invest in our common stock. Refer to Note 16 to our consolidated financial statements for further discussion of our distribution requirements as a </a:t>
            </a:r>
            <a:r>
              <a:rPr lang="en-US" sz="1000" dirty="0" smtClean="0"/>
              <a:t>REIT. Furthermore</a:t>
            </a:r>
            <a:r>
              <a:rPr lang="en-US" sz="1000" dirty="0"/>
              <a:t>, Distributable Earnings help us to evaluate our performance excluding the effects of certain transactions and GAAP adjustments that we </a:t>
            </a:r>
            <a:r>
              <a:rPr lang="en-US" sz="1000" dirty="0" smtClean="0"/>
              <a:t>believe are </a:t>
            </a:r>
            <a:r>
              <a:rPr lang="en-US" sz="1000" dirty="0"/>
              <a:t>not necessarily indicative of our current loan portfolio and operations, and is a performance metric we consider when declaring our dividends</a:t>
            </a:r>
            <a:r>
              <a:rPr lang="en-US" sz="1000" dirty="0" smtClean="0"/>
              <a:t>.</a:t>
            </a:r>
          </a:p>
          <a:p>
            <a:pPr marL="0" indent="0">
              <a:spcBef>
                <a:spcPts val="0"/>
              </a:spcBef>
              <a:buNone/>
            </a:pPr>
            <a:endParaRPr lang="en-US" sz="1000" dirty="0"/>
          </a:p>
          <a:p>
            <a:pPr marL="0" indent="0">
              <a:spcBef>
                <a:spcPts val="0"/>
              </a:spcBef>
              <a:buNone/>
            </a:pPr>
            <a:r>
              <a:rPr lang="en-US" sz="1000" dirty="0"/>
              <a:t>Distributable Earnings does not represent net income (loss) or cash generated from operating activities and should not be considered as an alternative </a:t>
            </a:r>
            <a:r>
              <a:rPr lang="en-US" sz="1000" dirty="0" smtClean="0"/>
              <a:t>to GAAP </a:t>
            </a:r>
            <a:r>
              <a:rPr lang="en-US" sz="1000" dirty="0"/>
              <a:t>net income (loss), or an indication of GAAP cash flows from operations, a measure of our liquidity, or an indication of funds available for our </a:t>
            </a:r>
            <a:r>
              <a:rPr lang="en-US" sz="1000" dirty="0" smtClean="0"/>
              <a:t>cash needs</a:t>
            </a:r>
            <a:r>
              <a:rPr lang="en-US" sz="1000" dirty="0"/>
              <a:t>. In addition, our methodology for calculating Distributable Earnings may differ from the methodologies employed by other companies to calculate </a:t>
            </a:r>
            <a:r>
              <a:rPr lang="en-US" sz="1000" dirty="0" smtClean="0"/>
              <a:t>the same </a:t>
            </a:r>
            <a:r>
              <a:rPr lang="en-US" sz="1000" dirty="0"/>
              <a:t>or similar performance measures, and accordingly, our reported Distributable Earnings may not be comparable to the Distributable Earnings reported </a:t>
            </a:r>
            <a:r>
              <a:rPr lang="en-US" sz="1000" dirty="0" smtClean="0"/>
              <a:t>by other </a:t>
            </a:r>
            <a:r>
              <a:rPr lang="en-US" sz="1000" dirty="0"/>
              <a:t>companies.</a:t>
            </a:r>
            <a:endParaRPr lang="en-US" sz="1000" dirty="0" smtClean="0"/>
          </a:p>
          <a:p>
            <a:pPr marL="0" indent="0">
              <a:spcBef>
                <a:spcPts val="0"/>
              </a:spcBef>
              <a:buNone/>
            </a:pPr>
            <a:endParaRPr lang="en-US" sz="1000" b="1" dirty="0"/>
          </a:p>
          <a:p>
            <a:pPr marL="0" indent="0">
              <a:spcBef>
                <a:spcPts val="0"/>
              </a:spcBef>
              <a:buFont typeface="Arial" panose="020B0604020202020204" pitchFamily="34" charset="0"/>
              <a:buNone/>
            </a:pPr>
            <a:endParaRPr lang="en-US" sz="1000" dirty="0"/>
          </a:p>
        </p:txBody>
      </p:sp>
    </p:spTree>
    <p:extLst>
      <p:ext uri="{BB962C8B-B14F-4D97-AF65-F5344CB8AC3E}">
        <p14:creationId xmlns:p14="http://schemas.microsoft.com/office/powerpoint/2010/main" val="644986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66750" y="3957638"/>
            <a:ext cx="7810500" cy="1655762"/>
          </a:xfrm>
        </p:spPr>
        <p:txBody>
          <a:bodyPr/>
          <a:lstStyle/>
          <a:p>
            <a:r>
              <a:rPr lang="en-US" dirty="0" smtClean="0"/>
              <a:t>March 2022</a:t>
            </a:r>
            <a:endParaRPr lang="en-US" dirty="0"/>
          </a:p>
        </p:txBody>
      </p:sp>
    </p:spTree>
    <p:extLst>
      <p:ext uri="{BB962C8B-B14F-4D97-AF65-F5344CB8AC3E}">
        <p14:creationId xmlns:p14="http://schemas.microsoft.com/office/powerpoint/2010/main" val="236874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A8E6D3EC-34F0-A647-BE8C-CE08D4BF7D77}"/>
              </a:ext>
            </a:extLst>
          </p:cNvPr>
          <p:cNvSpPr/>
          <p:nvPr/>
        </p:nvSpPr>
        <p:spPr>
          <a:xfrm>
            <a:off x="4699711" y="4162707"/>
            <a:ext cx="4155323" cy="21100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Rectangle 41">
            <a:extLst>
              <a:ext uri="{FF2B5EF4-FFF2-40B4-BE49-F238E27FC236}">
                <a16:creationId xmlns:a16="http://schemas.microsoft.com/office/drawing/2014/main" id="{A8E6D3EC-34F0-A647-BE8C-CE08D4BF7D77}"/>
              </a:ext>
            </a:extLst>
          </p:cNvPr>
          <p:cNvSpPr/>
          <p:nvPr/>
        </p:nvSpPr>
        <p:spPr>
          <a:xfrm>
            <a:off x="454514" y="4162707"/>
            <a:ext cx="4155323" cy="211007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 name="Title 4"/>
          <p:cNvSpPr>
            <a:spLocks noGrp="1"/>
          </p:cNvSpPr>
          <p:nvPr>
            <p:ph type="title"/>
          </p:nvPr>
        </p:nvSpPr>
        <p:spPr>
          <a:xfrm>
            <a:off x="457199" y="188316"/>
            <a:ext cx="7543801" cy="780032"/>
          </a:xfrm>
        </p:spPr>
        <p:txBody>
          <a:bodyPr/>
          <a:lstStyle/>
          <a:p>
            <a:r>
              <a:rPr lang="en-US" dirty="0">
                <a:solidFill>
                  <a:schemeClr val="tx1"/>
                </a:solidFill>
              </a:rPr>
              <a:t>Company Overview</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3</a:t>
            </a:fld>
            <a:endParaRPr lang="en-ZA"/>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5798" y="2198403"/>
            <a:ext cx="3535465" cy="1102601"/>
          </a:xfrm>
          <a:prstGeom prst="rect">
            <a:avLst/>
          </a:prstGeom>
        </p:spPr>
      </p:pic>
      <p:cxnSp>
        <p:nvCxnSpPr>
          <p:cNvPr id="4" name="Straight Connector 3"/>
          <p:cNvCxnSpPr/>
          <p:nvPr/>
        </p:nvCxnSpPr>
        <p:spPr>
          <a:xfrm>
            <a:off x="534912" y="3642466"/>
            <a:ext cx="8321040" cy="20609"/>
          </a:xfrm>
          <a:prstGeom prst="line">
            <a:avLst/>
          </a:prstGeom>
        </p:spPr>
        <p:style>
          <a:lnRef idx="1">
            <a:schemeClr val="accent1"/>
          </a:lnRef>
          <a:fillRef idx="0">
            <a:schemeClr val="accent1"/>
          </a:fillRef>
          <a:effectRef idx="0">
            <a:schemeClr val="accent1"/>
          </a:effectRef>
          <a:fontRef idx="minor">
            <a:schemeClr val="tx1"/>
          </a:fontRef>
        </p:style>
      </p:cxnSp>
      <p:sp>
        <p:nvSpPr>
          <p:cNvPr id="31" name="Content Placeholder 8">
            <a:extLst>
              <a:ext uri="{FF2B5EF4-FFF2-40B4-BE49-F238E27FC236}">
                <a16:creationId xmlns:a16="http://schemas.microsoft.com/office/drawing/2014/main" id="{F4C0C42A-92D1-4CFE-88CD-D010A0CA76EE}"/>
              </a:ext>
            </a:extLst>
          </p:cNvPr>
          <p:cNvSpPr txBox="1">
            <a:spLocks/>
          </p:cNvSpPr>
          <p:nvPr/>
        </p:nvSpPr>
        <p:spPr>
          <a:xfrm>
            <a:off x="3250399" y="3461572"/>
            <a:ext cx="2643202" cy="374400"/>
          </a:xfrm>
          <a:prstGeom prst="roundRect">
            <a:avLst/>
          </a:prstGeom>
          <a:solidFill>
            <a:schemeClr val="bg1"/>
          </a:solidFill>
          <a:ln>
            <a:noFill/>
          </a:ln>
        </p:spPr>
        <p:txBody>
          <a:bodyPr vert="horz" lIns="72000" tIns="0" rIns="0" bIns="0" rtlCol="0" anchor="ctr">
            <a:noAutofit/>
          </a:bodyPr>
          <a:lstStyle>
            <a:defPPr>
              <a:defRPr lang="en-US"/>
            </a:defPPr>
            <a:lvl1pPr indent="0">
              <a:lnSpc>
                <a:spcPct val="100000"/>
              </a:lnSpc>
              <a:spcBef>
                <a:spcPts val="1000"/>
              </a:spcBef>
              <a:buClr>
                <a:schemeClr val="accent1"/>
              </a:buClr>
              <a:buFont typeface="Arial" panose="020B0604020202020204" pitchFamily="34" charset="0"/>
              <a:buNone/>
              <a:defRPr sz="1200" spc="0" baseline="0">
                <a:solidFill>
                  <a:schemeClr val="bg1"/>
                </a:solidFill>
                <a:latin typeface="+mj-lt"/>
              </a:defRPr>
            </a:lvl1pPr>
            <a:lvl2pPr indent="-228600">
              <a:lnSpc>
                <a:spcPct val="90000"/>
              </a:lnSpc>
              <a:spcBef>
                <a:spcPts val="500"/>
              </a:spcBef>
              <a:buFont typeface="Arial" panose="020B0604020202020204" pitchFamily="34" charset="0"/>
              <a:buChar char="•"/>
              <a:defRPr sz="1600" spc="0" baseline="0"/>
            </a:lvl2pPr>
            <a:lvl3pPr marL="685800" indent="-228600">
              <a:lnSpc>
                <a:spcPct val="90000"/>
              </a:lnSpc>
              <a:spcBef>
                <a:spcPts val="500"/>
              </a:spcBef>
              <a:buFont typeface="Arial" panose="020B0604020202020204" pitchFamily="34" charset="0"/>
              <a:buChar char="•"/>
              <a:defRPr sz="1400" spc="0" baseline="0"/>
            </a:lvl3pPr>
            <a:lvl4pPr marL="0" indent="0">
              <a:lnSpc>
                <a:spcPct val="90000"/>
              </a:lnSpc>
              <a:spcBef>
                <a:spcPts val="500"/>
              </a:spcBef>
              <a:buFont typeface="Arial" panose="020B0604020202020204" pitchFamily="34" charset="0"/>
              <a:buNone/>
              <a:defRPr sz="2100" cap="all" spc="0" baseline="0">
                <a:latin typeface="+mj-lt"/>
              </a:defRPr>
            </a:lvl4pPr>
            <a:lvl5pPr marL="0" indent="0">
              <a:lnSpc>
                <a:spcPct val="90000"/>
              </a:lnSpc>
              <a:spcBef>
                <a:spcPts val="500"/>
              </a:spcBef>
              <a:buFont typeface="Arial" panose="020B0604020202020204" pitchFamily="34" charset="0"/>
              <a:buNone/>
              <a:defRPr sz="2100" spc="0" baseline="0"/>
            </a:lvl5pPr>
            <a:lvl6pPr marL="0" indent="0">
              <a:lnSpc>
                <a:spcPct val="90000"/>
              </a:lnSpc>
              <a:spcBef>
                <a:spcPts val="500"/>
              </a:spcBef>
              <a:buFont typeface="Arial" panose="020B0604020202020204" pitchFamily="34" charset="0"/>
              <a:buNone/>
              <a:defRPr sz="1200"/>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ctr"/>
            <a:r>
              <a:rPr lang="en-US" dirty="0">
                <a:solidFill>
                  <a:schemeClr val="tx1"/>
                </a:solidFill>
                <a:latin typeface="+mn-lt"/>
              </a:rPr>
              <a:t>Key Investment Highlights</a:t>
            </a:r>
            <a:endParaRPr lang="en-ZA" dirty="0">
              <a:solidFill>
                <a:schemeClr val="tx1"/>
              </a:solidFill>
              <a:latin typeface="+mn-lt"/>
            </a:endParaRPr>
          </a:p>
        </p:txBody>
      </p:sp>
      <p:sp>
        <p:nvSpPr>
          <p:cNvPr id="40" name="Content Placeholder 8">
            <a:extLst>
              <a:ext uri="{FF2B5EF4-FFF2-40B4-BE49-F238E27FC236}">
                <a16:creationId xmlns:a16="http://schemas.microsoft.com/office/drawing/2014/main" id="{F4C0C42A-92D1-4CFE-88CD-D010A0CA76EE}"/>
              </a:ext>
            </a:extLst>
          </p:cNvPr>
          <p:cNvSpPr txBox="1">
            <a:spLocks/>
          </p:cNvSpPr>
          <p:nvPr/>
        </p:nvSpPr>
        <p:spPr>
          <a:xfrm>
            <a:off x="550695" y="3966417"/>
            <a:ext cx="4002386" cy="340733"/>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bg1"/>
                </a:solidFill>
                <a:latin typeface="+mj-lt"/>
              </a:rPr>
              <a:t>Strong Sponsorship/Ownership</a:t>
            </a:r>
            <a:endParaRPr lang="en-ZA" sz="1200" dirty="0">
              <a:solidFill>
                <a:schemeClr val="bg1"/>
              </a:solidFill>
              <a:latin typeface="+mj-lt"/>
            </a:endParaRPr>
          </a:p>
        </p:txBody>
      </p:sp>
      <p:sp>
        <p:nvSpPr>
          <p:cNvPr id="41" name="Content Placeholder 8">
            <a:extLst>
              <a:ext uri="{FF2B5EF4-FFF2-40B4-BE49-F238E27FC236}">
                <a16:creationId xmlns:a16="http://schemas.microsoft.com/office/drawing/2014/main" id="{F3B54025-9FC4-403D-B4D1-455A0EE8F65F}"/>
              </a:ext>
            </a:extLst>
          </p:cNvPr>
          <p:cNvSpPr txBox="1">
            <a:spLocks/>
          </p:cNvSpPr>
          <p:nvPr/>
        </p:nvSpPr>
        <p:spPr>
          <a:xfrm>
            <a:off x="544388" y="4440929"/>
            <a:ext cx="4002387" cy="904950"/>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Access to extensive loan origination platform through affiliation with Lument, a premier national mortgage originator and asset manager</a:t>
            </a:r>
          </a:p>
          <a:p>
            <a:r>
              <a:rPr lang="en-US" sz="1200" dirty="0"/>
              <a:t>Experienced management team with average of </a:t>
            </a:r>
            <a:r>
              <a:rPr lang="en-US" sz="1200" dirty="0" smtClean="0"/>
              <a:t>23 </a:t>
            </a:r>
            <a:r>
              <a:rPr lang="en-US" sz="1200" dirty="0"/>
              <a:t>years of industry experience across multiple economic cycles</a:t>
            </a:r>
          </a:p>
          <a:p>
            <a:r>
              <a:rPr lang="en-US" sz="1200" spc="10" dirty="0"/>
              <a:t>Affiliation with ORIX Corporation USA, the US subsidiary of ORIX Corporation, a publicly traded Tokyo-based international financial services firm</a:t>
            </a:r>
            <a:endParaRPr lang="en-US" sz="1200" dirty="0"/>
          </a:p>
          <a:p>
            <a:endParaRPr lang="en-US" sz="1200" dirty="0"/>
          </a:p>
        </p:txBody>
      </p:sp>
      <p:sp>
        <p:nvSpPr>
          <p:cNvPr id="73" name="Content Placeholder 7">
            <a:extLst>
              <a:ext uri="{FF2B5EF4-FFF2-40B4-BE49-F238E27FC236}">
                <a16:creationId xmlns:a16="http://schemas.microsoft.com/office/drawing/2014/main" id="{C55CBD08-D427-4F70-9FB0-64A75B677119}"/>
              </a:ext>
            </a:extLst>
          </p:cNvPr>
          <p:cNvSpPr txBox="1">
            <a:spLocks/>
          </p:cNvSpPr>
          <p:nvPr/>
        </p:nvSpPr>
        <p:spPr>
          <a:xfrm>
            <a:off x="474220" y="914401"/>
            <a:ext cx="8411225" cy="1279519"/>
          </a:xfrm>
          <a:prstGeom prst="rect">
            <a:avLst/>
          </a:prstGeom>
        </p:spPr>
        <p:txBody>
          <a:bodyPr vert="horz" lIns="0" tIns="45720" rIns="91440" bIns="45720" rtlCol="0">
            <a:noAutofit/>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90000"/>
              </a:lnSpc>
              <a:buClr>
                <a:schemeClr val="accent1"/>
              </a:buClr>
            </a:pPr>
            <a:r>
              <a:rPr lang="en-US" sz="1200" spc="0" dirty="0" smtClean="0"/>
              <a:t>The Company is an externally-managed </a:t>
            </a:r>
            <a:r>
              <a:rPr lang="en-US" sz="1200" spc="0" dirty="0"/>
              <a:t>real estate investment trust </a:t>
            </a:r>
            <a:r>
              <a:rPr lang="en-US" sz="1200" dirty="0"/>
              <a:t>focused on investing in, financing and managing a portfolio of commercial real estate debt investments</a:t>
            </a:r>
            <a:endParaRPr lang="en-ZA" sz="1200" dirty="0"/>
          </a:p>
          <a:p>
            <a:pPr marL="228600" indent="-228600">
              <a:lnSpc>
                <a:spcPct val="90000"/>
              </a:lnSpc>
              <a:buClr>
                <a:schemeClr val="accent1"/>
              </a:buClr>
            </a:pPr>
            <a:r>
              <a:rPr lang="en-US" sz="1200" spc="0" dirty="0"/>
              <a:t>The Company is </a:t>
            </a:r>
            <a:r>
              <a:rPr lang="en-US" sz="1200" dirty="0"/>
              <a:t>externally managed by Lument Investment </a:t>
            </a:r>
            <a:r>
              <a:rPr lang="en-US" sz="1200" dirty="0" smtClean="0"/>
              <a:t>Management, </a:t>
            </a:r>
            <a:r>
              <a:rPr lang="en-US" sz="1200" dirty="0"/>
              <a:t>an affiliate of </a:t>
            </a:r>
            <a:br>
              <a:rPr lang="en-US" sz="1200" dirty="0"/>
            </a:br>
            <a:r>
              <a:rPr lang="en-US" sz="1200" dirty="0"/>
              <a:t>ORIX Corporation USA</a:t>
            </a:r>
            <a:endParaRPr lang="en-ZA" sz="1200" dirty="0"/>
          </a:p>
        </p:txBody>
      </p:sp>
      <p:cxnSp>
        <p:nvCxnSpPr>
          <p:cNvPr id="74" name="Straight Connector 73"/>
          <p:cNvCxnSpPr/>
          <p:nvPr/>
        </p:nvCxnSpPr>
        <p:spPr>
          <a:xfrm>
            <a:off x="474220" y="1911485"/>
            <a:ext cx="8292196" cy="20609"/>
          </a:xfrm>
          <a:prstGeom prst="line">
            <a:avLst/>
          </a:prstGeom>
        </p:spPr>
        <p:style>
          <a:lnRef idx="1">
            <a:schemeClr val="accent1"/>
          </a:lnRef>
          <a:fillRef idx="0">
            <a:schemeClr val="accent1"/>
          </a:fillRef>
          <a:effectRef idx="0">
            <a:schemeClr val="accent1"/>
          </a:effectRef>
          <a:fontRef idx="minor">
            <a:schemeClr val="tx1"/>
          </a:fontRef>
        </p:style>
      </p:cxnSp>
      <p:sp>
        <p:nvSpPr>
          <p:cNvPr id="75" name="Content Placeholder 8">
            <a:extLst>
              <a:ext uri="{FF2B5EF4-FFF2-40B4-BE49-F238E27FC236}">
                <a16:creationId xmlns:a16="http://schemas.microsoft.com/office/drawing/2014/main" id="{F4C0C42A-92D1-4CFE-88CD-D010A0CA76EE}"/>
              </a:ext>
            </a:extLst>
          </p:cNvPr>
          <p:cNvSpPr txBox="1">
            <a:spLocks/>
          </p:cNvSpPr>
          <p:nvPr/>
        </p:nvSpPr>
        <p:spPr>
          <a:xfrm>
            <a:off x="4780574" y="3957079"/>
            <a:ext cx="4002386" cy="340733"/>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1200" dirty="0">
                <a:solidFill>
                  <a:schemeClr val="bg1"/>
                </a:solidFill>
                <a:latin typeface="+mj-lt"/>
              </a:rPr>
              <a:t>Attractive Investment Profile</a:t>
            </a:r>
            <a:endParaRPr lang="en-ZA" sz="1200" dirty="0">
              <a:solidFill>
                <a:schemeClr val="bg1"/>
              </a:solidFill>
              <a:latin typeface="+mj-lt"/>
            </a:endParaRPr>
          </a:p>
        </p:txBody>
      </p:sp>
      <p:sp>
        <p:nvSpPr>
          <p:cNvPr id="76" name="Content Placeholder 8">
            <a:extLst>
              <a:ext uri="{FF2B5EF4-FFF2-40B4-BE49-F238E27FC236}">
                <a16:creationId xmlns:a16="http://schemas.microsoft.com/office/drawing/2014/main" id="{F3B54025-9FC4-403D-B4D1-455A0EE8F65F}"/>
              </a:ext>
            </a:extLst>
          </p:cNvPr>
          <p:cNvSpPr txBox="1">
            <a:spLocks/>
          </p:cNvSpPr>
          <p:nvPr/>
        </p:nvSpPr>
        <p:spPr>
          <a:xfrm>
            <a:off x="4818409" y="4418979"/>
            <a:ext cx="4002387" cy="170844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dirty="0"/>
              <a:t>Emphasis on middle market multifamily investments which are well positioned for the current environment</a:t>
            </a:r>
          </a:p>
          <a:p>
            <a:r>
              <a:rPr lang="en-US" sz="1200" dirty="0"/>
              <a:t>Strong credit and asset management capabilities with zero delinquencies or </a:t>
            </a:r>
            <a:r>
              <a:rPr lang="en-US" sz="1200" dirty="0" smtClean="0"/>
              <a:t>monetary defaults </a:t>
            </a:r>
            <a:r>
              <a:rPr lang="en-US" sz="1200" dirty="0"/>
              <a:t>during the COVID era</a:t>
            </a:r>
          </a:p>
          <a:p>
            <a:r>
              <a:rPr lang="en-US" sz="1200" dirty="0"/>
              <a:t>Attractive financing </a:t>
            </a:r>
            <a:r>
              <a:rPr lang="en-US" sz="1200" dirty="0" smtClean="0"/>
              <a:t>source </a:t>
            </a:r>
            <a:r>
              <a:rPr lang="en-US" sz="1200" dirty="0"/>
              <a:t>via non-recourse, non mark-to-market CRE </a:t>
            </a:r>
            <a:r>
              <a:rPr lang="en-US" sz="1200" dirty="0" smtClean="0"/>
              <a:t>CLO</a:t>
            </a:r>
            <a:endParaRPr lang="en-US" sz="1200" dirty="0"/>
          </a:p>
          <a:p>
            <a:endParaRPr lang="en-US" sz="1200" dirty="0"/>
          </a:p>
          <a:p>
            <a:endParaRPr lang="en-US" sz="1200" dirty="0"/>
          </a:p>
        </p:txBody>
      </p:sp>
      <p:sp>
        <p:nvSpPr>
          <p:cNvPr id="78" name="Rectangle 77">
            <a:extLst>
              <a:ext uri="{FF2B5EF4-FFF2-40B4-BE49-F238E27FC236}">
                <a16:creationId xmlns:a16="http://schemas.microsoft.com/office/drawing/2014/main" id="{A8E6D3EC-34F0-A647-BE8C-CE08D4BF7D77}"/>
              </a:ext>
            </a:extLst>
          </p:cNvPr>
          <p:cNvSpPr/>
          <p:nvPr/>
        </p:nvSpPr>
        <p:spPr>
          <a:xfrm>
            <a:off x="3279228" y="3488087"/>
            <a:ext cx="2585545" cy="324537"/>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 name="AutoShape 2" descr="https://files.slack.com/files-pri/TBF0YTE2E-F01GLU7238F/image.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601109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480426" cy="780032"/>
          </a:xfrm>
        </p:spPr>
        <p:txBody>
          <a:bodyPr/>
          <a:lstStyle/>
          <a:p>
            <a:r>
              <a:rPr lang="en-US" dirty="0">
                <a:solidFill>
                  <a:schemeClr val="tx1"/>
                </a:solidFill>
              </a:rPr>
              <a:t>Leveraging the Depth of the Lument Platform</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4</a:t>
            </a:fld>
            <a:endParaRPr lang="en-ZA"/>
          </a:p>
        </p:txBody>
      </p:sp>
      <p:sp>
        <p:nvSpPr>
          <p:cNvPr id="6" name="Content Placeholder 7">
            <a:extLst>
              <a:ext uri="{FF2B5EF4-FFF2-40B4-BE49-F238E27FC236}">
                <a16:creationId xmlns:a16="http://schemas.microsoft.com/office/drawing/2014/main" id="{C55CBD08-D427-4F70-9FB0-64A75B677119}"/>
              </a:ext>
            </a:extLst>
          </p:cNvPr>
          <p:cNvSpPr txBox="1">
            <a:spLocks/>
          </p:cNvSpPr>
          <p:nvPr/>
        </p:nvSpPr>
        <p:spPr>
          <a:xfrm>
            <a:off x="555878" y="1536027"/>
            <a:ext cx="8250720" cy="1279519"/>
          </a:xfrm>
          <a:prstGeom prst="rect">
            <a:avLst/>
          </a:prstGeom>
        </p:spPr>
        <p:txBody>
          <a:bodyPr vert="horz" lIns="0" tIns="45720" rIns="91440" bIns="45720" rtlCol="0">
            <a:noAutofit/>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228600">
              <a:lnSpc>
                <a:spcPct val="90000"/>
              </a:lnSpc>
              <a:buClr>
                <a:schemeClr val="accent1"/>
              </a:buClr>
            </a:pPr>
            <a:r>
              <a:rPr lang="en-US" sz="1200" spc="0" dirty="0"/>
              <a:t>Lument is a nationally recognized leader in multifamily and seniors housing and care finance</a:t>
            </a:r>
          </a:p>
          <a:p>
            <a:pPr marL="228600" indent="-228600">
              <a:lnSpc>
                <a:spcPct val="90000"/>
              </a:lnSpc>
              <a:buClr>
                <a:schemeClr val="accent1"/>
              </a:buClr>
            </a:pPr>
            <a:r>
              <a:rPr lang="en-US" sz="1200" spc="0" dirty="0" smtClean="0"/>
              <a:t>Combining the industry expertise of legacy brands Hunt </a:t>
            </a:r>
            <a:r>
              <a:rPr lang="en-US" sz="1200" spc="0" dirty="0"/>
              <a:t>Real Estate Capital, RED Capital Group, and Lancaster Pollard, Lument offers a comprehensive set of custom capital solutions </a:t>
            </a:r>
            <a:r>
              <a:rPr lang="en-US" sz="1200" spc="0" dirty="0" smtClean="0"/>
              <a:t>to its clients across commercial real estate with a strong focus in multifamily</a:t>
            </a:r>
            <a:r>
              <a:rPr lang="en-US" sz="1200" spc="0" dirty="0"/>
              <a:t>, affordable housing, and seniors housing and </a:t>
            </a:r>
            <a:r>
              <a:rPr lang="en-US" sz="1200" spc="0" dirty="0" smtClean="0"/>
              <a:t>healthcare</a:t>
            </a:r>
            <a:endParaRPr lang="en-US" sz="1200" spc="0" dirty="0"/>
          </a:p>
        </p:txBody>
      </p:sp>
      <p:sp>
        <p:nvSpPr>
          <p:cNvPr id="17" name="Rectangle 16">
            <a:extLst>
              <a:ext uri="{FF2B5EF4-FFF2-40B4-BE49-F238E27FC236}">
                <a16:creationId xmlns:a16="http://schemas.microsoft.com/office/drawing/2014/main" id="{A8E6D3EC-34F0-A647-BE8C-CE08D4BF7D77}"/>
              </a:ext>
            </a:extLst>
          </p:cNvPr>
          <p:cNvSpPr/>
          <p:nvPr/>
        </p:nvSpPr>
        <p:spPr>
          <a:xfrm>
            <a:off x="517763" y="2970223"/>
            <a:ext cx="3631579" cy="3317065"/>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Content Placeholder 8">
            <a:extLst>
              <a:ext uri="{FF2B5EF4-FFF2-40B4-BE49-F238E27FC236}">
                <a16:creationId xmlns:a16="http://schemas.microsoft.com/office/drawing/2014/main" id="{F3B54025-9FC4-403D-B4D1-455A0EE8F65F}"/>
              </a:ext>
            </a:extLst>
          </p:cNvPr>
          <p:cNvSpPr txBox="1">
            <a:spLocks/>
          </p:cNvSpPr>
          <p:nvPr/>
        </p:nvSpPr>
        <p:spPr>
          <a:xfrm>
            <a:off x="620066" y="3265825"/>
            <a:ext cx="3354161" cy="2955681"/>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r>
              <a:rPr lang="en-US" sz="1150" dirty="0"/>
              <a:t>Top 10 non-bank multifamily </a:t>
            </a:r>
            <a:r>
              <a:rPr lang="en-US" sz="1150" dirty="0" smtClean="0"/>
              <a:t>lender</a:t>
            </a:r>
            <a:endParaRPr lang="en-US" sz="1150" dirty="0"/>
          </a:p>
          <a:p>
            <a:pPr lvl="0"/>
            <a:r>
              <a:rPr lang="en-US" sz="1150" dirty="0" smtClean="0"/>
              <a:t>$50 </a:t>
            </a:r>
            <a:r>
              <a:rPr lang="en-US" sz="1150" dirty="0"/>
              <a:t>billion servicing </a:t>
            </a:r>
            <a:r>
              <a:rPr lang="en-US" sz="1150" dirty="0" smtClean="0"/>
              <a:t>portfolio (as of December 31, 2021)</a:t>
            </a:r>
            <a:endParaRPr lang="en-US" sz="1150" dirty="0"/>
          </a:p>
          <a:p>
            <a:pPr lvl="0"/>
            <a:r>
              <a:rPr lang="en-US" sz="1150" dirty="0" smtClean="0"/>
              <a:t>Lument’s combined predecessor companies rank first in HUD senior housing and healthcare lending over the past decade, with more than 1,000 closings totaling over $8.6 billion</a:t>
            </a:r>
          </a:p>
          <a:p>
            <a:pPr lvl="0"/>
            <a:r>
              <a:rPr lang="en-US" sz="1150" dirty="0" smtClean="0"/>
              <a:t>Top 5 Fannie </a:t>
            </a:r>
            <a:r>
              <a:rPr lang="en-US" sz="1150" dirty="0"/>
              <a:t>Mae Small Loan lender (</a:t>
            </a:r>
            <a:r>
              <a:rPr lang="en-US" sz="1150" dirty="0" smtClean="0"/>
              <a:t>2021)</a:t>
            </a:r>
            <a:endParaRPr lang="en-US" sz="1150" dirty="0"/>
          </a:p>
          <a:p>
            <a:pPr lvl="0"/>
            <a:r>
              <a:rPr lang="en-US" sz="1150" dirty="0"/>
              <a:t>Top 3</a:t>
            </a:r>
            <a:r>
              <a:rPr lang="en-US" sz="1150" dirty="0" smtClean="0"/>
              <a:t> Freddie Mac Small Loan Lender (2021)</a:t>
            </a:r>
          </a:p>
          <a:p>
            <a:r>
              <a:rPr lang="en-US" sz="1150" dirty="0"/>
              <a:t>Top ranked FHA MAP </a:t>
            </a:r>
            <a:r>
              <a:rPr lang="en-US" sz="1150" dirty="0" smtClean="0"/>
              <a:t>lender</a:t>
            </a:r>
            <a:endParaRPr lang="en-US" sz="1150" dirty="0"/>
          </a:p>
        </p:txBody>
      </p:sp>
      <p:sp>
        <p:nvSpPr>
          <p:cNvPr id="176" name="Content Placeholder 8">
            <a:extLst>
              <a:ext uri="{FF2B5EF4-FFF2-40B4-BE49-F238E27FC236}">
                <a16:creationId xmlns:a16="http://schemas.microsoft.com/office/drawing/2014/main" id="{F4C0C42A-92D1-4CFE-88CD-D010A0CA76EE}"/>
              </a:ext>
            </a:extLst>
          </p:cNvPr>
          <p:cNvSpPr txBox="1">
            <a:spLocks/>
          </p:cNvSpPr>
          <p:nvPr/>
        </p:nvSpPr>
        <p:spPr>
          <a:xfrm>
            <a:off x="638985" y="2797966"/>
            <a:ext cx="3044110" cy="291527"/>
          </a:xfrm>
          <a:prstGeom prst="roundRect">
            <a:avLst/>
          </a:prstGeom>
          <a:solidFill>
            <a:schemeClr val="tx2"/>
          </a:solidFill>
          <a:ln>
            <a:solidFill>
              <a:schemeClr val="tx2"/>
            </a:solidFill>
          </a:ln>
        </p:spPr>
        <p:txBody>
          <a:bodyPr vert="horz" lIns="72000" tIns="0" rIns="0" bIns="0" rtlCol="0" anchor="ctr">
            <a:noAutofit/>
          </a:bodyPr>
          <a:lst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spc="0" baseline="0">
                <a:solidFill>
                  <a:schemeClr val="tx1"/>
                </a:solidFill>
                <a:latin typeface="+mn-lt"/>
                <a:ea typeface="+mn-ea"/>
                <a:cs typeface="+mn-cs"/>
              </a:defRPr>
            </a:lvl1pPr>
            <a:lvl2pPr marL="457200" indent="-228600" algn="l" defTabSz="914400" rtl="0" eaLnBrk="1" latinLnBrk="0" hangingPunct="1">
              <a:lnSpc>
                <a:spcPct val="90000"/>
              </a:lnSpc>
              <a:spcBef>
                <a:spcPts val="500"/>
              </a:spcBef>
              <a:buFont typeface="Arial" panose="020B0604020202020204" pitchFamily="34" charset="0"/>
              <a:buChar char="•"/>
              <a:defRPr sz="1600" kern="1200" spc="0" baseline="0">
                <a:solidFill>
                  <a:schemeClr val="tx1"/>
                </a:solidFill>
                <a:latin typeface="+mn-lt"/>
                <a:ea typeface="+mn-ea"/>
                <a:cs typeface="+mn-cs"/>
              </a:defRPr>
            </a:lvl2pPr>
            <a:lvl3pPr marL="685800" indent="-228600" algn="l" defTabSz="914400" rtl="0" eaLnBrk="1" latinLnBrk="0" hangingPunct="1">
              <a:lnSpc>
                <a:spcPct val="90000"/>
              </a:lnSpc>
              <a:spcBef>
                <a:spcPts val="500"/>
              </a:spcBef>
              <a:buFont typeface="Arial" panose="020B0604020202020204" pitchFamily="34" charset="0"/>
              <a:buChar char="•"/>
              <a:defRPr sz="1400" kern="1200" spc="0" baseline="0">
                <a:solidFill>
                  <a:schemeClr val="tx1"/>
                </a:solidFill>
                <a:latin typeface="+mn-lt"/>
                <a:ea typeface="+mn-ea"/>
                <a:cs typeface="+mn-cs"/>
              </a:defRPr>
            </a:lvl3pPr>
            <a:lvl4pPr marL="0" indent="0" algn="l" defTabSz="914400" rtl="0" eaLnBrk="1" latinLnBrk="0" hangingPunct="1">
              <a:lnSpc>
                <a:spcPct val="90000"/>
              </a:lnSpc>
              <a:spcBef>
                <a:spcPts val="500"/>
              </a:spcBef>
              <a:buFont typeface="Arial" panose="020B0604020202020204" pitchFamily="34" charset="0"/>
              <a:buNone/>
              <a:defRPr sz="2100" kern="1200" cap="all" spc="0" baseline="0">
                <a:solidFill>
                  <a:schemeClr val="tx1"/>
                </a:solidFill>
                <a:latin typeface="+mj-lt"/>
                <a:ea typeface="+mn-ea"/>
                <a:cs typeface="+mn-cs"/>
              </a:defRPr>
            </a:lvl4pPr>
            <a:lvl5pPr marL="0" indent="0" algn="l" defTabSz="914400" rtl="0" eaLnBrk="1" latinLnBrk="0" hangingPunct="1">
              <a:lnSpc>
                <a:spcPct val="90000"/>
              </a:lnSpc>
              <a:spcBef>
                <a:spcPts val="500"/>
              </a:spcBef>
              <a:buFont typeface="Arial" panose="020B0604020202020204" pitchFamily="34" charset="0"/>
              <a:buNone/>
              <a:defRPr sz="2100" kern="1200" spc="0" baseline="0">
                <a:solidFill>
                  <a:schemeClr val="tx1"/>
                </a:solidFill>
                <a:latin typeface="+mn-lt"/>
                <a:ea typeface="+mn-ea"/>
                <a:cs typeface="+mn-cs"/>
              </a:defRPr>
            </a:lvl5pPr>
            <a:lvl6pPr marL="0"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ZA" sz="1400" dirty="0">
                <a:solidFill>
                  <a:schemeClr val="bg1"/>
                </a:solidFill>
                <a:latin typeface="+mj-lt"/>
              </a:rPr>
              <a:t>Significant Multifamily Expertise</a:t>
            </a:r>
          </a:p>
        </p:txBody>
      </p:sp>
      <p:sp>
        <p:nvSpPr>
          <p:cNvPr id="177" name="Content Placeholder 8">
            <a:extLst>
              <a:ext uri="{FF2B5EF4-FFF2-40B4-BE49-F238E27FC236}">
                <a16:creationId xmlns:a16="http://schemas.microsoft.com/office/drawing/2014/main" id="{43A782AE-E968-43F7-9CD1-1C615220BC3D}"/>
              </a:ext>
            </a:extLst>
          </p:cNvPr>
          <p:cNvSpPr txBox="1">
            <a:spLocks/>
          </p:cNvSpPr>
          <p:nvPr/>
        </p:nvSpPr>
        <p:spPr>
          <a:xfrm rot="10800000" flipV="1">
            <a:off x="493723" y="870211"/>
            <a:ext cx="8320242" cy="509344"/>
          </a:xfrm>
          <a:prstGeom prst="rect">
            <a:avLst/>
          </a:prstGeom>
          <a:solidFill>
            <a:schemeClr val="bg2">
              <a:alpha val="52000"/>
            </a:schemeClr>
          </a:solidFill>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t>The Company leverages Lument’s broad platform and significant expertise when originating </a:t>
            </a:r>
            <a:br>
              <a:rPr lang="en-US" sz="1200" dirty="0"/>
            </a:br>
            <a:r>
              <a:rPr lang="en-US" sz="1200" dirty="0"/>
              <a:t>and underwriting investments</a:t>
            </a:r>
          </a:p>
        </p:txBody>
      </p:sp>
      <p:pic>
        <p:nvPicPr>
          <p:cNvPr id="2" name="Picture 1"/>
          <p:cNvPicPr>
            <a:picLocks noChangeAspect="1"/>
          </p:cNvPicPr>
          <p:nvPr/>
        </p:nvPicPr>
        <p:blipFill>
          <a:blip r:embed="rId3"/>
          <a:stretch>
            <a:fillRect/>
          </a:stretch>
        </p:blipFill>
        <p:spPr>
          <a:xfrm>
            <a:off x="4329049" y="3292720"/>
            <a:ext cx="4608576" cy="2417433"/>
          </a:xfrm>
          <a:prstGeom prst="rect">
            <a:avLst/>
          </a:prstGeom>
        </p:spPr>
      </p:pic>
    </p:spTree>
    <p:extLst>
      <p:ext uri="{BB962C8B-B14F-4D97-AF65-F5344CB8AC3E}">
        <p14:creationId xmlns:p14="http://schemas.microsoft.com/office/powerpoint/2010/main" val="307447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563584" cy="780032"/>
          </a:xfrm>
        </p:spPr>
        <p:txBody>
          <a:bodyPr/>
          <a:lstStyle/>
          <a:p>
            <a:r>
              <a:rPr lang="en-US" dirty="0">
                <a:solidFill>
                  <a:schemeClr val="tx1"/>
                </a:solidFill>
              </a:rPr>
              <a:t>Lument: A Platform Built for the Benefit of Investors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5</a:t>
            </a:fld>
            <a:endParaRPr lang="en-ZA"/>
          </a:p>
        </p:txBody>
      </p:sp>
      <p:graphicFrame>
        <p:nvGraphicFramePr>
          <p:cNvPr id="178" name="Table 177">
            <a:extLst>
              <a:ext uri="{FF2B5EF4-FFF2-40B4-BE49-F238E27FC236}">
                <a16:creationId xmlns:a16="http://schemas.microsoft.com/office/drawing/2014/main" id="{8321802C-E78F-486C-8D0C-21CB10096976}"/>
              </a:ext>
            </a:extLst>
          </p:cNvPr>
          <p:cNvGraphicFramePr>
            <a:graphicFrameLocks noGrp="1"/>
          </p:cNvGraphicFramePr>
          <p:nvPr>
            <p:extLst>
              <p:ext uri="{D42A27DB-BD31-4B8C-83A1-F6EECF244321}">
                <p14:modId xmlns:p14="http://schemas.microsoft.com/office/powerpoint/2010/main" val="3372164821"/>
              </p:ext>
            </p:extLst>
          </p:nvPr>
        </p:nvGraphicFramePr>
        <p:xfrm>
          <a:off x="472293" y="963985"/>
          <a:ext cx="8267701" cy="5174297"/>
        </p:xfrm>
        <a:graphic>
          <a:graphicData uri="http://schemas.openxmlformats.org/drawingml/2006/table">
            <a:tbl>
              <a:tblPr firstRow="1" bandRow="1">
                <a:tableStyleId>{7DF18680-E054-41AD-8BC1-D1AEF772440D}</a:tableStyleId>
              </a:tblPr>
              <a:tblGrid>
                <a:gridCol w="1790701">
                  <a:extLst>
                    <a:ext uri="{9D8B030D-6E8A-4147-A177-3AD203B41FA5}">
                      <a16:colId xmlns:a16="http://schemas.microsoft.com/office/drawing/2014/main" val="1084145503"/>
                    </a:ext>
                  </a:extLst>
                </a:gridCol>
                <a:gridCol w="6477000">
                  <a:extLst>
                    <a:ext uri="{9D8B030D-6E8A-4147-A177-3AD203B41FA5}">
                      <a16:colId xmlns:a16="http://schemas.microsoft.com/office/drawing/2014/main" val="292685440"/>
                    </a:ext>
                  </a:extLst>
                </a:gridCol>
              </a:tblGrid>
              <a:tr h="1004133">
                <a:tc>
                  <a:txBody>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sz="1200" b="0" i="0" spc="10" baseline="0" dirty="0">
                          <a:solidFill>
                            <a:schemeClr val="bg1"/>
                          </a:solidFill>
                          <a:latin typeface="+mn-lt"/>
                        </a:rPr>
                        <a:t>Diverse Opportunity Set via Lument Origination Platform</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42900" marR="0" lvl="0" indent="-161925" algn="l" defTabSz="914400" rtl="0" eaLnBrk="1" fontAlgn="auto" latinLnBrk="0" hangingPunct="1">
                        <a:lnSpc>
                          <a:spcPct val="120000"/>
                        </a:lnSpc>
                        <a:spcBef>
                          <a:spcPts val="0"/>
                        </a:spcBef>
                        <a:spcAft>
                          <a:spcPts val="0"/>
                        </a:spcAft>
                        <a:buClr>
                          <a:srgbClr val="C08B22"/>
                        </a:buClr>
                        <a:buSzTx/>
                        <a:buFont typeface="Arial" panose="020B0604020202020204" pitchFamily="34" charset="0"/>
                        <a:buChar char="•"/>
                        <a:tabLst/>
                        <a:defRPr/>
                      </a:pPr>
                      <a:r>
                        <a:rPr lang="en-US" sz="1000" b="0" i="0" spc="10" baseline="0" dirty="0" smtClean="0">
                          <a:solidFill>
                            <a:schemeClr val="tx1"/>
                          </a:solidFill>
                          <a:latin typeface="+mn-lt" pitchFamily="2" charset="77"/>
                        </a:rPr>
                        <a:t>600+ </a:t>
                      </a:r>
                      <a:r>
                        <a:rPr lang="en-US" sz="1000" b="0" i="0" spc="10" baseline="0" dirty="0">
                          <a:solidFill>
                            <a:schemeClr val="tx1"/>
                          </a:solidFill>
                          <a:latin typeface="+mn-lt" pitchFamily="2" charset="77"/>
                        </a:rPr>
                        <a:t>employees across </a:t>
                      </a:r>
                      <a:r>
                        <a:rPr lang="en-US" sz="1000" b="0" i="0" spc="10" baseline="0" dirty="0" smtClean="0">
                          <a:solidFill>
                            <a:schemeClr val="tx1"/>
                          </a:solidFill>
                          <a:latin typeface="+mn-lt" pitchFamily="2" charset="77"/>
                        </a:rPr>
                        <a:t>30+ </a:t>
                      </a:r>
                      <a:r>
                        <a:rPr lang="en-US" sz="1000" b="0" i="0" spc="10" baseline="0" dirty="0">
                          <a:solidFill>
                            <a:schemeClr val="tx1"/>
                          </a:solidFill>
                          <a:latin typeface="+mn-lt" pitchFamily="2" charset="77"/>
                        </a:rPr>
                        <a:t>offices provide </a:t>
                      </a:r>
                      <a:r>
                        <a:rPr lang="en-US" sz="1000" b="0" i="0" spc="10" baseline="0" dirty="0" smtClean="0">
                          <a:solidFill>
                            <a:schemeClr val="tx1"/>
                          </a:solidFill>
                          <a:latin typeface="+mn-lt" pitchFamily="2" charset="77"/>
                        </a:rPr>
                        <a:t>clients of Lument and its affiliates with </a:t>
                      </a:r>
                      <a:r>
                        <a:rPr lang="en-US" sz="1000" b="0" i="0" spc="10" baseline="0" dirty="0">
                          <a:solidFill>
                            <a:schemeClr val="tx1"/>
                          </a:solidFill>
                          <a:latin typeface="+mn-lt" pitchFamily="2" charset="77"/>
                        </a:rPr>
                        <a:t>a mix of markets, assets, </a:t>
                      </a:r>
                      <a:r>
                        <a:rPr lang="en-US" sz="1000" b="0" i="0" spc="10" baseline="0" dirty="0" smtClean="0">
                          <a:solidFill>
                            <a:schemeClr val="tx1"/>
                          </a:solidFill>
                          <a:latin typeface="+mn-lt" pitchFamily="2" charset="77"/>
                        </a:rPr>
                        <a:t>and </a:t>
                      </a:r>
                      <a:r>
                        <a:rPr lang="en-US" sz="1000" b="0" i="0" spc="10" baseline="0" dirty="0">
                          <a:solidFill>
                            <a:schemeClr val="tx1"/>
                          </a:solidFill>
                          <a:latin typeface="+mn-lt" pitchFamily="2" charset="77"/>
                        </a:rPr>
                        <a:t>deal types that span the breadth of commercial and multifamily real estate</a:t>
                      </a:r>
                    </a:p>
                    <a:p>
                      <a:pPr marL="342900" marR="0" lvl="0" indent="-161925" algn="l" defTabSz="914400" rtl="0" eaLnBrk="1" fontAlgn="auto" latinLnBrk="0" hangingPunct="1">
                        <a:lnSpc>
                          <a:spcPct val="120000"/>
                        </a:lnSpc>
                        <a:spcBef>
                          <a:spcPts val="0"/>
                        </a:spcBef>
                        <a:spcAft>
                          <a:spcPts val="0"/>
                        </a:spcAft>
                        <a:buClr>
                          <a:srgbClr val="C08B22"/>
                        </a:buClr>
                        <a:buSzTx/>
                        <a:buFont typeface="Arial" panose="020B0604020202020204" pitchFamily="34" charset="0"/>
                        <a:buChar char="•"/>
                        <a:tabLst/>
                        <a:defRPr/>
                      </a:pPr>
                      <a:r>
                        <a:rPr lang="en-US" sz="1000" b="0" i="0" spc="10" baseline="0" dirty="0">
                          <a:solidFill>
                            <a:schemeClr val="tx1"/>
                          </a:solidFill>
                          <a:latin typeface="+mn-lt" pitchFamily="2" charset="77"/>
                        </a:rPr>
                        <a:t>Majority of deals are directly originated which creates differentiated access to investment opportunities</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00"/>
                      </a:schemeClr>
                    </a:solidFill>
                  </a:tcPr>
                </a:tc>
                <a:extLst>
                  <a:ext uri="{0D108BD9-81ED-4DB2-BD59-A6C34878D82A}">
                    <a16:rowId xmlns:a16="http://schemas.microsoft.com/office/drawing/2014/main" val="443428520"/>
                  </a:ext>
                </a:extLst>
              </a:tr>
              <a:tr h="1506148">
                <a:tc>
                  <a:txBody>
                    <a:bodyPr/>
                    <a:lstStyle/>
                    <a:p>
                      <a:pPr marL="11113" indent="-11113" algn="ctr">
                        <a:lnSpc>
                          <a:spcPct val="120000"/>
                        </a:lnSpc>
                        <a:buFontTx/>
                        <a:buNone/>
                        <a:tabLst>
                          <a:tab pos="0" algn="l"/>
                        </a:tabLst>
                      </a:pPr>
                      <a:r>
                        <a:rPr lang="en-US" sz="1200" b="0" i="0" spc="10" baseline="0" dirty="0">
                          <a:solidFill>
                            <a:schemeClr val="bg1"/>
                          </a:solidFill>
                          <a:latin typeface="+mn-lt"/>
                        </a:rPr>
                        <a:t>Proprietary Underwriting and Proactive </a:t>
                      </a:r>
                    </a:p>
                    <a:p>
                      <a:pPr marL="11113" indent="-11113" algn="ctr">
                        <a:lnSpc>
                          <a:spcPct val="120000"/>
                        </a:lnSpc>
                        <a:buFontTx/>
                        <a:buNone/>
                        <a:tabLst>
                          <a:tab pos="0" algn="l"/>
                        </a:tabLst>
                      </a:pPr>
                      <a:r>
                        <a:rPr lang="en-US" sz="1200" b="0" i="0" spc="10" baseline="0" dirty="0">
                          <a:solidFill>
                            <a:schemeClr val="bg1"/>
                          </a:solidFill>
                          <a:latin typeface="+mn-lt"/>
                        </a:rPr>
                        <a:t>Surveillance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42900" indent="-161925"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Seasoned underwriting staff analyze opportunities on a deal-by-deal basis, and are further supported by a proprietary database of more than 20,000 deals</a:t>
                      </a:r>
                    </a:p>
                    <a:p>
                      <a:pPr marL="342900" indent="-161925"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“Boots-on-the-ground” approach to underwriting, surveillance, and asset management  </a:t>
                      </a:r>
                      <a:br>
                        <a:rPr lang="en-US" sz="1000" b="0" i="0" spc="10" baseline="0" dirty="0">
                          <a:solidFill>
                            <a:schemeClr val="tx1"/>
                          </a:solidFill>
                          <a:latin typeface="+mn-lt" pitchFamily="2" charset="77"/>
                        </a:rPr>
                      </a:br>
                      <a:r>
                        <a:rPr lang="en-US" sz="1000" b="0" i="0" spc="10" baseline="0" dirty="0">
                          <a:solidFill>
                            <a:schemeClr val="tx1"/>
                          </a:solidFill>
                          <a:latin typeface="+mn-lt" pitchFamily="2" charset="77"/>
                        </a:rPr>
                        <a:t>allows for:</a:t>
                      </a:r>
                    </a:p>
                    <a:p>
                      <a:pPr marL="536575" indent="-173038"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Real-time intelligence that helps inform investment process </a:t>
                      </a:r>
                    </a:p>
                    <a:p>
                      <a:pPr marL="536575" indent="-173038"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Enhanced view of trends and warning signals across markets and asset types</a:t>
                      </a:r>
                    </a:p>
                    <a:p>
                      <a:pPr marL="342900" indent="-161925"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Lument’s </a:t>
                      </a:r>
                      <a:r>
                        <a:rPr lang="en-US" sz="1000" b="0" i="0" spc="10" baseline="0" dirty="0" smtClean="0">
                          <a:solidFill>
                            <a:schemeClr val="tx1"/>
                          </a:solidFill>
                          <a:latin typeface="+mn-lt" pitchFamily="2" charset="77"/>
                        </a:rPr>
                        <a:t>$50 </a:t>
                      </a:r>
                      <a:r>
                        <a:rPr lang="en-US" sz="1000" b="0" i="0" spc="10" baseline="0" dirty="0">
                          <a:solidFill>
                            <a:schemeClr val="tx1"/>
                          </a:solidFill>
                          <a:latin typeface="+mn-lt" pitchFamily="2" charset="77"/>
                        </a:rPr>
                        <a:t>billion servicing </a:t>
                      </a:r>
                      <a:r>
                        <a:rPr lang="en-US" sz="1000" b="0" i="0" spc="10" baseline="0" dirty="0" smtClean="0">
                          <a:solidFill>
                            <a:schemeClr val="tx1"/>
                          </a:solidFill>
                          <a:latin typeface="+mn-lt" pitchFamily="2" charset="77"/>
                        </a:rPr>
                        <a:t>portfolio</a:t>
                      </a:r>
                      <a:r>
                        <a:rPr lang="en-US" sz="1000" b="0" i="0" spc="10" baseline="30000" dirty="0" smtClean="0">
                          <a:solidFill>
                            <a:schemeClr val="tx1"/>
                          </a:solidFill>
                          <a:latin typeface="+mn-lt" pitchFamily="2" charset="77"/>
                        </a:rPr>
                        <a:t>(1)</a:t>
                      </a:r>
                      <a:r>
                        <a:rPr lang="en-US" sz="1000" b="0" i="0" spc="10" baseline="0" dirty="0" smtClean="0">
                          <a:solidFill>
                            <a:schemeClr val="tx1"/>
                          </a:solidFill>
                          <a:latin typeface="+mn-lt" pitchFamily="2" charset="77"/>
                        </a:rPr>
                        <a:t> </a:t>
                      </a:r>
                      <a:r>
                        <a:rPr lang="en-US" sz="1000" b="0" i="0" spc="10" baseline="0" dirty="0">
                          <a:solidFill>
                            <a:schemeClr val="tx1"/>
                          </a:solidFill>
                          <a:latin typeface="+mn-lt" pitchFamily="2" charset="77"/>
                        </a:rPr>
                        <a:t>includes </a:t>
                      </a:r>
                      <a:r>
                        <a:rPr lang="en-US" sz="1000" b="0" i="0" spc="10" baseline="0" dirty="0" smtClean="0">
                          <a:solidFill>
                            <a:schemeClr val="tx1"/>
                          </a:solidFill>
                          <a:latin typeface="+mn-lt" pitchFamily="2" charset="77"/>
                        </a:rPr>
                        <a:t>a Fitch-rated servicing unit</a:t>
                      </a:r>
                      <a:endParaRPr lang="en-US" sz="1000" b="0" i="0" spc="10" baseline="0" dirty="0">
                        <a:solidFill>
                          <a:schemeClr val="tx1"/>
                        </a:solidFill>
                        <a:latin typeface="+mn-lt" pitchFamily="2" charset="77"/>
                      </a:endParaRP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022704"/>
                  </a:ext>
                </a:extLst>
              </a:tr>
              <a:tr h="1201337">
                <a:tc>
                  <a:txBody>
                    <a:bodyPr/>
                    <a:lstStyle/>
                    <a:p>
                      <a:pPr marL="0" indent="0" algn="ctr">
                        <a:lnSpc>
                          <a:spcPct val="120000"/>
                        </a:lnSpc>
                        <a:buFontTx/>
                        <a:buNone/>
                      </a:pPr>
                      <a:r>
                        <a:rPr lang="en-US" sz="1200" b="0" i="0" spc="10" baseline="0" dirty="0">
                          <a:solidFill>
                            <a:schemeClr val="bg1"/>
                          </a:solidFill>
                          <a:latin typeface="+mn-lt"/>
                        </a:rPr>
                        <a:t>Cradle-to-Grave</a:t>
                      </a:r>
                    </a:p>
                    <a:p>
                      <a:pPr marL="0" indent="0" algn="ctr">
                        <a:lnSpc>
                          <a:spcPct val="120000"/>
                        </a:lnSpc>
                        <a:buFontTx/>
                        <a:buNone/>
                      </a:pPr>
                      <a:r>
                        <a:rPr lang="en-US" sz="1200" b="0" i="0" spc="10" baseline="0" dirty="0">
                          <a:solidFill>
                            <a:schemeClr val="bg1"/>
                          </a:solidFill>
                          <a:latin typeface="+mn-lt"/>
                        </a:rPr>
                        <a:t>Capital Source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42900" indent="-161925"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Robust borrower relationships combined with an efficient underwriting process allows </a:t>
                      </a:r>
                      <a:r>
                        <a:rPr lang="en-US" sz="1000" b="0" i="0" spc="10" baseline="0" dirty="0" err="1">
                          <a:solidFill>
                            <a:schemeClr val="tx1"/>
                          </a:solidFill>
                          <a:latin typeface="+mn-lt" pitchFamily="2" charset="77"/>
                        </a:rPr>
                        <a:t>Lument</a:t>
                      </a:r>
                      <a:r>
                        <a:rPr lang="en-US" sz="1000" b="0" i="0" spc="10" baseline="0" dirty="0">
                          <a:solidFill>
                            <a:schemeClr val="tx1"/>
                          </a:solidFill>
                          <a:latin typeface="+mn-lt" pitchFamily="2" charset="77"/>
                        </a:rPr>
                        <a:t> to be a go-to capital provider, which in turn keeps the Company’s pipeline of investment opportunities active and diverse</a:t>
                      </a:r>
                    </a:p>
                    <a:p>
                      <a:pPr marL="342900" indent="-161925"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Flexibility to act as a capital provider up and down the capital stack both reinforces value </a:t>
                      </a:r>
                      <a:br>
                        <a:rPr lang="en-US" sz="1000" b="0" i="0" spc="10" baseline="0" dirty="0">
                          <a:solidFill>
                            <a:schemeClr val="tx1"/>
                          </a:solidFill>
                          <a:latin typeface="+mn-lt" pitchFamily="2" charset="77"/>
                        </a:rPr>
                      </a:br>
                      <a:r>
                        <a:rPr lang="en-US" sz="1000" b="0" i="0" spc="10" baseline="0" dirty="0">
                          <a:solidFill>
                            <a:schemeClr val="tx1"/>
                          </a:solidFill>
                          <a:latin typeface="+mn-lt" pitchFamily="2" charset="77"/>
                        </a:rPr>
                        <a:t>to borrower clients and offers a multitude of </a:t>
                      </a:r>
                      <a:r>
                        <a:rPr lang="en-US" sz="1000" b="0" i="0" spc="10" baseline="0" dirty="0" smtClean="0">
                          <a:solidFill>
                            <a:schemeClr val="tx1"/>
                          </a:solidFill>
                          <a:latin typeface="+mn-lt" pitchFamily="2" charset="77"/>
                        </a:rPr>
                        <a:t>investment opportunities </a:t>
                      </a:r>
                      <a:r>
                        <a:rPr lang="en-US" sz="1000" b="0" i="0" spc="10" baseline="0" dirty="0">
                          <a:solidFill>
                            <a:schemeClr val="tx1"/>
                          </a:solidFill>
                          <a:latin typeface="+mn-lt" pitchFamily="2" charset="77"/>
                        </a:rPr>
                        <a:t>to the </a:t>
                      </a:r>
                      <a:r>
                        <a:rPr lang="en-US" sz="1000" b="0" i="0" spc="10" baseline="0" dirty="0" smtClean="0">
                          <a:solidFill>
                            <a:schemeClr val="tx1"/>
                          </a:solidFill>
                          <a:latin typeface="+mn-lt" pitchFamily="2" charset="77"/>
                        </a:rPr>
                        <a:t>Company</a:t>
                      </a:r>
                      <a:endParaRPr lang="en-US" sz="1000" b="0" i="0" spc="10" baseline="0" dirty="0">
                        <a:solidFill>
                          <a:schemeClr val="tx1"/>
                        </a:solidFill>
                        <a:latin typeface="+mn-lt" pitchFamily="2" charset="77"/>
                      </a:endParaRP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00"/>
                      </a:schemeClr>
                    </a:solidFill>
                  </a:tcPr>
                </a:tc>
                <a:extLst>
                  <a:ext uri="{0D108BD9-81ED-4DB2-BD59-A6C34878D82A}">
                    <a16:rowId xmlns:a16="http://schemas.microsoft.com/office/drawing/2014/main" val="1798539844"/>
                  </a:ext>
                </a:extLst>
              </a:tr>
              <a:tr h="1201337">
                <a:tc>
                  <a:txBody>
                    <a:bodyPr/>
                    <a:lstStyle/>
                    <a:p>
                      <a:pPr marL="0" indent="0" algn="ctr">
                        <a:lnSpc>
                          <a:spcPct val="120000"/>
                        </a:lnSpc>
                        <a:buFontTx/>
                        <a:buNone/>
                      </a:pPr>
                      <a:r>
                        <a:rPr lang="en-US" sz="1200" b="0" i="0" spc="10" baseline="0" dirty="0">
                          <a:solidFill>
                            <a:schemeClr val="bg1"/>
                          </a:solidFill>
                          <a:latin typeface="+mn-lt"/>
                        </a:rPr>
                        <a:t>Backing from </a:t>
                      </a:r>
                      <a:br>
                        <a:rPr lang="en-US" sz="1200" b="0" i="0" spc="10" baseline="0" dirty="0">
                          <a:solidFill>
                            <a:schemeClr val="bg1"/>
                          </a:solidFill>
                          <a:latin typeface="+mn-lt"/>
                        </a:rPr>
                      </a:br>
                      <a:r>
                        <a:rPr lang="en-US" sz="1200" b="0" i="0" spc="10" baseline="0" dirty="0">
                          <a:solidFill>
                            <a:schemeClr val="bg1"/>
                          </a:solidFill>
                          <a:latin typeface="+mn-lt"/>
                        </a:rPr>
                        <a:t>Well-Capitalized</a:t>
                      </a:r>
                    </a:p>
                    <a:p>
                      <a:pPr marL="0" indent="0" algn="ctr">
                        <a:lnSpc>
                          <a:spcPct val="120000"/>
                        </a:lnSpc>
                        <a:buFontTx/>
                        <a:buNone/>
                      </a:pPr>
                      <a:r>
                        <a:rPr lang="en-US" sz="1200" b="0" i="0" spc="10" baseline="0" dirty="0">
                          <a:solidFill>
                            <a:schemeClr val="bg1"/>
                          </a:solidFill>
                          <a:latin typeface="+mn-lt"/>
                        </a:rPr>
                        <a:t>Parent Company</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342900" indent="-161925"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Backing from ORIX Corporation USA, </a:t>
                      </a:r>
                      <a:r>
                        <a:rPr lang="en-US" sz="1000" b="0" i="0" spc="10" baseline="0" dirty="0" smtClean="0">
                          <a:solidFill>
                            <a:schemeClr val="tx1"/>
                          </a:solidFill>
                          <a:latin typeface="+mn-lt" pitchFamily="2" charset="77"/>
                        </a:rPr>
                        <a:t>an established international parent </a:t>
                      </a:r>
                    </a:p>
                    <a:p>
                      <a:pPr marL="342900" indent="-161925" algn="l">
                        <a:lnSpc>
                          <a:spcPct val="120000"/>
                        </a:lnSpc>
                        <a:buClr>
                          <a:srgbClr val="C08B22"/>
                        </a:buClr>
                        <a:buFont typeface="Arial" panose="020B0604020202020204" pitchFamily="34" charset="0"/>
                        <a:buChar char="•"/>
                      </a:pPr>
                      <a:r>
                        <a:rPr lang="en-US" sz="1000" b="0" i="0" spc="10" baseline="0" dirty="0" smtClean="0">
                          <a:solidFill>
                            <a:schemeClr val="tx1"/>
                          </a:solidFill>
                          <a:latin typeface="+mn-lt" pitchFamily="2" charset="77"/>
                        </a:rPr>
                        <a:t>ORIX </a:t>
                      </a:r>
                      <a:r>
                        <a:rPr lang="en-US" sz="1000" b="0" i="0" spc="10" baseline="0" dirty="0">
                          <a:solidFill>
                            <a:schemeClr val="tx1"/>
                          </a:solidFill>
                          <a:latin typeface="+mn-lt" pitchFamily="2" charset="77"/>
                        </a:rPr>
                        <a:t>Corporation (TSE: 8591 and NYSE: IX) operates in </a:t>
                      </a:r>
                      <a:r>
                        <a:rPr lang="en-US" sz="1000" b="0" i="0" spc="10" baseline="0" dirty="0" smtClean="0">
                          <a:solidFill>
                            <a:schemeClr val="tx1"/>
                          </a:solidFill>
                          <a:latin typeface="+mn-lt" pitchFamily="2" charset="77"/>
                        </a:rPr>
                        <a:t>28 </a:t>
                      </a:r>
                      <a:r>
                        <a:rPr lang="en-US" sz="1000" b="0" i="0" spc="10" baseline="0" dirty="0">
                          <a:solidFill>
                            <a:schemeClr val="tx1"/>
                          </a:solidFill>
                          <a:latin typeface="+mn-lt" pitchFamily="2" charset="77"/>
                        </a:rPr>
                        <a:t>countries and regions</a:t>
                      </a:r>
                    </a:p>
                    <a:p>
                      <a:pPr marL="342900" indent="-161925" algn="l">
                        <a:lnSpc>
                          <a:spcPct val="120000"/>
                        </a:lnSpc>
                        <a:buClr>
                          <a:srgbClr val="C08B22"/>
                        </a:buClr>
                        <a:buFont typeface="Arial" panose="020B0604020202020204" pitchFamily="34" charset="0"/>
                        <a:buChar char="•"/>
                      </a:pPr>
                      <a:r>
                        <a:rPr lang="en-US" sz="1000" b="0" i="0" spc="10" baseline="0" dirty="0">
                          <a:solidFill>
                            <a:schemeClr val="tx1"/>
                          </a:solidFill>
                          <a:latin typeface="+mn-lt" pitchFamily="2" charset="77"/>
                        </a:rPr>
                        <a:t>In-house operations, asset management, legal, compliance, HR, etc.</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alpha val="25000"/>
                      </a:schemeClr>
                    </a:solidFill>
                  </a:tcPr>
                </a:tc>
                <a:extLst>
                  <a:ext uri="{0D108BD9-81ED-4DB2-BD59-A6C34878D82A}">
                    <a16:rowId xmlns:a16="http://schemas.microsoft.com/office/drawing/2014/main" val="2319621639"/>
                  </a:ext>
                </a:extLst>
              </a:tr>
            </a:tbl>
          </a:graphicData>
        </a:graphic>
      </p:graphicFrame>
      <p:sp>
        <p:nvSpPr>
          <p:cNvPr id="6"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800" y="6400800"/>
            <a:ext cx="6962775" cy="84639"/>
          </a:xfrm>
          <a:prstGeom prst="rect">
            <a:avLst/>
          </a:prstGeom>
          <a:noFill/>
        </p:spPr>
        <p:txBody>
          <a:bodyPr vert="horz" wrap="square" lIns="0" tIns="0" rIns="0" bIns="0" rtlCol="0" anchor="t" anchorCtr="0">
            <a:spAutoFit/>
          </a:bodyPr>
          <a:lstStyle/>
          <a:p>
            <a:pPr marL="342900" indent="-342900" algn="l" fontAlgn="auto">
              <a:spcBef>
                <a:spcPts val="0"/>
              </a:spcBef>
              <a:spcAft>
                <a:spcPts val="0"/>
              </a:spcAft>
              <a:buClrTx/>
              <a:tabLst>
                <a:tab pos="358775" algn="l"/>
              </a:tabLst>
              <a:defRPr/>
            </a:pPr>
            <a:r>
              <a:rPr lang="en-US" sz="550" dirty="0"/>
              <a:t>Note:  	(1) </a:t>
            </a:r>
            <a:r>
              <a:rPr lang="en-US" sz="550" dirty="0" smtClean="0"/>
              <a:t>As of December 31, 2021.</a:t>
            </a:r>
          </a:p>
        </p:txBody>
      </p:sp>
    </p:spTree>
    <p:extLst>
      <p:ext uri="{BB962C8B-B14F-4D97-AF65-F5344CB8AC3E}">
        <p14:creationId xmlns:p14="http://schemas.microsoft.com/office/powerpoint/2010/main" val="23083963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480426" cy="780032"/>
          </a:xfrm>
        </p:spPr>
        <p:txBody>
          <a:bodyPr/>
          <a:lstStyle/>
          <a:p>
            <a:r>
              <a:rPr lang="en-US" sz="2200" dirty="0">
                <a:solidFill>
                  <a:schemeClr val="tx1"/>
                </a:solidFill>
              </a:rPr>
              <a:t>Affiliation with ORIX</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6</a:t>
            </a:fld>
            <a:endParaRPr lang="en-ZA"/>
          </a:p>
        </p:txBody>
      </p:sp>
      <p:sp>
        <p:nvSpPr>
          <p:cNvPr id="7" name="Content Placeholder 5">
            <a:extLst>
              <a:ext uri="{FF2B5EF4-FFF2-40B4-BE49-F238E27FC236}">
                <a16:creationId xmlns:a16="http://schemas.microsoft.com/office/drawing/2014/main" id="{59EAEE38-871F-4163-BCC7-1F2ECCFE7AAD}"/>
              </a:ext>
            </a:extLst>
          </p:cNvPr>
          <p:cNvSpPr txBox="1">
            <a:spLocks/>
          </p:cNvSpPr>
          <p:nvPr/>
        </p:nvSpPr>
        <p:spPr>
          <a:xfrm>
            <a:off x="510953" y="1366990"/>
            <a:ext cx="8266008" cy="1465728"/>
          </a:xfrm>
          <a:prstGeom prst="rect">
            <a:avLst/>
          </a:prstGeom>
        </p:spPr>
        <p:txBody>
          <a:bodyPr vert="horz" lIns="0" tIns="45720" rIns="91440" bIns="45720" rtlCol="0">
            <a:noAutofit/>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solidFill>
                  <a:schemeClr val="accent1"/>
                </a:solidFill>
              </a:rPr>
              <a:t>ORIX CORPORATION USA – AT A GLANCE</a:t>
            </a:r>
          </a:p>
          <a:p>
            <a:pPr marL="0" indent="0">
              <a:buFont typeface="Arial" panose="020B0604020202020204" pitchFamily="34" charset="0"/>
              <a:buNone/>
            </a:pPr>
            <a:r>
              <a:rPr lang="en-US" sz="1100" dirty="0"/>
              <a:t>ORIX Corporation USA provides investment capital and asset management services to clients in the corporate, real estate and municipal finance sectors. ORIX USA and its family of companies have </a:t>
            </a:r>
            <a:r>
              <a:rPr lang="en-US" sz="1100" dirty="0" smtClean="0"/>
              <a:t>$85 </a:t>
            </a:r>
            <a:r>
              <a:rPr lang="en-US" sz="1100" dirty="0"/>
              <a:t>billion of assets under management, </a:t>
            </a:r>
            <a:r>
              <a:rPr lang="en-US" sz="1100" dirty="0" smtClean="0"/>
              <a:t>administration </a:t>
            </a:r>
            <a:r>
              <a:rPr lang="en-US" sz="1100" dirty="0"/>
              <a:t>and </a:t>
            </a:r>
            <a:r>
              <a:rPr lang="en-US" sz="1100" dirty="0" smtClean="0"/>
              <a:t>servicing as of December 2021. ORIX USA and its subsidiaries include a </a:t>
            </a:r>
            <a:r>
              <a:rPr lang="en-US" sz="1100" dirty="0"/>
              <a:t>team of more than </a:t>
            </a:r>
            <a:r>
              <a:rPr lang="en-US" sz="1100" dirty="0" smtClean="0"/>
              <a:t>1,300 </a:t>
            </a:r>
            <a:r>
              <a:rPr lang="en-US" sz="1100" dirty="0"/>
              <a:t>employees spanning </a:t>
            </a:r>
            <a:r>
              <a:rPr lang="en-US" sz="1100" dirty="0" smtClean="0"/>
              <a:t>more than 30 offices </a:t>
            </a:r>
            <a:r>
              <a:rPr lang="en-US" sz="1100" dirty="0"/>
              <a:t>across the U.S. and Brazil. Its parent company, </a:t>
            </a:r>
            <a:r>
              <a:rPr lang="en-US" sz="1100" b="1" dirty="0"/>
              <a:t>ORIX Corporation</a:t>
            </a:r>
            <a:r>
              <a:rPr lang="en-US" sz="1100" dirty="0"/>
              <a:t>, is a publicly owned, Tokyo-based international financial  services </a:t>
            </a:r>
            <a:r>
              <a:rPr lang="en-US" sz="1100" dirty="0" smtClean="0"/>
              <a:t>company:</a:t>
            </a:r>
            <a:endParaRPr lang="en-US" sz="1600" dirty="0"/>
          </a:p>
        </p:txBody>
      </p:sp>
      <p:sp>
        <p:nvSpPr>
          <p:cNvPr id="8" name="Content Placeholder 6">
            <a:extLst>
              <a:ext uri="{FF2B5EF4-FFF2-40B4-BE49-F238E27FC236}">
                <a16:creationId xmlns:a16="http://schemas.microsoft.com/office/drawing/2014/main" id="{3A0A9824-DE77-416E-9468-C8BC9CD73DAF}"/>
              </a:ext>
            </a:extLst>
          </p:cNvPr>
          <p:cNvSpPr txBox="1">
            <a:spLocks/>
          </p:cNvSpPr>
          <p:nvPr/>
        </p:nvSpPr>
        <p:spPr>
          <a:xfrm>
            <a:off x="457199" y="3026522"/>
            <a:ext cx="2680148" cy="329068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solidFill>
                  <a:schemeClr val="accent1"/>
                </a:solidFill>
              </a:rPr>
              <a:t>Global Reach</a:t>
            </a:r>
          </a:p>
          <a:p>
            <a:pPr marL="171450" indent="-171450">
              <a:buClr>
                <a:srgbClr val="C08B22"/>
              </a:buClr>
            </a:pPr>
            <a:r>
              <a:rPr lang="en-US" sz="950" dirty="0"/>
              <a:t>Operating in </a:t>
            </a:r>
            <a:r>
              <a:rPr lang="en-US" sz="950" dirty="0" smtClean="0"/>
              <a:t>28 </a:t>
            </a:r>
            <a:r>
              <a:rPr lang="en-US" sz="950" dirty="0"/>
              <a:t>countries and regions</a:t>
            </a:r>
          </a:p>
          <a:p>
            <a:pPr marL="171450" indent="-171450">
              <a:buClr>
                <a:srgbClr val="C08B22"/>
              </a:buClr>
            </a:pPr>
            <a:r>
              <a:rPr lang="en-US" sz="950" dirty="0"/>
              <a:t>More than 2,100 locations</a:t>
            </a:r>
          </a:p>
          <a:p>
            <a:pPr marL="171450" indent="-171450">
              <a:buClr>
                <a:srgbClr val="C08B22"/>
              </a:buClr>
            </a:pPr>
            <a:r>
              <a:rPr lang="en-US" sz="950" dirty="0"/>
              <a:t>Ranked No. 292 on 2020 Forbes Global 2000: World’s Largest </a:t>
            </a:r>
            <a:br>
              <a:rPr lang="en-US" sz="950" dirty="0"/>
            </a:br>
            <a:r>
              <a:rPr lang="en-US" sz="950" dirty="0"/>
              <a:t>Public Companies</a:t>
            </a:r>
          </a:p>
          <a:p>
            <a:pPr marL="0" indent="0">
              <a:buFont typeface="Arial" panose="020B0604020202020204" pitchFamily="34" charset="0"/>
              <a:buNone/>
            </a:pPr>
            <a:r>
              <a:rPr lang="en-US" sz="1300" dirty="0">
                <a:solidFill>
                  <a:schemeClr val="accent1"/>
                </a:solidFill>
              </a:rPr>
              <a:t>Publicly Traded</a:t>
            </a:r>
          </a:p>
          <a:p>
            <a:pPr marL="171450" indent="-171450">
              <a:buClr>
                <a:srgbClr val="C08B22"/>
              </a:buClr>
            </a:pPr>
            <a:r>
              <a:rPr lang="en-US" sz="950" dirty="0"/>
              <a:t>Listed on the Tokyo (8591) and </a:t>
            </a:r>
            <a:br>
              <a:rPr lang="en-US" sz="950" dirty="0"/>
            </a:br>
            <a:r>
              <a:rPr lang="en-US" sz="950" dirty="0"/>
              <a:t>New York (NYSE: IX) stock exchanges</a:t>
            </a:r>
          </a:p>
          <a:p>
            <a:pPr marL="171450" indent="-171450">
              <a:buClr>
                <a:srgbClr val="C08B22"/>
              </a:buClr>
            </a:pPr>
            <a:r>
              <a:rPr lang="en-US" sz="950" dirty="0"/>
              <a:t>Approximately $</a:t>
            </a:r>
            <a:r>
              <a:rPr lang="en-US" sz="950" dirty="0" smtClean="0"/>
              <a:t>24 </a:t>
            </a:r>
            <a:r>
              <a:rPr lang="en-US" sz="950" dirty="0"/>
              <a:t>billion market capitalization as of </a:t>
            </a:r>
            <a:r>
              <a:rPr lang="en-US" sz="950" dirty="0" smtClean="0"/>
              <a:t>December 2021</a:t>
            </a:r>
            <a:endParaRPr lang="en-US" sz="950" dirty="0"/>
          </a:p>
        </p:txBody>
      </p:sp>
      <p:grpSp>
        <p:nvGrpSpPr>
          <p:cNvPr id="9" name="Group 8">
            <a:extLst>
              <a:ext uri="{FF2B5EF4-FFF2-40B4-BE49-F238E27FC236}">
                <a16:creationId xmlns:a16="http://schemas.microsoft.com/office/drawing/2014/main" id="{A1020284-21C0-47F3-A495-08A7C6E274EB}"/>
              </a:ext>
            </a:extLst>
          </p:cNvPr>
          <p:cNvGrpSpPr/>
          <p:nvPr/>
        </p:nvGrpSpPr>
        <p:grpSpPr>
          <a:xfrm>
            <a:off x="5498897" y="2713548"/>
            <a:ext cx="3645103" cy="3645103"/>
            <a:chOff x="6110286" y="1729347"/>
            <a:chExt cx="5232400" cy="5232400"/>
          </a:xfrm>
        </p:grpSpPr>
        <p:grpSp>
          <p:nvGrpSpPr>
            <p:cNvPr id="10" name="Graphic 8">
              <a:extLst>
                <a:ext uri="{FF2B5EF4-FFF2-40B4-BE49-F238E27FC236}">
                  <a16:creationId xmlns:a16="http://schemas.microsoft.com/office/drawing/2014/main" id="{B450453D-C7F9-4D53-8397-B30EA431C303}"/>
                </a:ext>
              </a:extLst>
            </p:cNvPr>
            <p:cNvGrpSpPr/>
            <p:nvPr/>
          </p:nvGrpSpPr>
          <p:grpSpPr>
            <a:xfrm>
              <a:off x="6110286" y="1729347"/>
              <a:ext cx="5232400" cy="5232400"/>
              <a:chOff x="6864350" y="2737944"/>
              <a:chExt cx="3968750" cy="3968750"/>
            </a:xfrm>
            <a:solidFill>
              <a:schemeClr val="bg2"/>
            </a:solidFill>
          </p:grpSpPr>
          <p:grpSp>
            <p:nvGrpSpPr>
              <p:cNvPr id="46" name="Graphic 8">
                <a:extLst>
                  <a:ext uri="{FF2B5EF4-FFF2-40B4-BE49-F238E27FC236}">
                    <a16:creationId xmlns:a16="http://schemas.microsoft.com/office/drawing/2014/main" id="{B450453D-C7F9-4D53-8397-B30EA431C303}"/>
                  </a:ext>
                </a:extLst>
              </p:cNvPr>
              <p:cNvGrpSpPr/>
              <p:nvPr/>
            </p:nvGrpSpPr>
            <p:grpSpPr>
              <a:xfrm>
                <a:off x="9844075" y="5206058"/>
                <a:ext cx="757658" cy="610969"/>
                <a:chOff x="9844075" y="5206058"/>
                <a:chExt cx="757658" cy="610969"/>
              </a:xfrm>
              <a:grpFill/>
            </p:grpSpPr>
            <p:sp>
              <p:nvSpPr>
                <p:cNvPr id="311" name="Freeform: Shape 11">
                  <a:extLst>
                    <a:ext uri="{FF2B5EF4-FFF2-40B4-BE49-F238E27FC236}">
                      <a16:creationId xmlns:a16="http://schemas.microsoft.com/office/drawing/2014/main" id="{131676F2-F1BA-4953-872B-84C3B3C814CF}"/>
                    </a:ext>
                  </a:extLst>
                </p:cNvPr>
                <p:cNvSpPr/>
                <p:nvPr/>
              </p:nvSpPr>
              <p:spPr>
                <a:xfrm>
                  <a:off x="10456854" y="5446615"/>
                  <a:ext cx="3270" cy="5044"/>
                </a:xfrm>
                <a:custGeom>
                  <a:avLst/>
                  <a:gdLst>
                    <a:gd name="connsiteX0" fmla="*/ 0 w 3270"/>
                    <a:gd name="connsiteY0" fmla="*/ 3000 h 5044"/>
                    <a:gd name="connsiteX1" fmla="*/ 1635 w 3270"/>
                    <a:gd name="connsiteY1" fmla="*/ 0 h 5044"/>
                    <a:gd name="connsiteX2" fmla="*/ 3270 w 3270"/>
                    <a:gd name="connsiteY2" fmla="*/ 5044 h 5044"/>
                  </a:gdLst>
                  <a:ahLst/>
                  <a:cxnLst>
                    <a:cxn ang="0">
                      <a:pos x="connsiteX0" y="connsiteY0"/>
                    </a:cxn>
                    <a:cxn ang="0">
                      <a:pos x="connsiteX1" y="connsiteY1"/>
                    </a:cxn>
                    <a:cxn ang="0">
                      <a:pos x="connsiteX2" y="connsiteY2"/>
                    </a:cxn>
                  </a:cxnLst>
                  <a:rect l="l" t="t" r="r" b="b"/>
                  <a:pathLst>
                    <a:path w="3270" h="5044">
                      <a:moveTo>
                        <a:pt x="0" y="3000"/>
                      </a:moveTo>
                      <a:lnTo>
                        <a:pt x="1635" y="0"/>
                      </a:lnTo>
                      <a:lnTo>
                        <a:pt x="3270" y="5044"/>
                      </a:lnTo>
                      <a:close/>
                    </a:path>
                  </a:pathLst>
                </a:custGeom>
                <a:grpFill/>
                <a:ln w="39624" cap="flat">
                  <a:noFill/>
                  <a:prstDash val="solid"/>
                  <a:miter/>
                </a:ln>
              </p:spPr>
              <p:txBody>
                <a:bodyPr rtlCol="0" anchor="ctr"/>
                <a:lstStyle/>
                <a:p>
                  <a:endParaRPr lang="en-US"/>
                </a:p>
              </p:txBody>
            </p:sp>
            <p:sp>
              <p:nvSpPr>
                <p:cNvPr id="312" name="Freeform: Shape 12">
                  <a:extLst>
                    <a:ext uri="{FF2B5EF4-FFF2-40B4-BE49-F238E27FC236}">
                      <a16:creationId xmlns:a16="http://schemas.microsoft.com/office/drawing/2014/main" id="{918E916F-D2F5-406A-8429-B199DD37D903}"/>
                    </a:ext>
                  </a:extLst>
                </p:cNvPr>
                <p:cNvSpPr/>
                <p:nvPr/>
              </p:nvSpPr>
              <p:spPr>
                <a:xfrm>
                  <a:off x="10479615" y="5421946"/>
                  <a:ext cx="3405" cy="4091"/>
                </a:xfrm>
                <a:custGeom>
                  <a:avLst/>
                  <a:gdLst>
                    <a:gd name="connsiteX0" fmla="*/ 0 w 3405"/>
                    <a:gd name="connsiteY0" fmla="*/ 3274 h 4091"/>
                    <a:gd name="connsiteX1" fmla="*/ 0 w 3405"/>
                    <a:gd name="connsiteY1" fmla="*/ 0 h 4091"/>
                    <a:gd name="connsiteX2" fmla="*/ 3405 w 3405"/>
                    <a:gd name="connsiteY2" fmla="*/ 4092 h 4091"/>
                  </a:gdLst>
                  <a:ahLst/>
                  <a:cxnLst>
                    <a:cxn ang="0">
                      <a:pos x="connsiteX0" y="connsiteY0"/>
                    </a:cxn>
                    <a:cxn ang="0">
                      <a:pos x="connsiteX1" y="connsiteY1"/>
                    </a:cxn>
                    <a:cxn ang="0">
                      <a:pos x="connsiteX2" y="connsiteY2"/>
                    </a:cxn>
                  </a:cxnLst>
                  <a:rect l="l" t="t" r="r" b="b"/>
                  <a:pathLst>
                    <a:path w="3405" h="4091">
                      <a:moveTo>
                        <a:pt x="0" y="3274"/>
                      </a:moveTo>
                      <a:lnTo>
                        <a:pt x="0" y="0"/>
                      </a:lnTo>
                      <a:lnTo>
                        <a:pt x="3405" y="4092"/>
                      </a:lnTo>
                      <a:close/>
                    </a:path>
                  </a:pathLst>
                </a:custGeom>
                <a:grpFill/>
                <a:ln w="39624" cap="flat">
                  <a:noFill/>
                  <a:prstDash val="solid"/>
                  <a:miter/>
                </a:ln>
              </p:spPr>
              <p:txBody>
                <a:bodyPr rtlCol="0" anchor="ctr"/>
                <a:lstStyle/>
                <a:p>
                  <a:endParaRPr lang="en-US"/>
                </a:p>
              </p:txBody>
            </p:sp>
            <p:sp>
              <p:nvSpPr>
                <p:cNvPr id="313" name="Freeform: Shape 13">
                  <a:extLst>
                    <a:ext uri="{FF2B5EF4-FFF2-40B4-BE49-F238E27FC236}">
                      <a16:creationId xmlns:a16="http://schemas.microsoft.com/office/drawing/2014/main" id="{97FCE0DA-1EB8-4542-ADB0-5089C9940414}"/>
                    </a:ext>
                  </a:extLst>
                </p:cNvPr>
                <p:cNvSpPr/>
                <p:nvPr/>
              </p:nvSpPr>
              <p:spPr>
                <a:xfrm>
                  <a:off x="10470753" y="5408726"/>
                  <a:ext cx="3000" cy="3409"/>
                </a:xfrm>
                <a:custGeom>
                  <a:avLst/>
                  <a:gdLst>
                    <a:gd name="connsiteX0" fmla="*/ 0 w 3000"/>
                    <a:gd name="connsiteY0" fmla="*/ 3409 h 3409"/>
                    <a:gd name="connsiteX1" fmla="*/ 0 w 3000"/>
                    <a:gd name="connsiteY1" fmla="*/ 0 h 3409"/>
                    <a:gd name="connsiteX2" fmla="*/ 3000 w 3000"/>
                    <a:gd name="connsiteY2" fmla="*/ 1707 h 3409"/>
                  </a:gdLst>
                  <a:ahLst/>
                  <a:cxnLst>
                    <a:cxn ang="0">
                      <a:pos x="connsiteX0" y="connsiteY0"/>
                    </a:cxn>
                    <a:cxn ang="0">
                      <a:pos x="connsiteX1" y="connsiteY1"/>
                    </a:cxn>
                    <a:cxn ang="0">
                      <a:pos x="connsiteX2" y="connsiteY2"/>
                    </a:cxn>
                  </a:cxnLst>
                  <a:rect l="l" t="t" r="r" b="b"/>
                  <a:pathLst>
                    <a:path w="3000" h="3409">
                      <a:moveTo>
                        <a:pt x="0" y="3409"/>
                      </a:moveTo>
                      <a:lnTo>
                        <a:pt x="0" y="0"/>
                      </a:lnTo>
                      <a:lnTo>
                        <a:pt x="3000" y="1707"/>
                      </a:lnTo>
                      <a:close/>
                    </a:path>
                  </a:pathLst>
                </a:custGeom>
                <a:grpFill/>
                <a:ln w="39624" cap="flat">
                  <a:noFill/>
                  <a:prstDash val="solid"/>
                  <a:miter/>
                </a:ln>
              </p:spPr>
              <p:txBody>
                <a:bodyPr rtlCol="0" anchor="ctr"/>
                <a:lstStyle/>
                <a:p>
                  <a:endParaRPr lang="en-US"/>
                </a:p>
              </p:txBody>
            </p:sp>
            <p:sp>
              <p:nvSpPr>
                <p:cNvPr id="314" name="Freeform: Shape 14">
                  <a:extLst>
                    <a:ext uri="{FF2B5EF4-FFF2-40B4-BE49-F238E27FC236}">
                      <a16:creationId xmlns:a16="http://schemas.microsoft.com/office/drawing/2014/main" id="{6E05F6F0-89E3-4102-B273-2E63283847C3}"/>
                    </a:ext>
                  </a:extLst>
                </p:cNvPr>
                <p:cNvSpPr/>
                <p:nvPr/>
              </p:nvSpPr>
              <p:spPr>
                <a:xfrm>
                  <a:off x="10460124" y="5391283"/>
                  <a:ext cx="5040" cy="5858"/>
                </a:xfrm>
                <a:custGeom>
                  <a:avLst/>
                  <a:gdLst>
                    <a:gd name="connsiteX0" fmla="*/ 2318 w 5040"/>
                    <a:gd name="connsiteY0" fmla="*/ 5858 h 5858"/>
                    <a:gd name="connsiteX1" fmla="*/ 5040 w 5040"/>
                    <a:gd name="connsiteY1" fmla="*/ 5041 h 5858"/>
                    <a:gd name="connsiteX2" fmla="*/ 1087 w 5040"/>
                    <a:gd name="connsiteY2" fmla="*/ 0 h 5858"/>
                    <a:gd name="connsiteX3" fmla="*/ 0 w 5040"/>
                    <a:gd name="connsiteY3" fmla="*/ 0 h 5858"/>
                  </a:gdLst>
                  <a:ahLst/>
                  <a:cxnLst>
                    <a:cxn ang="0">
                      <a:pos x="connsiteX0" y="connsiteY0"/>
                    </a:cxn>
                    <a:cxn ang="0">
                      <a:pos x="connsiteX1" y="connsiteY1"/>
                    </a:cxn>
                    <a:cxn ang="0">
                      <a:pos x="connsiteX2" y="connsiteY2"/>
                    </a:cxn>
                    <a:cxn ang="0">
                      <a:pos x="connsiteX3" y="connsiteY3"/>
                    </a:cxn>
                  </a:cxnLst>
                  <a:rect l="l" t="t" r="r" b="b"/>
                  <a:pathLst>
                    <a:path w="5040" h="5858">
                      <a:moveTo>
                        <a:pt x="2318" y="5858"/>
                      </a:moveTo>
                      <a:lnTo>
                        <a:pt x="5040" y="5041"/>
                      </a:lnTo>
                      <a:lnTo>
                        <a:pt x="1087" y="0"/>
                      </a:lnTo>
                      <a:lnTo>
                        <a:pt x="0" y="0"/>
                      </a:lnTo>
                      <a:close/>
                    </a:path>
                  </a:pathLst>
                </a:custGeom>
                <a:grpFill/>
                <a:ln w="39624" cap="flat">
                  <a:noFill/>
                  <a:prstDash val="solid"/>
                  <a:miter/>
                </a:ln>
              </p:spPr>
              <p:txBody>
                <a:bodyPr rtlCol="0" anchor="ctr"/>
                <a:lstStyle/>
                <a:p>
                  <a:endParaRPr lang="en-US"/>
                </a:p>
              </p:txBody>
            </p:sp>
            <p:sp>
              <p:nvSpPr>
                <p:cNvPr id="315" name="Freeform: Shape 15">
                  <a:extLst>
                    <a:ext uri="{FF2B5EF4-FFF2-40B4-BE49-F238E27FC236}">
                      <a16:creationId xmlns:a16="http://schemas.microsoft.com/office/drawing/2014/main" id="{C162AC3D-F66B-4C30-8826-4B2D250E5972}"/>
                    </a:ext>
                  </a:extLst>
                </p:cNvPr>
                <p:cNvSpPr/>
                <p:nvPr/>
              </p:nvSpPr>
              <p:spPr>
                <a:xfrm>
                  <a:off x="10452627" y="5376833"/>
                  <a:ext cx="5861" cy="8723"/>
                </a:xfrm>
                <a:custGeom>
                  <a:avLst/>
                  <a:gdLst>
                    <a:gd name="connsiteX0" fmla="*/ 1909 w 5861"/>
                    <a:gd name="connsiteY0" fmla="*/ 3818 h 8723"/>
                    <a:gd name="connsiteX1" fmla="*/ 4227 w 5861"/>
                    <a:gd name="connsiteY1" fmla="*/ 1639 h 8723"/>
                    <a:gd name="connsiteX2" fmla="*/ 5862 w 5861"/>
                    <a:gd name="connsiteY2" fmla="*/ 8723 h 8723"/>
                    <a:gd name="connsiteX3" fmla="*/ 0 w 5861"/>
                    <a:gd name="connsiteY3" fmla="*/ 6545 h 8723"/>
                    <a:gd name="connsiteX4" fmla="*/ 0 w 5861"/>
                    <a:gd name="connsiteY4" fmla="*/ 0 h 8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1" h="8723">
                      <a:moveTo>
                        <a:pt x="1909" y="3818"/>
                      </a:moveTo>
                      <a:lnTo>
                        <a:pt x="4227" y="1639"/>
                      </a:lnTo>
                      <a:lnTo>
                        <a:pt x="5862" y="8723"/>
                      </a:lnTo>
                      <a:lnTo>
                        <a:pt x="0" y="6545"/>
                      </a:lnTo>
                      <a:lnTo>
                        <a:pt x="0" y="0"/>
                      </a:lnTo>
                      <a:close/>
                    </a:path>
                  </a:pathLst>
                </a:custGeom>
                <a:grpFill/>
                <a:ln w="39624" cap="flat">
                  <a:noFill/>
                  <a:prstDash val="solid"/>
                  <a:miter/>
                </a:ln>
              </p:spPr>
              <p:txBody>
                <a:bodyPr rtlCol="0" anchor="ctr"/>
                <a:lstStyle/>
                <a:p>
                  <a:endParaRPr lang="en-US"/>
                </a:p>
              </p:txBody>
            </p:sp>
            <p:sp>
              <p:nvSpPr>
                <p:cNvPr id="316" name="Freeform: Shape 16">
                  <a:extLst>
                    <a:ext uri="{FF2B5EF4-FFF2-40B4-BE49-F238E27FC236}">
                      <a16:creationId xmlns:a16="http://schemas.microsoft.com/office/drawing/2014/main" id="{5F2BE256-0A6D-47BC-B6B6-2F05FD97797B}"/>
                    </a:ext>
                  </a:extLst>
                </p:cNvPr>
                <p:cNvSpPr/>
                <p:nvPr/>
              </p:nvSpPr>
              <p:spPr>
                <a:xfrm>
                  <a:off x="10572837" y="5406638"/>
                  <a:ext cx="15994" cy="11267"/>
                </a:xfrm>
                <a:custGeom>
                  <a:avLst/>
                  <a:gdLst>
                    <a:gd name="connsiteX0" fmla="*/ 9997 w 15994"/>
                    <a:gd name="connsiteY0" fmla="*/ 11267 h 11267"/>
                    <a:gd name="connsiteX1" fmla="*/ 15994 w 15994"/>
                    <a:gd name="connsiteY1" fmla="*/ 7449 h 11267"/>
                    <a:gd name="connsiteX2" fmla="*/ 13811 w 15994"/>
                    <a:gd name="connsiteY2" fmla="*/ 3794 h 11267"/>
                    <a:gd name="connsiteX3" fmla="*/ 9997 w 15994"/>
                    <a:gd name="connsiteY3" fmla="*/ 0 h 11267"/>
                    <a:gd name="connsiteX4" fmla="*/ 5636 w 15994"/>
                    <a:gd name="connsiteY4" fmla="*/ 1088 h 11267"/>
                    <a:gd name="connsiteX5" fmla="*/ 1274 w 15994"/>
                    <a:gd name="connsiteY5" fmla="*/ 3794 h 11267"/>
                    <a:gd name="connsiteX6" fmla="*/ 0 w 15994"/>
                    <a:gd name="connsiteY6" fmla="*/ 8541 h 11267"/>
                    <a:gd name="connsiteX7" fmla="*/ 5636 w 15994"/>
                    <a:gd name="connsiteY7" fmla="*/ 9993 h 11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994" h="11267">
                      <a:moveTo>
                        <a:pt x="9997" y="11267"/>
                      </a:moveTo>
                      <a:lnTo>
                        <a:pt x="15994" y="7449"/>
                      </a:lnTo>
                      <a:lnTo>
                        <a:pt x="13811" y="3794"/>
                      </a:lnTo>
                      <a:lnTo>
                        <a:pt x="9997" y="0"/>
                      </a:lnTo>
                      <a:lnTo>
                        <a:pt x="5636" y="1088"/>
                      </a:lnTo>
                      <a:lnTo>
                        <a:pt x="1274" y="3794"/>
                      </a:lnTo>
                      <a:lnTo>
                        <a:pt x="0" y="8541"/>
                      </a:lnTo>
                      <a:lnTo>
                        <a:pt x="5636" y="9993"/>
                      </a:lnTo>
                      <a:close/>
                    </a:path>
                  </a:pathLst>
                </a:custGeom>
                <a:grpFill/>
                <a:ln w="39624" cap="flat">
                  <a:noFill/>
                  <a:prstDash val="solid"/>
                  <a:miter/>
                </a:ln>
              </p:spPr>
              <p:txBody>
                <a:bodyPr rtlCol="0" anchor="ctr"/>
                <a:lstStyle/>
                <a:p>
                  <a:endParaRPr lang="en-US"/>
                </a:p>
              </p:txBody>
            </p:sp>
            <p:sp>
              <p:nvSpPr>
                <p:cNvPr id="317" name="Freeform: Shape 17">
                  <a:extLst>
                    <a:ext uri="{FF2B5EF4-FFF2-40B4-BE49-F238E27FC236}">
                      <a16:creationId xmlns:a16="http://schemas.microsoft.com/office/drawing/2014/main" id="{D2E6DFC0-7565-49DA-A311-34611E37FF41}"/>
                    </a:ext>
                  </a:extLst>
                </p:cNvPr>
                <p:cNvSpPr/>
                <p:nvPr/>
              </p:nvSpPr>
              <p:spPr>
                <a:xfrm>
                  <a:off x="10587740" y="5393371"/>
                  <a:ext cx="13993" cy="8905"/>
                </a:xfrm>
                <a:custGeom>
                  <a:avLst/>
                  <a:gdLst>
                    <a:gd name="connsiteX0" fmla="*/ 0 w 13993"/>
                    <a:gd name="connsiteY0" fmla="*/ 3770 h 8905"/>
                    <a:gd name="connsiteX1" fmla="*/ 1091 w 13993"/>
                    <a:gd name="connsiteY1" fmla="*/ 8906 h 8905"/>
                    <a:gd name="connsiteX2" fmla="*/ 5088 w 13993"/>
                    <a:gd name="connsiteY2" fmla="*/ 6179 h 8905"/>
                    <a:gd name="connsiteX3" fmla="*/ 9815 w 13993"/>
                    <a:gd name="connsiteY3" fmla="*/ 6179 h 8905"/>
                    <a:gd name="connsiteX4" fmla="*/ 13994 w 13993"/>
                    <a:gd name="connsiteY4" fmla="*/ 0 h 8905"/>
                    <a:gd name="connsiteX5" fmla="*/ 5933 w 13993"/>
                    <a:gd name="connsiteY5" fmla="*/ 2877 h 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93" h="8905">
                      <a:moveTo>
                        <a:pt x="0" y="3770"/>
                      </a:moveTo>
                      <a:lnTo>
                        <a:pt x="1091" y="8906"/>
                      </a:lnTo>
                      <a:lnTo>
                        <a:pt x="5088" y="6179"/>
                      </a:lnTo>
                      <a:lnTo>
                        <a:pt x="9815" y="6179"/>
                      </a:lnTo>
                      <a:lnTo>
                        <a:pt x="13994" y="0"/>
                      </a:lnTo>
                      <a:lnTo>
                        <a:pt x="5933" y="2877"/>
                      </a:lnTo>
                      <a:close/>
                    </a:path>
                  </a:pathLst>
                </a:custGeom>
                <a:grpFill/>
                <a:ln w="39624" cap="flat">
                  <a:noFill/>
                  <a:prstDash val="solid"/>
                  <a:miter/>
                </a:ln>
              </p:spPr>
              <p:txBody>
                <a:bodyPr rtlCol="0" anchor="ctr"/>
                <a:lstStyle/>
                <a:p>
                  <a:endParaRPr lang="en-US"/>
                </a:p>
              </p:txBody>
            </p:sp>
            <p:sp>
              <p:nvSpPr>
                <p:cNvPr id="318" name="Freeform: Shape 18">
                  <a:extLst>
                    <a:ext uri="{FF2B5EF4-FFF2-40B4-BE49-F238E27FC236}">
                      <a16:creationId xmlns:a16="http://schemas.microsoft.com/office/drawing/2014/main" id="{5AC88D51-5EB1-4CC4-9F55-D891719C1EFC}"/>
                    </a:ext>
                  </a:extLst>
                </p:cNvPr>
                <p:cNvSpPr/>
                <p:nvPr/>
              </p:nvSpPr>
              <p:spPr>
                <a:xfrm>
                  <a:off x="10314511" y="5264938"/>
                  <a:ext cx="15902" cy="19486"/>
                </a:xfrm>
                <a:custGeom>
                  <a:avLst/>
                  <a:gdLst>
                    <a:gd name="connsiteX0" fmla="*/ 0 w 15902"/>
                    <a:gd name="connsiteY0" fmla="*/ 1218 h 19486"/>
                    <a:gd name="connsiteX1" fmla="*/ 1333 w 15902"/>
                    <a:gd name="connsiteY1" fmla="*/ 0 h 19486"/>
                    <a:gd name="connsiteX2" fmla="*/ 4104 w 15902"/>
                    <a:gd name="connsiteY2" fmla="*/ 4195 h 19486"/>
                    <a:gd name="connsiteX3" fmla="*/ 5540 w 15902"/>
                    <a:gd name="connsiteY3" fmla="*/ 4743 h 19486"/>
                    <a:gd name="connsiteX4" fmla="*/ 8001 w 15902"/>
                    <a:gd name="connsiteY4" fmla="*/ 8402 h 19486"/>
                    <a:gd name="connsiteX5" fmla="*/ 12006 w 15902"/>
                    <a:gd name="connsiteY5" fmla="*/ 13021 h 19486"/>
                    <a:gd name="connsiteX6" fmla="*/ 14057 w 15902"/>
                    <a:gd name="connsiteY6" fmla="*/ 13740 h 19486"/>
                    <a:gd name="connsiteX7" fmla="*/ 15903 w 15902"/>
                    <a:gd name="connsiteY7" fmla="*/ 17740 h 19486"/>
                    <a:gd name="connsiteX8" fmla="*/ 12926 w 15902"/>
                    <a:gd name="connsiteY8" fmla="*/ 19487 h 19486"/>
                    <a:gd name="connsiteX9" fmla="*/ 7949 w 15902"/>
                    <a:gd name="connsiteY9" fmla="*/ 16200 h 19486"/>
                    <a:gd name="connsiteX10" fmla="*/ 7949 w 15902"/>
                    <a:gd name="connsiteY10" fmla="*/ 13021 h 19486"/>
                    <a:gd name="connsiteX11" fmla="*/ 4719 w 15902"/>
                    <a:gd name="connsiteY11" fmla="*/ 10251 h 19486"/>
                    <a:gd name="connsiteX12" fmla="*/ 2254 w 15902"/>
                    <a:gd name="connsiteY12" fmla="*/ 8505 h 19486"/>
                    <a:gd name="connsiteX13" fmla="*/ 1024 w 15902"/>
                    <a:gd name="connsiteY13" fmla="*/ 3374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2" h="19486">
                      <a:moveTo>
                        <a:pt x="0" y="1218"/>
                      </a:moveTo>
                      <a:lnTo>
                        <a:pt x="1333" y="0"/>
                      </a:lnTo>
                      <a:lnTo>
                        <a:pt x="4104" y="4195"/>
                      </a:lnTo>
                      <a:lnTo>
                        <a:pt x="5540" y="4743"/>
                      </a:lnTo>
                      <a:lnTo>
                        <a:pt x="8001" y="8402"/>
                      </a:lnTo>
                      <a:lnTo>
                        <a:pt x="12006" y="13021"/>
                      </a:lnTo>
                      <a:lnTo>
                        <a:pt x="14057" y="13740"/>
                      </a:lnTo>
                      <a:lnTo>
                        <a:pt x="15903" y="17740"/>
                      </a:lnTo>
                      <a:lnTo>
                        <a:pt x="12926" y="19487"/>
                      </a:lnTo>
                      <a:lnTo>
                        <a:pt x="7949" y="16200"/>
                      </a:lnTo>
                      <a:lnTo>
                        <a:pt x="7949" y="13021"/>
                      </a:lnTo>
                      <a:lnTo>
                        <a:pt x="4719" y="10251"/>
                      </a:lnTo>
                      <a:lnTo>
                        <a:pt x="2254" y="8505"/>
                      </a:lnTo>
                      <a:lnTo>
                        <a:pt x="1024" y="3374"/>
                      </a:lnTo>
                      <a:close/>
                    </a:path>
                  </a:pathLst>
                </a:custGeom>
                <a:grpFill/>
                <a:ln w="39624" cap="flat">
                  <a:noFill/>
                  <a:prstDash val="solid"/>
                  <a:miter/>
                </a:ln>
              </p:spPr>
              <p:txBody>
                <a:bodyPr rtlCol="0" anchor="ctr"/>
                <a:lstStyle/>
                <a:p>
                  <a:endParaRPr lang="en-US"/>
                </a:p>
              </p:txBody>
            </p:sp>
            <p:sp>
              <p:nvSpPr>
                <p:cNvPr id="319" name="Freeform: Shape 19">
                  <a:extLst>
                    <a:ext uri="{FF2B5EF4-FFF2-40B4-BE49-F238E27FC236}">
                      <a16:creationId xmlns:a16="http://schemas.microsoft.com/office/drawing/2014/main" id="{DE7850E3-D249-4326-ACC3-EA03ADDF1C8B}"/>
                    </a:ext>
                  </a:extLst>
                </p:cNvPr>
                <p:cNvSpPr/>
                <p:nvPr/>
              </p:nvSpPr>
              <p:spPr>
                <a:xfrm>
                  <a:off x="10336879" y="5283500"/>
                  <a:ext cx="6877" cy="4825"/>
                </a:xfrm>
                <a:custGeom>
                  <a:avLst/>
                  <a:gdLst>
                    <a:gd name="connsiteX0" fmla="*/ 0 w 6877"/>
                    <a:gd name="connsiteY0" fmla="*/ 0 h 4825"/>
                    <a:gd name="connsiteX1" fmla="*/ 5235 w 6877"/>
                    <a:gd name="connsiteY1" fmla="*/ 4826 h 4825"/>
                    <a:gd name="connsiteX2" fmla="*/ 6878 w 6877"/>
                    <a:gd name="connsiteY2" fmla="*/ 4826 h 4825"/>
                    <a:gd name="connsiteX3" fmla="*/ 5647 w 6877"/>
                    <a:gd name="connsiteY3" fmla="*/ 925 h 4825"/>
                    <a:gd name="connsiteX4" fmla="*/ 2155 w 6877"/>
                    <a:gd name="connsiteY4" fmla="*/ 0 h 4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 h="4825">
                      <a:moveTo>
                        <a:pt x="0" y="0"/>
                      </a:moveTo>
                      <a:lnTo>
                        <a:pt x="5235" y="4826"/>
                      </a:lnTo>
                      <a:lnTo>
                        <a:pt x="6878" y="4826"/>
                      </a:lnTo>
                      <a:lnTo>
                        <a:pt x="5647" y="925"/>
                      </a:lnTo>
                      <a:lnTo>
                        <a:pt x="2155" y="0"/>
                      </a:lnTo>
                      <a:close/>
                    </a:path>
                  </a:pathLst>
                </a:custGeom>
                <a:grpFill/>
                <a:ln w="39624" cap="flat">
                  <a:noFill/>
                  <a:prstDash val="solid"/>
                  <a:miter/>
                </a:ln>
              </p:spPr>
              <p:txBody>
                <a:bodyPr rtlCol="0" anchor="ctr"/>
                <a:lstStyle/>
                <a:p>
                  <a:endParaRPr lang="en-US"/>
                </a:p>
              </p:txBody>
            </p:sp>
            <p:sp>
              <p:nvSpPr>
                <p:cNvPr id="320" name="Freeform: Shape 20">
                  <a:extLst>
                    <a:ext uri="{FF2B5EF4-FFF2-40B4-BE49-F238E27FC236}">
                      <a16:creationId xmlns:a16="http://schemas.microsoft.com/office/drawing/2014/main" id="{BA7B2E57-2575-4B9C-8399-490683F4BA81}"/>
                    </a:ext>
                  </a:extLst>
                </p:cNvPr>
                <p:cNvSpPr/>
                <p:nvPr/>
              </p:nvSpPr>
              <p:spPr>
                <a:xfrm>
                  <a:off x="10341395" y="5295406"/>
                  <a:ext cx="9953" cy="7385"/>
                </a:xfrm>
                <a:custGeom>
                  <a:avLst/>
                  <a:gdLst>
                    <a:gd name="connsiteX0" fmla="*/ 0 w 9953"/>
                    <a:gd name="connsiteY0" fmla="*/ 1540 h 7385"/>
                    <a:gd name="connsiteX1" fmla="*/ 2361 w 9953"/>
                    <a:gd name="connsiteY1" fmla="*/ 0 h 7385"/>
                    <a:gd name="connsiteX2" fmla="*/ 3183 w 9953"/>
                    <a:gd name="connsiteY2" fmla="*/ 3385 h 7385"/>
                    <a:gd name="connsiteX3" fmla="*/ 5540 w 9953"/>
                    <a:gd name="connsiteY3" fmla="*/ 2460 h 7385"/>
                    <a:gd name="connsiteX4" fmla="*/ 7902 w 9953"/>
                    <a:gd name="connsiteY4" fmla="*/ 2460 h 7385"/>
                    <a:gd name="connsiteX5" fmla="*/ 9953 w 9953"/>
                    <a:gd name="connsiteY5" fmla="*/ 7386 h 7385"/>
                    <a:gd name="connsiteX6" fmla="*/ 7183 w 9953"/>
                    <a:gd name="connsiteY6" fmla="*/ 5231 h 7385"/>
                    <a:gd name="connsiteX7" fmla="*/ 2976 w 9953"/>
                    <a:gd name="connsiteY7" fmla="*/ 5231 h 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53" h="7385">
                      <a:moveTo>
                        <a:pt x="0" y="1540"/>
                      </a:moveTo>
                      <a:lnTo>
                        <a:pt x="2361" y="0"/>
                      </a:lnTo>
                      <a:lnTo>
                        <a:pt x="3183" y="3385"/>
                      </a:lnTo>
                      <a:lnTo>
                        <a:pt x="5540" y="2460"/>
                      </a:lnTo>
                      <a:lnTo>
                        <a:pt x="7902" y="2460"/>
                      </a:lnTo>
                      <a:lnTo>
                        <a:pt x="9953" y="7386"/>
                      </a:lnTo>
                      <a:lnTo>
                        <a:pt x="7183" y="5231"/>
                      </a:lnTo>
                      <a:lnTo>
                        <a:pt x="2976" y="5231"/>
                      </a:lnTo>
                      <a:close/>
                    </a:path>
                  </a:pathLst>
                </a:custGeom>
                <a:grpFill/>
                <a:ln w="39624" cap="flat">
                  <a:noFill/>
                  <a:prstDash val="solid"/>
                  <a:miter/>
                </a:ln>
              </p:spPr>
              <p:txBody>
                <a:bodyPr rtlCol="0" anchor="ctr"/>
                <a:lstStyle/>
                <a:p>
                  <a:endParaRPr lang="en-US"/>
                </a:p>
              </p:txBody>
            </p:sp>
            <p:sp>
              <p:nvSpPr>
                <p:cNvPr id="321" name="Freeform: Shape 21">
                  <a:extLst>
                    <a:ext uri="{FF2B5EF4-FFF2-40B4-BE49-F238E27FC236}">
                      <a16:creationId xmlns:a16="http://schemas.microsoft.com/office/drawing/2014/main" id="{645DAF74-989B-4656-A7B2-1AC87C29A7A9}"/>
                    </a:ext>
                  </a:extLst>
                </p:cNvPr>
                <p:cNvSpPr/>
                <p:nvPr/>
              </p:nvSpPr>
              <p:spPr>
                <a:xfrm>
                  <a:off x="10360175" y="5293453"/>
                  <a:ext cx="14878" cy="10263"/>
                </a:xfrm>
                <a:custGeom>
                  <a:avLst/>
                  <a:gdLst>
                    <a:gd name="connsiteX0" fmla="*/ 0 w 14878"/>
                    <a:gd name="connsiteY0" fmla="*/ 0 h 10263"/>
                    <a:gd name="connsiteX1" fmla="*/ 6259 w 14878"/>
                    <a:gd name="connsiteY1" fmla="*/ 5132 h 10263"/>
                    <a:gd name="connsiteX2" fmla="*/ 10366 w 14878"/>
                    <a:gd name="connsiteY2" fmla="*/ 6878 h 10263"/>
                    <a:gd name="connsiteX3" fmla="*/ 11287 w 14878"/>
                    <a:gd name="connsiteY3" fmla="*/ 9338 h 10263"/>
                    <a:gd name="connsiteX4" fmla="*/ 12517 w 14878"/>
                    <a:gd name="connsiteY4" fmla="*/ 8521 h 10263"/>
                    <a:gd name="connsiteX5" fmla="*/ 14470 w 14878"/>
                    <a:gd name="connsiteY5" fmla="*/ 10263 h 10263"/>
                    <a:gd name="connsiteX6" fmla="*/ 14879 w 14878"/>
                    <a:gd name="connsiteY6" fmla="*/ 9338 h 10263"/>
                    <a:gd name="connsiteX7" fmla="*/ 10672 w 14878"/>
                    <a:gd name="connsiteY7" fmla="*/ 4310 h 10263"/>
                    <a:gd name="connsiteX8" fmla="*/ 1437 w 14878"/>
                    <a:gd name="connsiteY8" fmla="*/ 0 h 1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78" h="10263">
                      <a:moveTo>
                        <a:pt x="0" y="0"/>
                      </a:moveTo>
                      <a:lnTo>
                        <a:pt x="6259" y="5132"/>
                      </a:lnTo>
                      <a:lnTo>
                        <a:pt x="10366" y="6878"/>
                      </a:lnTo>
                      <a:lnTo>
                        <a:pt x="11287" y="9338"/>
                      </a:lnTo>
                      <a:lnTo>
                        <a:pt x="12517" y="8521"/>
                      </a:lnTo>
                      <a:lnTo>
                        <a:pt x="14470" y="10263"/>
                      </a:lnTo>
                      <a:lnTo>
                        <a:pt x="14879" y="9338"/>
                      </a:lnTo>
                      <a:lnTo>
                        <a:pt x="10672" y="4310"/>
                      </a:lnTo>
                      <a:lnTo>
                        <a:pt x="1437" y="0"/>
                      </a:lnTo>
                      <a:close/>
                    </a:path>
                  </a:pathLst>
                </a:custGeom>
                <a:grpFill/>
                <a:ln w="39624" cap="flat">
                  <a:noFill/>
                  <a:prstDash val="solid"/>
                  <a:miter/>
                </a:ln>
              </p:spPr>
              <p:txBody>
                <a:bodyPr rtlCol="0" anchor="ctr"/>
                <a:lstStyle/>
                <a:p>
                  <a:endParaRPr lang="en-US"/>
                </a:p>
              </p:txBody>
            </p:sp>
            <p:sp>
              <p:nvSpPr>
                <p:cNvPr id="322" name="Freeform: Shape 22">
                  <a:extLst>
                    <a:ext uri="{FF2B5EF4-FFF2-40B4-BE49-F238E27FC236}">
                      <a16:creationId xmlns:a16="http://schemas.microsoft.com/office/drawing/2014/main" id="{FB4BB865-E4FD-40E9-9ECA-C9E8340308E7}"/>
                    </a:ext>
                  </a:extLst>
                </p:cNvPr>
                <p:cNvSpPr/>
                <p:nvPr/>
              </p:nvSpPr>
              <p:spPr>
                <a:xfrm>
                  <a:off x="10372693" y="5313261"/>
                  <a:ext cx="12831" cy="5949"/>
                </a:xfrm>
                <a:custGeom>
                  <a:avLst/>
                  <a:gdLst>
                    <a:gd name="connsiteX0" fmla="*/ 0 w 12831"/>
                    <a:gd name="connsiteY0" fmla="*/ 1742 h 5949"/>
                    <a:gd name="connsiteX1" fmla="*/ 2361 w 12831"/>
                    <a:gd name="connsiteY1" fmla="*/ 4513 h 5949"/>
                    <a:gd name="connsiteX2" fmla="*/ 6263 w 12831"/>
                    <a:gd name="connsiteY2" fmla="*/ 5028 h 5949"/>
                    <a:gd name="connsiteX3" fmla="*/ 9648 w 12831"/>
                    <a:gd name="connsiteY3" fmla="*/ 5949 h 5949"/>
                    <a:gd name="connsiteX4" fmla="*/ 12831 w 12831"/>
                    <a:gd name="connsiteY4" fmla="*/ 4719 h 5949"/>
                    <a:gd name="connsiteX5" fmla="*/ 8211 w 12831"/>
                    <a:gd name="connsiteY5" fmla="*/ 718 h 5949"/>
                    <a:gd name="connsiteX6" fmla="*/ 4211 w 12831"/>
                    <a:gd name="connsiteY6" fmla="*/ 0 h 5949"/>
                    <a:gd name="connsiteX7" fmla="*/ 619 w 12831"/>
                    <a:gd name="connsiteY7" fmla="*/ 1024 h 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831" h="5949">
                      <a:moveTo>
                        <a:pt x="0" y="1742"/>
                      </a:moveTo>
                      <a:lnTo>
                        <a:pt x="2361" y="4513"/>
                      </a:lnTo>
                      <a:lnTo>
                        <a:pt x="6263" y="5028"/>
                      </a:lnTo>
                      <a:lnTo>
                        <a:pt x="9648" y="5949"/>
                      </a:lnTo>
                      <a:lnTo>
                        <a:pt x="12831" y="4719"/>
                      </a:lnTo>
                      <a:lnTo>
                        <a:pt x="8211" y="718"/>
                      </a:lnTo>
                      <a:lnTo>
                        <a:pt x="4211" y="0"/>
                      </a:lnTo>
                      <a:lnTo>
                        <a:pt x="619" y="1024"/>
                      </a:lnTo>
                      <a:close/>
                    </a:path>
                  </a:pathLst>
                </a:custGeom>
                <a:grpFill/>
                <a:ln w="39624" cap="flat">
                  <a:noFill/>
                  <a:prstDash val="solid"/>
                  <a:miter/>
                </a:ln>
              </p:spPr>
              <p:txBody>
                <a:bodyPr rtlCol="0" anchor="ctr"/>
                <a:lstStyle/>
                <a:p>
                  <a:endParaRPr lang="en-US"/>
                </a:p>
              </p:txBody>
            </p:sp>
            <p:sp>
              <p:nvSpPr>
                <p:cNvPr id="323" name="Freeform: Shape 23">
                  <a:extLst>
                    <a:ext uri="{FF2B5EF4-FFF2-40B4-BE49-F238E27FC236}">
                      <a16:creationId xmlns:a16="http://schemas.microsoft.com/office/drawing/2014/main" id="{C8CCB4D9-B771-4433-8791-D38968EEB3DC}"/>
                    </a:ext>
                  </a:extLst>
                </p:cNvPr>
                <p:cNvSpPr/>
                <p:nvPr/>
              </p:nvSpPr>
              <p:spPr>
                <a:xfrm>
                  <a:off x="10393529" y="5324652"/>
                  <a:ext cx="8310" cy="5131"/>
                </a:xfrm>
                <a:custGeom>
                  <a:avLst/>
                  <a:gdLst>
                    <a:gd name="connsiteX0" fmla="*/ 0 w 8310"/>
                    <a:gd name="connsiteY0" fmla="*/ 0 h 5131"/>
                    <a:gd name="connsiteX1" fmla="*/ 1024 w 8310"/>
                    <a:gd name="connsiteY1" fmla="*/ 2667 h 5131"/>
                    <a:gd name="connsiteX2" fmla="*/ 4104 w 8310"/>
                    <a:gd name="connsiteY2" fmla="*/ 3179 h 5131"/>
                    <a:gd name="connsiteX3" fmla="*/ 5949 w 8310"/>
                    <a:gd name="connsiteY3" fmla="*/ 5131 h 5131"/>
                    <a:gd name="connsiteX4" fmla="*/ 8310 w 8310"/>
                    <a:gd name="connsiteY4" fmla="*/ 4516 h 5131"/>
                    <a:gd name="connsiteX5" fmla="*/ 6771 w 8310"/>
                    <a:gd name="connsiteY5" fmla="*/ 1746 h 5131"/>
                    <a:gd name="connsiteX6" fmla="*/ 3691 w 8310"/>
                    <a:gd name="connsiteY6" fmla="*/ 615 h 5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10" h="5131">
                      <a:moveTo>
                        <a:pt x="0" y="0"/>
                      </a:moveTo>
                      <a:lnTo>
                        <a:pt x="1024" y="2667"/>
                      </a:lnTo>
                      <a:lnTo>
                        <a:pt x="4104" y="3179"/>
                      </a:lnTo>
                      <a:lnTo>
                        <a:pt x="5949" y="5131"/>
                      </a:lnTo>
                      <a:lnTo>
                        <a:pt x="8310" y="4516"/>
                      </a:lnTo>
                      <a:lnTo>
                        <a:pt x="6771" y="1746"/>
                      </a:lnTo>
                      <a:lnTo>
                        <a:pt x="3691" y="615"/>
                      </a:lnTo>
                      <a:close/>
                    </a:path>
                  </a:pathLst>
                </a:custGeom>
                <a:grpFill/>
                <a:ln w="39624" cap="flat">
                  <a:noFill/>
                  <a:prstDash val="solid"/>
                  <a:miter/>
                </a:ln>
              </p:spPr>
              <p:txBody>
                <a:bodyPr rtlCol="0" anchor="ctr"/>
                <a:lstStyle/>
                <a:p>
                  <a:endParaRPr lang="en-US"/>
                </a:p>
              </p:txBody>
            </p:sp>
            <p:sp>
              <p:nvSpPr>
                <p:cNvPr id="324" name="Freeform: Shape 24">
                  <a:extLst>
                    <a:ext uri="{FF2B5EF4-FFF2-40B4-BE49-F238E27FC236}">
                      <a16:creationId xmlns:a16="http://schemas.microsoft.com/office/drawing/2014/main" id="{74222D22-F900-4976-AC20-FD1D79E20868}"/>
                    </a:ext>
                  </a:extLst>
                </p:cNvPr>
                <p:cNvSpPr/>
                <p:nvPr/>
              </p:nvSpPr>
              <p:spPr>
                <a:xfrm>
                  <a:off x="10383266" y="5301562"/>
                  <a:ext cx="10263" cy="14057"/>
                </a:xfrm>
                <a:custGeom>
                  <a:avLst/>
                  <a:gdLst>
                    <a:gd name="connsiteX0" fmla="*/ 8620 w 10263"/>
                    <a:gd name="connsiteY0" fmla="*/ 14057 h 14057"/>
                    <a:gd name="connsiteX1" fmla="*/ 10263 w 10263"/>
                    <a:gd name="connsiteY1" fmla="*/ 12315 h 14057"/>
                    <a:gd name="connsiteX2" fmla="*/ 6671 w 10263"/>
                    <a:gd name="connsiteY2" fmla="*/ 10057 h 14057"/>
                    <a:gd name="connsiteX3" fmla="*/ 3385 w 10263"/>
                    <a:gd name="connsiteY3" fmla="*/ 5747 h 14057"/>
                    <a:gd name="connsiteX4" fmla="*/ 2873 w 10263"/>
                    <a:gd name="connsiteY4" fmla="*/ 2155 h 14057"/>
                    <a:gd name="connsiteX5" fmla="*/ 1436 w 10263"/>
                    <a:gd name="connsiteY5" fmla="*/ 0 h 14057"/>
                    <a:gd name="connsiteX6" fmla="*/ 0 w 10263"/>
                    <a:gd name="connsiteY6" fmla="*/ 512 h 14057"/>
                    <a:gd name="connsiteX7" fmla="*/ 1540 w 10263"/>
                    <a:gd name="connsiteY7" fmla="*/ 3798 h 14057"/>
                    <a:gd name="connsiteX8" fmla="*/ 1643 w 10263"/>
                    <a:gd name="connsiteY8" fmla="*/ 7029 h 14057"/>
                    <a:gd name="connsiteX9" fmla="*/ 3695 w 10263"/>
                    <a:gd name="connsiteY9" fmla="*/ 9751 h 1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63" h="14057">
                      <a:moveTo>
                        <a:pt x="8620" y="14057"/>
                      </a:moveTo>
                      <a:lnTo>
                        <a:pt x="10263" y="12315"/>
                      </a:lnTo>
                      <a:lnTo>
                        <a:pt x="6671" y="10057"/>
                      </a:lnTo>
                      <a:lnTo>
                        <a:pt x="3385" y="5747"/>
                      </a:lnTo>
                      <a:lnTo>
                        <a:pt x="2873" y="2155"/>
                      </a:lnTo>
                      <a:lnTo>
                        <a:pt x="1436" y="0"/>
                      </a:lnTo>
                      <a:lnTo>
                        <a:pt x="0" y="512"/>
                      </a:lnTo>
                      <a:lnTo>
                        <a:pt x="1540" y="3798"/>
                      </a:lnTo>
                      <a:lnTo>
                        <a:pt x="1643" y="7029"/>
                      </a:lnTo>
                      <a:lnTo>
                        <a:pt x="3695" y="9751"/>
                      </a:lnTo>
                      <a:close/>
                    </a:path>
                  </a:pathLst>
                </a:custGeom>
                <a:grpFill/>
                <a:ln w="39624" cap="flat">
                  <a:noFill/>
                  <a:prstDash val="solid"/>
                  <a:miter/>
                </a:ln>
              </p:spPr>
              <p:txBody>
                <a:bodyPr rtlCol="0" anchor="ctr"/>
                <a:lstStyle/>
                <a:p>
                  <a:endParaRPr lang="en-US"/>
                </a:p>
              </p:txBody>
            </p:sp>
            <p:sp>
              <p:nvSpPr>
                <p:cNvPr id="325" name="Freeform: Shape 25">
                  <a:extLst>
                    <a:ext uri="{FF2B5EF4-FFF2-40B4-BE49-F238E27FC236}">
                      <a16:creationId xmlns:a16="http://schemas.microsoft.com/office/drawing/2014/main" id="{B5C75290-52AA-468D-B6C5-7E648A7FCA18}"/>
                    </a:ext>
                  </a:extLst>
                </p:cNvPr>
                <p:cNvSpPr/>
                <p:nvPr/>
              </p:nvSpPr>
              <p:spPr>
                <a:xfrm>
                  <a:off x="10039929" y="5206058"/>
                  <a:ext cx="9949" cy="5044"/>
                </a:xfrm>
                <a:custGeom>
                  <a:avLst/>
                  <a:gdLst>
                    <a:gd name="connsiteX0" fmla="*/ 0 w 9949"/>
                    <a:gd name="connsiteY0" fmla="*/ 2183 h 5044"/>
                    <a:gd name="connsiteX1" fmla="*/ 3556 w 9949"/>
                    <a:gd name="connsiteY1" fmla="*/ 5044 h 5044"/>
                    <a:gd name="connsiteX2" fmla="*/ 9949 w 9949"/>
                    <a:gd name="connsiteY2" fmla="*/ 3000 h 5044"/>
                    <a:gd name="connsiteX3" fmla="*/ 6406 w 9949"/>
                    <a:gd name="connsiteY3" fmla="*/ 0 h 5044"/>
                    <a:gd name="connsiteX4" fmla="*/ 2726 w 9949"/>
                    <a:gd name="connsiteY4" fmla="*/ 0 h 5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9" h="5044">
                      <a:moveTo>
                        <a:pt x="0" y="2183"/>
                      </a:moveTo>
                      <a:lnTo>
                        <a:pt x="3556" y="5044"/>
                      </a:lnTo>
                      <a:lnTo>
                        <a:pt x="9949" y="3000"/>
                      </a:lnTo>
                      <a:lnTo>
                        <a:pt x="6406" y="0"/>
                      </a:lnTo>
                      <a:lnTo>
                        <a:pt x="2726" y="0"/>
                      </a:lnTo>
                      <a:close/>
                    </a:path>
                  </a:pathLst>
                </a:custGeom>
                <a:grpFill/>
                <a:ln w="39624" cap="flat">
                  <a:noFill/>
                  <a:prstDash val="solid"/>
                  <a:miter/>
                </a:ln>
              </p:spPr>
              <p:txBody>
                <a:bodyPr rtlCol="0" anchor="ctr"/>
                <a:lstStyle/>
                <a:p>
                  <a:endParaRPr lang="en-US"/>
                </a:p>
              </p:txBody>
            </p:sp>
            <p:sp>
              <p:nvSpPr>
                <p:cNvPr id="326" name="Freeform: Shape 26">
                  <a:extLst>
                    <a:ext uri="{FF2B5EF4-FFF2-40B4-BE49-F238E27FC236}">
                      <a16:creationId xmlns:a16="http://schemas.microsoft.com/office/drawing/2014/main" id="{1C1CBF72-D5E1-4AB9-8017-DA43B55AA704}"/>
                    </a:ext>
                  </a:extLst>
                </p:cNvPr>
                <p:cNvSpPr/>
                <p:nvPr/>
              </p:nvSpPr>
              <p:spPr>
                <a:xfrm>
                  <a:off x="10101127" y="5215872"/>
                  <a:ext cx="5996" cy="3405"/>
                </a:xfrm>
                <a:custGeom>
                  <a:avLst/>
                  <a:gdLst>
                    <a:gd name="connsiteX0" fmla="*/ 0 w 5996"/>
                    <a:gd name="connsiteY0" fmla="*/ 0 h 3405"/>
                    <a:gd name="connsiteX1" fmla="*/ 1909 w 5996"/>
                    <a:gd name="connsiteY1" fmla="*/ 3405 h 3405"/>
                    <a:gd name="connsiteX2" fmla="*/ 5314 w 5996"/>
                    <a:gd name="connsiteY2" fmla="*/ 3405 h 3405"/>
                    <a:gd name="connsiteX3" fmla="*/ 5997 w 5996"/>
                    <a:gd name="connsiteY3" fmla="*/ 1703 h 3405"/>
                    <a:gd name="connsiteX4" fmla="*/ 2996 w 5996"/>
                    <a:gd name="connsiteY4" fmla="*/ 818 h 3405"/>
                    <a:gd name="connsiteX5" fmla="*/ 1361 w 5996"/>
                    <a:gd name="connsiteY5" fmla="*/ 0 h 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96" h="3405">
                      <a:moveTo>
                        <a:pt x="0" y="0"/>
                      </a:moveTo>
                      <a:lnTo>
                        <a:pt x="1909" y="3405"/>
                      </a:lnTo>
                      <a:lnTo>
                        <a:pt x="5314" y="3405"/>
                      </a:lnTo>
                      <a:lnTo>
                        <a:pt x="5997" y="1703"/>
                      </a:lnTo>
                      <a:lnTo>
                        <a:pt x="2996" y="818"/>
                      </a:lnTo>
                      <a:lnTo>
                        <a:pt x="1361" y="0"/>
                      </a:lnTo>
                      <a:close/>
                    </a:path>
                  </a:pathLst>
                </a:custGeom>
                <a:grpFill/>
                <a:ln w="39624" cap="flat">
                  <a:noFill/>
                  <a:prstDash val="solid"/>
                  <a:miter/>
                </a:ln>
              </p:spPr>
              <p:txBody>
                <a:bodyPr rtlCol="0" anchor="ctr"/>
                <a:lstStyle/>
                <a:p>
                  <a:endParaRPr lang="en-US"/>
                </a:p>
              </p:txBody>
            </p:sp>
            <p:sp>
              <p:nvSpPr>
                <p:cNvPr id="327" name="Freeform: Shape 27">
                  <a:extLst>
                    <a:ext uri="{FF2B5EF4-FFF2-40B4-BE49-F238E27FC236}">
                      <a16:creationId xmlns:a16="http://schemas.microsoft.com/office/drawing/2014/main" id="{DA3C317A-DD40-4154-B529-21F6CE204B38}"/>
                    </a:ext>
                  </a:extLst>
                </p:cNvPr>
                <p:cNvSpPr/>
                <p:nvPr/>
              </p:nvSpPr>
              <p:spPr>
                <a:xfrm>
                  <a:off x="10101127" y="5224596"/>
                  <a:ext cx="8858" cy="2587"/>
                </a:xfrm>
                <a:custGeom>
                  <a:avLst/>
                  <a:gdLst>
                    <a:gd name="connsiteX0" fmla="*/ 0 w 8858"/>
                    <a:gd name="connsiteY0" fmla="*/ 0 h 2587"/>
                    <a:gd name="connsiteX1" fmla="*/ 4223 w 8858"/>
                    <a:gd name="connsiteY1" fmla="*/ 1905 h 2587"/>
                    <a:gd name="connsiteX2" fmla="*/ 8858 w 8858"/>
                    <a:gd name="connsiteY2" fmla="*/ 2588 h 2587"/>
                    <a:gd name="connsiteX3" fmla="*/ 8858 w 8858"/>
                    <a:gd name="connsiteY3" fmla="*/ 679 h 2587"/>
                    <a:gd name="connsiteX4" fmla="*/ 4429 w 8858"/>
                    <a:gd name="connsiteY4" fmla="*/ 679 h 25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8" h="2587">
                      <a:moveTo>
                        <a:pt x="0" y="0"/>
                      </a:moveTo>
                      <a:lnTo>
                        <a:pt x="4223" y="1905"/>
                      </a:lnTo>
                      <a:lnTo>
                        <a:pt x="8858" y="2588"/>
                      </a:lnTo>
                      <a:lnTo>
                        <a:pt x="8858" y="679"/>
                      </a:lnTo>
                      <a:lnTo>
                        <a:pt x="4429" y="679"/>
                      </a:lnTo>
                      <a:close/>
                    </a:path>
                  </a:pathLst>
                </a:custGeom>
                <a:grpFill/>
                <a:ln w="39624" cap="flat">
                  <a:noFill/>
                  <a:prstDash val="solid"/>
                  <a:miter/>
                </a:ln>
              </p:spPr>
              <p:txBody>
                <a:bodyPr rtlCol="0" anchor="ctr"/>
                <a:lstStyle/>
                <a:p>
                  <a:endParaRPr lang="en-US"/>
                </a:p>
              </p:txBody>
            </p:sp>
            <p:sp>
              <p:nvSpPr>
                <p:cNvPr id="328" name="Freeform: Shape 28">
                  <a:extLst>
                    <a:ext uri="{FF2B5EF4-FFF2-40B4-BE49-F238E27FC236}">
                      <a16:creationId xmlns:a16="http://schemas.microsoft.com/office/drawing/2014/main" id="{A0A63C56-8743-412E-B9DD-E0356D835291}"/>
                    </a:ext>
                  </a:extLst>
                </p:cNvPr>
                <p:cNvSpPr/>
                <p:nvPr/>
              </p:nvSpPr>
              <p:spPr>
                <a:xfrm>
                  <a:off x="10082045" y="5269681"/>
                  <a:ext cx="7358" cy="13791"/>
                </a:xfrm>
                <a:custGeom>
                  <a:avLst/>
                  <a:gdLst>
                    <a:gd name="connsiteX0" fmla="*/ 0 w 7358"/>
                    <a:gd name="connsiteY0" fmla="*/ 6707 h 13791"/>
                    <a:gd name="connsiteX1" fmla="*/ 0 w 7358"/>
                    <a:gd name="connsiteY1" fmla="*/ 13791 h 13791"/>
                    <a:gd name="connsiteX2" fmla="*/ 4088 w 7358"/>
                    <a:gd name="connsiteY2" fmla="*/ 12291 h 13791"/>
                    <a:gd name="connsiteX3" fmla="*/ 7358 w 7358"/>
                    <a:gd name="connsiteY3" fmla="*/ 4659 h 13791"/>
                    <a:gd name="connsiteX4" fmla="*/ 5314 w 7358"/>
                    <a:gd name="connsiteY4" fmla="*/ 980 h 13791"/>
                    <a:gd name="connsiteX5" fmla="*/ 3679 w 7358"/>
                    <a:gd name="connsiteY5" fmla="*/ 0 h 13791"/>
                    <a:gd name="connsiteX6" fmla="*/ 1909 w 7358"/>
                    <a:gd name="connsiteY6" fmla="*/ 4659 h 13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8" h="13791">
                      <a:moveTo>
                        <a:pt x="0" y="6707"/>
                      </a:moveTo>
                      <a:lnTo>
                        <a:pt x="0" y="13791"/>
                      </a:lnTo>
                      <a:lnTo>
                        <a:pt x="4088" y="12291"/>
                      </a:lnTo>
                      <a:lnTo>
                        <a:pt x="7358" y="4659"/>
                      </a:lnTo>
                      <a:lnTo>
                        <a:pt x="5314" y="980"/>
                      </a:lnTo>
                      <a:lnTo>
                        <a:pt x="3679" y="0"/>
                      </a:lnTo>
                      <a:lnTo>
                        <a:pt x="1909" y="4659"/>
                      </a:lnTo>
                      <a:close/>
                    </a:path>
                  </a:pathLst>
                </a:custGeom>
                <a:grpFill/>
                <a:ln w="39624" cap="flat">
                  <a:noFill/>
                  <a:prstDash val="solid"/>
                  <a:miter/>
                </a:ln>
              </p:spPr>
              <p:txBody>
                <a:bodyPr rtlCol="0" anchor="ctr"/>
                <a:lstStyle/>
                <a:p>
                  <a:endParaRPr lang="en-US"/>
                </a:p>
              </p:txBody>
            </p:sp>
            <p:sp>
              <p:nvSpPr>
                <p:cNvPr id="329" name="Freeform: Shape 29">
                  <a:extLst>
                    <a:ext uri="{FF2B5EF4-FFF2-40B4-BE49-F238E27FC236}">
                      <a16:creationId xmlns:a16="http://schemas.microsoft.com/office/drawing/2014/main" id="{CEFDE466-7482-4F6F-9846-34605D6DAAB2}"/>
                    </a:ext>
                  </a:extLst>
                </p:cNvPr>
                <p:cNvSpPr/>
                <p:nvPr/>
              </p:nvSpPr>
              <p:spPr>
                <a:xfrm>
                  <a:off x="10036659" y="5335836"/>
                  <a:ext cx="15037" cy="6091"/>
                </a:xfrm>
                <a:custGeom>
                  <a:avLst/>
                  <a:gdLst>
                    <a:gd name="connsiteX0" fmla="*/ 0 w 15037"/>
                    <a:gd name="connsiteY0" fmla="*/ 4882 h 6091"/>
                    <a:gd name="connsiteX1" fmla="*/ 5802 w 15037"/>
                    <a:gd name="connsiteY1" fmla="*/ 5405 h 6091"/>
                    <a:gd name="connsiteX2" fmla="*/ 10247 w 15037"/>
                    <a:gd name="connsiteY2" fmla="*/ 6092 h 6091"/>
                    <a:gd name="connsiteX3" fmla="*/ 15038 w 15037"/>
                    <a:gd name="connsiteY3" fmla="*/ 2191 h 6091"/>
                    <a:gd name="connsiteX4" fmla="*/ 14490 w 15037"/>
                    <a:gd name="connsiteY4" fmla="*/ 0 h 6091"/>
                    <a:gd name="connsiteX5" fmla="*/ 9839 w 15037"/>
                    <a:gd name="connsiteY5" fmla="*/ 0 h 6091"/>
                    <a:gd name="connsiteX6" fmla="*/ 5461 w 15037"/>
                    <a:gd name="connsiteY6" fmla="*/ 1163 h 6091"/>
                    <a:gd name="connsiteX7" fmla="*/ 1286 w 15037"/>
                    <a:gd name="connsiteY7" fmla="*/ 1849 h 6091"/>
                    <a:gd name="connsiteX8" fmla="*/ 262 w 15037"/>
                    <a:gd name="connsiteY8" fmla="*/ 3048 h 6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37" h="6091">
                      <a:moveTo>
                        <a:pt x="0" y="4882"/>
                      </a:moveTo>
                      <a:lnTo>
                        <a:pt x="5802" y="5405"/>
                      </a:lnTo>
                      <a:lnTo>
                        <a:pt x="10247" y="6092"/>
                      </a:lnTo>
                      <a:lnTo>
                        <a:pt x="15038" y="2191"/>
                      </a:lnTo>
                      <a:lnTo>
                        <a:pt x="14490" y="0"/>
                      </a:lnTo>
                      <a:lnTo>
                        <a:pt x="9839" y="0"/>
                      </a:lnTo>
                      <a:lnTo>
                        <a:pt x="5461" y="1163"/>
                      </a:lnTo>
                      <a:lnTo>
                        <a:pt x="1286" y="1849"/>
                      </a:lnTo>
                      <a:lnTo>
                        <a:pt x="262" y="3048"/>
                      </a:lnTo>
                      <a:close/>
                    </a:path>
                  </a:pathLst>
                </a:custGeom>
                <a:grpFill/>
                <a:ln w="39624" cap="flat">
                  <a:noFill/>
                  <a:prstDash val="solid"/>
                  <a:miter/>
                </a:ln>
              </p:spPr>
              <p:txBody>
                <a:bodyPr rtlCol="0" anchor="ctr"/>
                <a:lstStyle/>
                <a:p>
                  <a:endParaRPr lang="en-US"/>
                </a:p>
              </p:txBody>
            </p:sp>
            <p:sp>
              <p:nvSpPr>
                <p:cNvPr id="330" name="Freeform: Shape 30">
                  <a:extLst>
                    <a:ext uri="{FF2B5EF4-FFF2-40B4-BE49-F238E27FC236}">
                      <a16:creationId xmlns:a16="http://schemas.microsoft.com/office/drawing/2014/main" id="{EF702EDE-9528-4344-8501-0D0DE554DADB}"/>
                    </a:ext>
                  </a:extLst>
                </p:cNvPr>
                <p:cNvSpPr/>
                <p:nvPr/>
              </p:nvSpPr>
              <p:spPr>
                <a:xfrm>
                  <a:off x="10108957" y="5365288"/>
                  <a:ext cx="5441" cy="4619"/>
                </a:xfrm>
                <a:custGeom>
                  <a:avLst/>
                  <a:gdLst>
                    <a:gd name="connsiteX0" fmla="*/ 0 w 5441"/>
                    <a:gd name="connsiteY0" fmla="*/ 925 h 4619"/>
                    <a:gd name="connsiteX1" fmla="*/ 1028 w 5441"/>
                    <a:gd name="connsiteY1" fmla="*/ 0 h 4619"/>
                    <a:gd name="connsiteX2" fmla="*/ 3901 w 5441"/>
                    <a:gd name="connsiteY2" fmla="*/ 1849 h 4619"/>
                    <a:gd name="connsiteX3" fmla="*/ 5441 w 5441"/>
                    <a:gd name="connsiteY3" fmla="*/ 4620 h 4619"/>
                    <a:gd name="connsiteX4" fmla="*/ 2052 w 5441"/>
                    <a:gd name="connsiteY4" fmla="*/ 4620 h 4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41" h="4619">
                      <a:moveTo>
                        <a:pt x="0" y="925"/>
                      </a:moveTo>
                      <a:lnTo>
                        <a:pt x="1028" y="0"/>
                      </a:lnTo>
                      <a:lnTo>
                        <a:pt x="3901" y="1849"/>
                      </a:lnTo>
                      <a:lnTo>
                        <a:pt x="5441" y="4620"/>
                      </a:lnTo>
                      <a:lnTo>
                        <a:pt x="2052" y="4620"/>
                      </a:lnTo>
                      <a:close/>
                    </a:path>
                  </a:pathLst>
                </a:custGeom>
                <a:grpFill/>
                <a:ln w="39624" cap="flat">
                  <a:noFill/>
                  <a:prstDash val="solid"/>
                  <a:miter/>
                </a:ln>
              </p:spPr>
              <p:txBody>
                <a:bodyPr rtlCol="0" anchor="ctr"/>
                <a:lstStyle/>
                <a:p>
                  <a:endParaRPr lang="en-US"/>
                </a:p>
              </p:txBody>
            </p:sp>
            <p:sp>
              <p:nvSpPr>
                <p:cNvPr id="331" name="Freeform: Shape 31">
                  <a:extLst>
                    <a:ext uri="{FF2B5EF4-FFF2-40B4-BE49-F238E27FC236}">
                      <a16:creationId xmlns:a16="http://schemas.microsoft.com/office/drawing/2014/main" id="{908EAAF5-8C64-4838-A33F-5203A068567B}"/>
                    </a:ext>
                  </a:extLst>
                </p:cNvPr>
                <p:cNvSpPr/>
                <p:nvPr/>
              </p:nvSpPr>
              <p:spPr>
                <a:xfrm>
                  <a:off x="10225698" y="5228275"/>
                  <a:ext cx="5723" cy="2452"/>
                </a:xfrm>
                <a:custGeom>
                  <a:avLst/>
                  <a:gdLst>
                    <a:gd name="connsiteX0" fmla="*/ 0 w 5723"/>
                    <a:gd name="connsiteY0" fmla="*/ 1500 h 2452"/>
                    <a:gd name="connsiteX1" fmla="*/ 1500 w 5723"/>
                    <a:gd name="connsiteY1" fmla="*/ 0 h 2452"/>
                    <a:gd name="connsiteX2" fmla="*/ 5723 w 5723"/>
                    <a:gd name="connsiteY2" fmla="*/ 750 h 2452"/>
                    <a:gd name="connsiteX3" fmla="*/ 5723 w 5723"/>
                    <a:gd name="connsiteY3" fmla="*/ 2453 h 2452"/>
                    <a:gd name="connsiteX4" fmla="*/ 1361 w 5723"/>
                    <a:gd name="connsiteY4" fmla="*/ 2453 h 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3" h="2452">
                      <a:moveTo>
                        <a:pt x="0" y="1500"/>
                      </a:moveTo>
                      <a:lnTo>
                        <a:pt x="1500" y="0"/>
                      </a:lnTo>
                      <a:lnTo>
                        <a:pt x="5723" y="750"/>
                      </a:lnTo>
                      <a:lnTo>
                        <a:pt x="5723" y="2453"/>
                      </a:lnTo>
                      <a:lnTo>
                        <a:pt x="1361" y="2453"/>
                      </a:lnTo>
                      <a:close/>
                    </a:path>
                  </a:pathLst>
                </a:custGeom>
                <a:grpFill/>
                <a:ln w="39624" cap="flat">
                  <a:noFill/>
                  <a:prstDash val="solid"/>
                  <a:miter/>
                </a:ln>
              </p:spPr>
              <p:txBody>
                <a:bodyPr rtlCol="0" anchor="ctr"/>
                <a:lstStyle/>
                <a:p>
                  <a:endParaRPr lang="en-US"/>
                </a:p>
              </p:txBody>
            </p:sp>
            <p:sp>
              <p:nvSpPr>
                <p:cNvPr id="332" name="Freeform: Shape 32">
                  <a:extLst>
                    <a:ext uri="{FF2B5EF4-FFF2-40B4-BE49-F238E27FC236}">
                      <a16:creationId xmlns:a16="http://schemas.microsoft.com/office/drawing/2014/main" id="{0034A420-7D46-4838-8829-71ECBB8B3C96}"/>
                    </a:ext>
                  </a:extLst>
                </p:cNvPr>
                <p:cNvSpPr/>
                <p:nvPr/>
              </p:nvSpPr>
              <p:spPr>
                <a:xfrm>
                  <a:off x="9844075" y="5328724"/>
                  <a:ext cx="459454" cy="357088"/>
                </a:xfrm>
                <a:custGeom>
                  <a:avLst/>
                  <a:gdLst>
                    <a:gd name="connsiteX0" fmla="*/ 332832 w 459454"/>
                    <a:gd name="connsiteY0" fmla="*/ 0 h 357088"/>
                    <a:gd name="connsiteX1" fmla="*/ 329287 w 459454"/>
                    <a:gd name="connsiteY1" fmla="*/ 6675 h 357088"/>
                    <a:gd name="connsiteX2" fmla="*/ 327513 w 459454"/>
                    <a:gd name="connsiteY2" fmla="*/ 13629 h 357088"/>
                    <a:gd name="connsiteX3" fmla="*/ 323973 w 459454"/>
                    <a:gd name="connsiteY3" fmla="*/ 20578 h 357088"/>
                    <a:gd name="connsiteX4" fmla="*/ 326152 w 459454"/>
                    <a:gd name="connsiteY4" fmla="*/ 21804 h 357088"/>
                    <a:gd name="connsiteX5" fmla="*/ 325743 w 459454"/>
                    <a:gd name="connsiteY5" fmla="*/ 24396 h 357088"/>
                    <a:gd name="connsiteX6" fmla="*/ 323973 w 459454"/>
                    <a:gd name="connsiteY6" fmla="*/ 25487 h 357088"/>
                    <a:gd name="connsiteX7" fmla="*/ 323973 w 459454"/>
                    <a:gd name="connsiteY7" fmla="*/ 29440 h 357088"/>
                    <a:gd name="connsiteX8" fmla="*/ 324926 w 459454"/>
                    <a:gd name="connsiteY8" fmla="*/ 32302 h 357088"/>
                    <a:gd name="connsiteX9" fmla="*/ 322199 w 459454"/>
                    <a:gd name="connsiteY9" fmla="*/ 36254 h 357088"/>
                    <a:gd name="connsiteX10" fmla="*/ 322199 w 459454"/>
                    <a:gd name="connsiteY10" fmla="*/ 37890 h 357088"/>
                    <a:gd name="connsiteX11" fmla="*/ 323560 w 459454"/>
                    <a:gd name="connsiteY11" fmla="*/ 40886 h 357088"/>
                    <a:gd name="connsiteX12" fmla="*/ 323017 w 459454"/>
                    <a:gd name="connsiteY12" fmla="*/ 49066 h 357088"/>
                    <a:gd name="connsiteX13" fmla="*/ 322199 w 459454"/>
                    <a:gd name="connsiteY13" fmla="*/ 57241 h 357088"/>
                    <a:gd name="connsiteX14" fmla="*/ 320838 w 459454"/>
                    <a:gd name="connsiteY14" fmla="*/ 65964 h 357088"/>
                    <a:gd name="connsiteX15" fmla="*/ 316746 w 459454"/>
                    <a:gd name="connsiteY15" fmla="*/ 73735 h 357088"/>
                    <a:gd name="connsiteX16" fmla="*/ 315250 w 459454"/>
                    <a:gd name="connsiteY16" fmla="*/ 79184 h 357088"/>
                    <a:gd name="connsiteX17" fmla="*/ 314293 w 459454"/>
                    <a:gd name="connsiteY17" fmla="*/ 80550 h 357088"/>
                    <a:gd name="connsiteX18" fmla="*/ 305161 w 459454"/>
                    <a:gd name="connsiteY18" fmla="*/ 82594 h 357088"/>
                    <a:gd name="connsiteX19" fmla="*/ 300939 w 459454"/>
                    <a:gd name="connsiteY19" fmla="*/ 79458 h 357088"/>
                    <a:gd name="connsiteX20" fmla="*/ 295620 w 459454"/>
                    <a:gd name="connsiteY20" fmla="*/ 77275 h 357088"/>
                    <a:gd name="connsiteX21" fmla="*/ 293576 w 459454"/>
                    <a:gd name="connsiteY21" fmla="*/ 73187 h 357088"/>
                    <a:gd name="connsiteX22" fmla="*/ 288397 w 459454"/>
                    <a:gd name="connsiteY22" fmla="*/ 71691 h 357088"/>
                    <a:gd name="connsiteX23" fmla="*/ 283627 w 459454"/>
                    <a:gd name="connsiteY23" fmla="*/ 69235 h 357088"/>
                    <a:gd name="connsiteX24" fmla="*/ 279130 w 459454"/>
                    <a:gd name="connsiteY24" fmla="*/ 64329 h 357088"/>
                    <a:gd name="connsiteX25" fmla="*/ 273951 w 459454"/>
                    <a:gd name="connsiteY25" fmla="*/ 61877 h 357088"/>
                    <a:gd name="connsiteX26" fmla="*/ 267410 w 459454"/>
                    <a:gd name="connsiteY26" fmla="*/ 60785 h 357088"/>
                    <a:gd name="connsiteX27" fmla="*/ 252826 w 459454"/>
                    <a:gd name="connsiteY27" fmla="*/ 47430 h 357088"/>
                    <a:gd name="connsiteX28" fmla="*/ 258279 w 459454"/>
                    <a:gd name="connsiteY28" fmla="*/ 39386 h 357088"/>
                    <a:gd name="connsiteX29" fmla="*/ 259505 w 459454"/>
                    <a:gd name="connsiteY29" fmla="*/ 35028 h 357088"/>
                    <a:gd name="connsiteX30" fmla="*/ 258004 w 459454"/>
                    <a:gd name="connsiteY30" fmla="*/ 30393 h 357088"/>
                    <a:gd name="connsiteX31" fmla="*/ 262640 w 459454"/>
                    <a:gd name="connsiteY31" fmla="*/ 27257 h 357088"/>
                    <a:gd name="connsiteX32" fmla="*/ 265093 w 459454"/>
                    <a:gd name="connsiteY32" fmla="*/ 24122 h 357088"/>
                    <a:gd name="connsiteX33" fmla="*/ 269863 w 459454"/>
                    <a:gd name="connsiteY33" fmla="*/ 18534 h 357088"/>
                    <a:gd name="connsiteX34" fmla="*/ 263319 w 459454"/>
                    <a:gd name="connsiteY34" fmla="*/ 16081 h 357088"/>
                    <a:gd name="connsiteX35" fmla="*/ 263319 w 459454"/>
                    <a:gd name="connsiteY35" fmla="*/ 18534 h 357088"/>
                    <a:gd name="connsiteX36" fmla="*/ 262231 w 459454"/>
                    <a:gd name="connsiteY36" fmla="*/ 19899 h 357088"/>
                    <a:gd name="connsiteX37" fmla="*/ 259231 w 459454"/>
                    <a:gd name="connsiteY37" fmla="*/ 20034 h 357088"/>
                    <a:gd name="connsiteX38" fmla="*/ 258687 w 459454"/>
                    <a:gd name="connsiteY38" fmla="*/ 17034 h 357088"/>
                    <a:gd name="connsiteX39" fmla="*/ 251734 w 459454"/>
                    <a:gd name="connsiteY39" fmla="*/ 16625 h 357088"/>
                    <a:gd name="connsiteX40" fmla="*/ 250238 w 459454"/>
                    <a:gd name="connsiteY40" fmla="*/ 17716 h 357088"/>
                    <a:gd name="connsiteX41" fmla="*/ 248329 w 459454"/>
                    <a:gd name="connsiteY41" fmla="*/ 17173 h 357088"/>
                    <a:gd name="connsiteX42" fmla="*/ 246285 w 459454"/>
                    <a:gd name="connsiteY42" fmla="*/ 15399 h 357088"/>
                    <a:gd name="connsiteX43" fmla="*/ 244241 w 459454"/>
                    <a:gd name="connsiteY43" fmla="*/ 14855 h 357088"/>
                    <a:gd name="connsiteX44" fmla="*/ 239332 w 459454"/>
                    <a:gd name="connsiteY44" fmla="*/ 16355 h 357088"/>
                    <a:gd name="connsiteX45" fmla="*/ 238244 w 459454"/>
                    <a:gd name="connsiteY45" fmla="*/ 13902 h 357088"/>
                    <a:gd name="connsiteX46" fmla="*/ 234561 w 459454"/>
                    <a:gd name="connsiteY46" fmla="*/ 12946 h 357088"/>
                    <a:gd name="connsiteX47" fmla="*/ 228973 w 459454"/>
                    <a:gd name="connsiteY47" fmla="*/ 12537 h 357088"/>
                    <a:gd name="connsiteX48" fmla="*/ 226929 w 459454"/>
                    <a:gd name="connsiteY48" fmla="*/ 11585 h 357088"/>
                    <a:gd name="connsiteX49" fmla="*/ 224342 w 459454"/>
                    <a:gd name="connsiteY49" fmla="*/ 8584 h 357088"/>
                    <a:gd name="connsiteX50" fmla="*/ 221750 w 459454"/>
                    <a:gd name="connsiteY50" fmla="*/ 9132 h 357088"/>
                    <a:gd name="connsiteX51" fmla="*/ 220389 w 459454"/>
                    <a:gd name="connsiteY51" fmla="*/ 7497 h 357088"/>
                    <a:gd name="connsiteX52" fmla="*/ 218754 w 459454"/>
                    <a:gd name="connsiteY52" fmla="*/ 6132 h 357088"/>
                    <a:gd name="connsiteX53" fmla="*/ 216845 w 459454"/>
                    <a:gd name="connsiteY53" fmla="*/ 6267 h 357088"/>
                    <a:gd name="connsiteX54" fmla="*/ 215753 w 459454"/>
                    <a:gd name="connsiteY54" fmla="*/ 7767 h 357088"/>
                    <a:gd name="connsiteX55" fmla="*/ 217527 w 459454"/>
                    <a:gd name="connsiteY55" fmla="*/ 7632 h 357088"/>
                    <a:gd name="connsiteX56" fmla="*/ 218889 w 459454"/>
                    <a:gd name="connsiteY56" fmla="*/ 8449 h 357088"/>
                    <a:gd name="connsiteX57" fmla="*/ 220524 w 459454"/>
                    <a:gd name="connsiteY57" fmla="*/ 10628 h 357088"/>
                    <a:gd name="connsiteX58" fmla="*/ 221889 w 459454"/>
                    <a:gd name="connsiteY58" fmla="*/ 13220 h 357088"/>
                    <a:gd name="connsiteX59" fmla="*/ 221889 w 459454"/>
                    <a:gd name="connsiteY59" fmla="*/ 15946 h 357088"/>
                    <a:gd name="connsiteX60" fmla="*/ 218071 w 459454"/>
                    <a:gd name="connsiteY60" fmla="*/ 17582 h 357088"/>
                    <a:gd name="connsiteX61" fmla="*/ 212618 w 459454"/>
                    <a:gd name="connsiteY61" fmla="*/ 18534 h 357088"/>
                    <a:gd name="connsiteX62" fmla="*/ 208121 w 459454"/>
                    <a:gd name="connsiteY62" fmla="*/ 17443 h 357088"/>
                    <a:gd name="connsiteX63" fmla="*/ 202942 w 459454"/>
                    <a:gd name="connsiteY63" fmla="*/ 16764 h 357088"/>
                    <a:gd name="connsiteX64" fmla="*/ 201307 w 459454"/>
                    <a:gd name="connsiteY64" fmla="*/ 20852 h 357088"/>
                    <a:gd name="connsiteX65" fmla="*/ 197898 w 459454"/>
                    <a:gd name="connsiteY65" fmla="*/ 19760 h 357088"/>
                    <a:gd name="connsiteX66" fmla="*/ 192449 w 459454"/>
                    <a:gd name="connsiteY66" fmla="*/ 31484 h 357088"/>
                    <a:gd name="connsiteX67" fmla="*/ 192449 w 459454"/>
                    <a:gd name="connsiteY67" fmla="*/ 33119 h 357088"/>
                    <a:gd name="connsiteX68" fmla="*/ 189722 w 459454"/>
                    <a:gd name="connsiteY68" fmla="*/ 33389 h 357088"/>
                    <a:gd name="connsiteX69" fmla="*/ 184817 w 459454"/>
                    <a:gd name="connsiteY69" fmla="*/ 43204 h 357088"/>
                    <a:gd name="connsiteX70" fmla="*/ 189040 w 459454"/>
                    <a:gd name="connsiteY70" fmla="*/ 47156 h 357088"/>
                    <a:gd name="connsiteX71" fmla="*/ 187948 w 459454"/>
                    <a:gd name="connsiteY71" fmla="*/ 52201 h 357088"/>
                    <a:gd name="connsiteX72" fmla="*/ 185769 w 459454"/>
                    <a:gd name="connsiteY72" fmla="*/ 49883 h 357088"/>
                    <a:gd name="connsiteX73" fmla="*/ 184134 w 459454"/>
                    <a:gd name="connsiteY73" fmla="*/ 50018 h 357088"/>
                    <a:gd name="connsiteX74" fmla="*/ 180864 w 459454"/>
                    <a:gd name="connsiteY74" fmla="*/ 50427 h 357088"/>
                    <a:gd name="connsiteX75" fmla="*/ 177729 w 459454"/>
                    <a:gd name="connsiteY75" fmla="*/ 48109 h 357088"/>
                    <a:gd name="connsiteX76" fmla="*/ 169823 w 459454"/>
                    <a:gd name="connsiteY76" fmla="*/ 51653 h 357088"/>
                    <a:gd name="connsiteX77" fmla="*/ 169823 w 459454"/>
                    <a:gd name="connsiteY77" fmla="*/ 49883 h 357088"/>
                    <a:gd name="connsiteX78" fmla="*/ 170641 w 459454"/>
                    <a:gd name="connsiteY78" fmla="*/ 47974 h 357088"/>
                    <a:gd name="connsiteX79" fmla="*/ 169823 w 459454"/>
                    <a:gd name="connsiteY79" fmla="*/ 46065 h 357088"/>
                    <a:gd name="connsiteX80" fmla="*/ 161917 w 459454"/>
                    <a:gd name="connsiteY80" fmla="*/ 37481 h 357088"/>
                    <a:gd name="connsiteX81" fmla="*/ 155647 w 459454"/>
                    <a:gd name="connsiteY81" fmla="*/ 35572 h 357088"/>
                    <a:gd name="connsiteX82" fmla="*/ 153877 w 459454"/>
                    <a:gd name="connsiteY82" fmla="*/ 38842 h 357088"/>
                    <a:gd name="connsiteX83" fmla="*/ 148971 w 459454"/>
                    <a:gd name="connsiteY83" fmla="*/ 40068 h 357088"/>
                    <a:gd name="connsiteX84" fmla="*/ 147197 w 459454"/>
                    <a:gd name="connsiteY84" fmla="*/ 38159 h 357088"/>
                    <a:gd name="connsiteX85" fmla="*/ 145836 w 459454"/>
                    <a:gd name="connsiteY85" fmla="*/ 45113 h 357088"/>
                    <a:gd name="connsiteX86" fmla="*/ 139839 w 459454"/>
                    <a:gd name="connsiteY86" fmla="*/ 45387 h 357088"/>
                    <a:gd name="connsiteX87" fmla="*/ 137113 w 459454"/>
                    <a:gd name="connsiteY87" fmla="*/ 47292 h 357088"/>
                    <a:gd name="connsiteX88" fmla="*/ 139430 w 459454"/>
                    <a:gd name="connsiteY88" fmla="*/ 52336 h 357088"/>
                    <a:gd name="connsiteX89" fmla="*/ 138204 w 459454"/>
                    <a:gd name="connsiteY89" fmla="*/ 52336 h 357088"/>
                    <a:gd name="connsiteX90" fmla="*/ 137113 w 459454"/>
                    <a:gd name="connsiteY90" fmla="*/ 51383 h 357088"/>
                    <a:gd name="connsiteX91" fmla="*/ 133025 w 459454"/>
                    <a:gd name="connsiteY91" fmla="*/ 51653 h 357088"/>
                    <a:gd name="connsiteX92" fmla="*/ 132068 w 459454"/>
                    <a:gd name="connsiteY92" fmla="*/ 54515 h 357088"/>
                    <a:gd name="connsiteX93" fmla="*/ 128254 w 459454"/>
                    <a:gd name="connsiteY93" fmla="*/ 56154 h 357088"/>
                    <a:gd name="connsiteX94" fmla="*/ 129615 w 459454"/>
                    <a:gd name="connsiteY94" fmla="*/ 59833 h 357088"/>
                    <a:gd name="connsiteX95" fmla="*/ 130024 w 459454"/>
                    <a:gd name="connsiteY95" fmla="*/ 62829 h 357088"/>
                    <a:gd name="connsiteX96" fmla="*/ 128254 w 459454"/>
                    <a:gd name="connsiteY96" fmla="*/ 66782 h 357088"/>
                    <a:gd name="connsiteX97" fmla="*/ 127298 w 459454"/>
                    <a:gd name="connsiteY97" fmla="*/ 68009 h 357088"/>
                    <a:gd name="connsiteX98" fmla="*/ 122940 w 459454"/>
                    <a:gd name="connsiteY98" fmla="*/ 64464 h 357088"/>
                    <a:gd name="connsiteX99" fmla="*/ 120214 w 459454"/>
                    <a:gd name="connsiteY99" fmla="*/ 65556 h 357088"/>
                    <a:gd name="connsiteX100" fmla="*/ 117487 w 459454"/>
                    <a:gd name="connsiteY100" fmla="*/ 70461 h 357088"/>
                    <a:gd name="connsiteX101" fmla="*/ 122258 w 459454"/>
                    <a:gd name="connsiteY101" fmla="*/ 75097 h 357088"/>
                    <a:gd name="connsiteX102" fmla="*/ 121301 w 459454"/>
                    <a:gd name="connsiteY102" fmla="*/ 76458 h 357088"/>
                    <a:gd name="connsiteX103" fmla="*/ 119805 w 459454"/>
                    <a:gd name="connsiteY103" fmla="*/ 76188 h 357088"/>
                    <a:gd name="connsiteX104" fmla="*/ 118170 w 459454"/>
                    <a:gd name="connsiteY104" fmla="*/ 79867 h 357088"/>
                    <a:gd name="connsiteX105" fmla="*/ 114760 w 459454"/>
                    <a:gd name="connsiteY105" fmla="*/ 74688 h 357088"/>
                    <a:gd name="connsiteX106" fmla="*/ 113260 w 459454"/>
                    <a:gd name="connsiteY106" fmla="*/ 71552 h 357088"/>
                    <a:gd name="connsiteX107" fmla="*/ 112034 w 459454"/>
                    <a:gd name="connsiteY107" fmla="*/ 70052 h 357088"/>
                    <a:gd name="connsiteX108" fmla="*/ 109446 w 459454"/>
                    <a:gd name="connsiteY108" fmla="*/ 68691 h 357088"/>
                    <a:gd name="connsiteX109" fmla="*/ 105355 w 459454"/>
                    <a:gd name="connsiteY109" fmla="*/ 73187 h 357088"/>
                    <a:gd name="connsiteX110" fmla="*/ 102902 w 459454"/>
                    <a:gd name="connsiteY110" fmla="*/ 77006 h 357088"/>
                    <a:gd name="connsiteX111" fmla="*/ 103719 w 459454"/>
                    <a:gd name="connsiteY111" fmla="*/ 82594 h 357088"/>
                    <a:gd name="connsiteX112" fmla="*/ 104676 w 459454"/>
                    <a:gd name="connsiteY112" fmla="*/ 86955 h 357088"/>
                    <a:gd name="connsiteX113" fmla="*/ 100314 w 459454"/>
                    <a:gd name="connsiteY113" fmla="*/ 91317 h 357088"/>
                    <a:gd name="connsiteX114" fmla="*/ 96905 w 459454"/>
                    <a:gd name="connsiteY114" fmla="*/ 94722 h 357088"/>
                    <a:gd name="connsiteX115" fmla="*/ 94317 w 459454"/>
                    <a:gd name="connsiteY115" fmla="*/ 100449 h 357088"/>
                    <a:gd name="connsiteX116" fmla="*/ 91317 w 459454"/>
                    <a:gd name="connsiteY116" fmla="*/ 103989 h 357088"/>
                    <a:gd name="connsiteX117" fmla="*/ 85868 w 459454"/>
                    <a:gd name="connsiteY117" fmla="*/ 106855 h 357088"/>
                    <a:gd name="connsiteX118" fmla="*/ 72644 w 459454"/>
                    <a:gd name="connsiteY118" fmla="*/ 110807 h 357088"/>
                    <a:gd name="connsiteX119" fmla="*/ 68422 w 459454"/>
                    <a:gd name="connsiteY119" fmla="*/ 109172 h 357088"/>
                    <a:gd name="connsiteX120" fmla="*/ 62833 w 459454"/>
                    <a:gd name="connsiteY120" fmla="*/ 112986 h 357088"/>
                    <a:gd name="connsiteX121" fmla="*/ 53293 w 459454"/>
                    <a:gd name="connsiteY121" fmla="*/ 116665 h 357088"/>
                    <a:gd name="connsiteX122" fmla="*/ 47705 w 459454"/>
                    <a:gd name="connsiteY122" fmla="*/ 118709 h 357088"/>
                    <a:gd name="connsiteX123" fmla="*/ 41843 w 459454"/>
                    <a:gd name="connsiteY123" fmla="*/ 116804 h 357088"/>
                    <a:gd name="connsiteX124" fmla="*/ 35028 w 459454"/>
                    <a:gd name="connsiteY124" fmla="*/ 121301 h 357088"/>
                    <a:gd name="connsiteX125" fmla="*/ 31076 w 459454"/>
                    <a:gd name="connsiteY125" fmla="*/ 123345 h 357088"/>
                    <a:gd name="connsiteX126" fmla="*/ 27531 w 459454"/>
                    <a:gd name="connsiteY126" fmla="*/ 127298 h 357088"/>
                    <a:gd name="connsiteX127" fmla="*/ 23170 w 459454"/>
                    <a:gd name="connsiteY127" fmla="*/ 129476 h 357088"/>
                    <a:gd name="connsiteX128" fmla="*/ 17312 w 459454"/>
                    <a:gd name="connsiteY128" fmla="*/ 132068 h 357088"/>
                    <a:gd name="connsiteX129" fmla="*/ 15129 w 459454"/>
                    <a:gd name="connsiteY129" fmla="*/ 135882 h 357088"/>
                    <a:gd name="connsiteX130" fmla="*/ 13494 w 459454"/>
                    <a:gd name="connsiteY130" fmla="*/ 140383 h 357088"/>
                    <a:gd name="connsiteX131" fmla="*/ 11041 w 459454"/>
                    <a:gd name="connsiteY131" fmla="*/ 139700 h 357088"/>
                    <a:gd name="connsiteX132" fmla="*/ 11041 w 459454"/>
                    <a:gd name="connsiteY132" fmla="*/ 136430 h 357088"/>
                    <a:gd name="connsiteX133" fmla="*/ 11041 w 459454"/>
                    <a:gd name="connsiteY133" fmla="*/ 131794 h 357088"/>
                    <a:gd name="connsiteX134" fmla="*/ 9267 w 459454"/>
                    <a:gd name="connsiteY134" fmla="*/ 133429 h 357088"/>
                    <a:gd name="connsiteX135" fmla="*/ 6271 w 459454"/>
                    <a:gd name="connsiteY135" fmla="*/ 141335 h 357088"/>
                    <a:gd name="connsiteX136" fmla="*/ 8041 w 459454"/>
                    <a:gd name="connsiteY136" fmla="*/ 144062 h 357088"/>
                    <a:gd name="connsiteX137" fmla="*/ 6953 w 459454"/>
                    <a:gd name="connsiteY137" fmla="*/ 148967 h 357088"/>
                    <a:gd name="connsiteX138" fmla="*/ 6271 w 459454"/>
                    <a:gd name="connsiteY138" fmla="*/ 154694 h 357088"/>
                    <a:gd name="connsiteX139" fmla="*/ 3953 w 459454"/>
                    <a:gd name="connsiteY139" fmla="*/ 157008 h 357088"/>
                    <a:gd name="connsiteX140" fmla="*/ 2862 w 459454"/>
                    <a:gd name="connsiteY140" fmla="*/ 161369 h 357088"/>
                    <a:gd name="connsiteX141" fmla="*/ 4362 w 459454"/>
                    <a:gd name="connsiteY141" fmla="*/ 166687 h 357088"/>
                    <a:gd name="connsiteX142" fmla="*/ 6136 w 459454"/>
                    <a:gd name="connsiteY142" fmla="*/ 170775 h 357088"/>
                    <a:gd name="connsiteX143" fmla="*/ 8588 w 459454"/>
                    <a:gd name="connsiteY143" fmla="*/ 175681 h 357088"/>
                    <a:gd name="connsiteX144" fmla="*/ 11585 w 459454"/>
                    <a:gd name="connsiteY144" fmla="*/ 183177 h 357088"/>
                    <a:gd name="connsiteX145" fmla="*/ 12268 w 459454"/>
                    <a:gd name="connsiteY145" fmla="*/ 186587 h 357088"/>
                    <a:gd name="connsiteX146" fmla="*/ 10906 w 459454"/>
                    <a:gd name="connsiteY146" fmla="*/ 189309 h 357088"/>
                    <a:gd name="connsiteX147" fmla="*/ 9541 w 459454"/>
                    <a:gd name="connsiteY147" fmla="*/ 186996 h 357088"/>
                    <a:gd name="connsiteX148" fmla="*/ 7632 w 459454"/>
                    <a:gd name="connsiteY148" fmla="*/ 185769 h 357088"/>
                    <a:gd name="connsiteX149" fmla="*/ 7497 w 459454"/>
                    <a:gd name="connsiteY149" fmla="*/ 187404 h 357088"/>
                    <a:gd name="connsiteX150" fmla="*/ 8315 w 459454"/>
                    <a:gd name="connsiteY150" fmla="*/ 189309 h 357088"/>
                    <a:gd name="connsiteX151" fmla="*/ 7223 w 459454"/>
                    <a:gd name="connsiteY151" fmla="*/ 191218 h 357088"/>
                    <a:gd name="connsiteX152" fmla="*/ 4636 w 459454"/>
                    <a:gd name="connsiteY152" fmla="*/ 190401 h 357088"/>
                    <a:gd name="connsiteX153" fmla="*/ 3679 w 459454"/>
                    <a:gd name="connsiteY153" fmla="*/ 187130 h 357088"/>
                    <a:gd name="connsiteX154" fmla="*/ 0 w 459454"/>
                    <a:gd name="connsiteY154" fmla="*/ 186178 h 357088"/>
                    <a:gd name="connsiteX155" fmla="*/ 1635 w 459454"/>
                    <a:gd name="connsiteY155" fmla="*/ 188765 h 357088"/>
                    <a:gd name="connsiteX156" fmla="*/ 5318 w 459454"/>
                    <a:gd name="connsiteY156" fmla="*/ 192718 h 357088"/>
                    <a:gd name="connsiteX157" fmla="*/ 8450 w 459454"/>
                    <a:gd name="connsiteY157" fmla="*/ 198715 h 357088"/>
                    <a:gd name="connsiteX158" fmla="*/ 10906 w 459454"/>
                    <a:gd name="connsiteY158" fmla="*/ 203759 h 357088"/>
                    <a:gd name="connsiteX159" fmla="*/ 11585 w 459454"/>
                    <a:gd name="connsiteY159" fmla="*/ 209617 h 357088"/>
                    <a:gd name="connsiteX160" fmla="*/ 16082 w 459454"/>
                    <a:gd name="connsiteY160" fmla="*/ 216162 h 357088"/>
                    <a:gd name="connsiteX161" fmla="*/ 17312 w 459454"/>
                    <a:gd name="connsiteY161" fmla="*/ 221750 h 357088"/>
                    <a:gd name="connsiteX162" fmla="*/ 20308 w 459454"/>
                    <a:gd name="connsiteY162" fmla="*/ 226520 h 357088"/>
                    <a:gd name="connsiteX163" fmla="*/ 20991 w 459454"/>
                    <a:gd name="connsiteY163" fmla="*/ 236470 h 357088"/>
                    <a:gd name="connsiteX164" fmla="*/ 23309 w 459454"/>
                    <a:gd name="connsiteY164" fmla="*/ 243419 h 357088"/>
                    <a:gd name="connsiteX165" fmla="*/ 24805 w 459454"/>
                    <a:gd name="connsiteY165" fmla="*/ 247916 h 357088"/>
                    <a:gd name="connsiteX166" fmla="*/ 29440 w 459454"/>
                    <a:gd name="connsiteY166" fmla="*/ 256913 h 357088"/>
                    <a:gd name="connsiteX167" fmla="*/ 30123 w 459454"/>
                    <a:gd name="connsiteY167" fmla="*/ 266589 h 357088"/>
                    <a:gd name="connsiteX168" fmla="*/ 28488 w 459454"/>
                    <a:gd name="connsiteY168" fmla="*/ 270542 h 357088"/>
                    <a:gd name="connsiteX169" fmla="*/ 28488 w 459454"/>
                    <a:gd name="connsiteY169" fmla="*/ 277765 h 357088"/>
                    <a:gd name="connsiteX170" fmla="*/ 26853 w 459454"/>
                    <a:gd name="connsiteY170" fmla="*/ 283353 h 357088"/>
                    <a:gd name="connsiteX171" fmla="*/ 20852 w 459454"/>
                    <a:gd name="connsiteY171" fmla="*/ 285671 h 357088"/>
                    <a:gd name="connsiteX172" fmla="*/ 20717 w 459454"/>
                    <a:gd name="connsiteY172" fmla="*/ 289758 h 357088"/>
                    <a:gd name="connsiteX173" fmla="*/ 22217 w 459454"/>
                    <a:gd name="connsiteY173" fmla="*/ 292759 h 357088"/>
                    <a:gd name="connsiteX174" fmla="*/ 27262 w 459454"/>
                    <a:gd name="connsiteY174" fmla="*/ 294259 h 357088"/>
                    <a:gd name="connsiteX175" fmla="*/ 30667 w 459454"/>
                    <a:gd name="connsiteY175" fmla="*/ 297120 h 357088"/>
                    <a:gd name="connsiteX176" fmla="*/ 32850 w 459454"/>
                    <a:gd name="connsiteY176" fmla="*/ 300117 h 357088"/>
                    <a:gd name="connsiteX177" fmla="*/ 37072 w 459454"/>
                    <a:gd name="connsiteY177" fmla="*/ 301482 h 357088"/>
                    <a:gd name="connsiteX178" fmla="*/ 39525 w 459454"/>
                    <a:gd name="connsiteY178" fmla="*/ 302843 h 357088"/>
                    <a:gd name="connsiteX179" fmla="*/ 46204 w 459454"/>
                    <a:gd name="connsiteY179" fmla="*/ 302843 h 357088"/>
                    <a:gd name="connsiteX180" fmla="*/ 50566 w 459454"/>
                    <a:gd name="connsiteY180" fmla="*/ 303935 h 357088"/>
                    <a:gd name="connsiteX181" fmla="*/ 54110 w 459454"/>
                    <a:gd name="connsiteY181" fmla="*/ 302978 h 357088"/>
                    <a:gd name="connsiteX182" fmla="*/ 59154 w 459454"/>
                    <a:gd name="connsiteY182" fmla="*/ 300800 h 357088"/>
                    <a:gd name="connsiteX183" fmla="*/ 63651 w 459454"/>
                    <a:gd name="connsiteY183" fmla="*/ 296438 h 357088"/>
                    <a:gd name="connsiteX184" fmla="*/ 65286 w 459454"/>
                    <a:gd name="connsiteY184" fmla="*/ 294394 h 357088"/>
                    <a:gd name="connsiteX185" fmla="*/ 70600 w 459454"/>
                    <a:gd name="connsiteY185" fmla="*/ 294529 h 357088"/>
                    <a:gd name="connsiteX186" fmla="*/ 72918 w 459454"/>
                    <a:gd name="connsiteY186" fmla="*/ 289758 h 357088"/>
                    <a:gd name="connsiteX187" fmla="*/ 76736 w 459454"/>
                    <a:gd name="connsiteY187" fmla="*/ 288123 h 357088"/>
                    <a:gd name="connsiteX188" fmla="*/ 85455 w 459454"/>
                    <a:gd name="connsiteY188" fmla="*/ 287032 h 357088"/>
                    <a:gd name="connsiteX189" fmla="*/ 95270 w 459454"/>
                    <a:gd name="connsiteY189" fmla="*/ 286079 h 357088"/>
                    <a:gd name="connsiteX190" fmla="*/ 101949 w 459454"/>
                    <a:gd name="connsiteY190" fmla="*/ 286762 h 357088"/>
                    <a:gd name="connsiteX191" fmla="*/ 102632 w 459454"/>
                    <a:gd name="connsiteY191" fmla="*/ 289758 h 357088"/>
                    <a:gd name="connsiteX192" fmla="*/ 106037 w 459454"/>
                    <a:gd name="connsiteY192" fmla="*/ 287306 h 357088"/>
                    <a:gd name="connsiteX193" fmla="*/ 112852 w 459454"/>
                    <a:gd name="connsiteY193" fmla="*/ 287171 h 357088"/>
                    <a:gd name="connsiteX194" fmla="*/ 114217 w 459454"/>
                    <a:gd name="connsiteY194" fmla="*/ 288667 h 357088"/>
                    <a:gd name="connsiteX195" fmla="*/ 116943 w 459454"/>
                    <a:gd name="connsiteY195" fmla="*/ 288258 h 357088"/>
                    <a:gd name="connsiteX196" fmla="*/ 120484 w 459454"/>
                    <a:gd name="connsiteY196" fmla="*/ 285262 h 357088"/>
                    <a:gd name="connsiteX197" fmla="*/ 122801 w 459454"/>
                    <a:gd name="connsiteY197" fmla="*/ 281444 h 357088"/>
                    <a:gd name="connsiteX198" fmla="*/ 124845 w 459454"/>
                    <a:gd name="connsiteY198" fmla="*/ 276404 h 357088"/>
                    <a:gd name="connsiteX199" fmla="*/ 129207 w 459454"/>
                    <a:gd name="connsiteY199" fmla="*/ 273677 h 357088"/>
                    <a:gd name="connsiteX200" fmla="*/ 132751 w 459454"/>
                    <a:gd name="connsiteY200" fmla="*/ 272585 h 357088"/>
                    <a:gd name="connsiteX201" fmla="*/ 139156 w 459454"/>
                    <a:gd name="connsiteY201" fmla="*/ 269450 h 357088"/>
                    <a:gd name="connsiteX202" fmla="*/ 146927 w 459454"/>
                    <a:gd name="connsiteY202" fmla="*/ 265089 h 357088"/>
                    <a:gd name="connsiteX203" fmla="*/ 149924 w 459454"/>
                    <a:gd name="connsiteY203" fmla="*/ 264954 h 357088"/>
                    <a:gd name="connsiteX204" fmla="*/ 156468 w 459454"/>
                    <a:gd name="connsiteY204" fmla="*/ 265228 h 357088"/>
                    <a:gd name="connsiteX205" fmla="*/ 160965 w 459454"/>
                    <a:gd name="connsiteY205" fmla="*/ 265228 h 357088"/>
                    <a:gd name="connsiteX206" fmla="*/ 167232 w 459454"/>
                    <a:gd name="connsiteY206" fmla="*/ 263183 h 357088"/>
                    <a:gd name="connsiteX207" fmla="*/ 175137 w 459454"/>
                    <a:gd name="connsiteY207" fmla="*/ 259640 h 357088"/>
                    <a:gd name="connsiteX208" fmla="*/ 179908 w 459454"/>
                    <a:gd name="connsiteY208" fmla="*/ 256639 h 357088"/>
                    <a:gd name="connsiteX209" fmla="*/ 189313 w 459454"/>
                    <a:gd name="connsiteY209" fmla="*/ 256504 h 357088"/>
                    <a:gd name="connsiteX210" fmla="*/ 195854 w 459454"/>
                    <a:gd name="connsiteY210" fmla="*/ 255413 h 357088"/>
                    <a:gd name="connsiteX211" fmla="*/ 199946 w 459454"/>
                    <a:gd name="connsiteY211" fmla="*/ 256639 h 357088"/>
                    <a:gd name="connsiteX212" fmla="*/ 206212 w 459454"/>
                    <a:gd name="connsiteY212" fmla="*/ 255687 h 357088"/>
                    <a:gd name="connsiteX213" fmla="*/ 210848 w 459454"/>
                    <a:gd name="connsiteY213" fmla="*/ 257457 h 357088"/>
                    <a:gd name="connsiteX214" fmla="*/ 215619 w 459454"/>
                    <a:gd name="connsiteY214" fmla="*/ 260048 h 357088"/>
                    <a:gd name="connsiteX215" fmla="*/ 217936 w 459454"/>
                    <a:gd name="connsiteY215" fmla="*/ 262227 h 357088"/>
                    <a:gd name="connsiteX216" fmla="*/ 223659 w 459454"/>
                    <a:gd name="connsiteY216" fmla="*/ 260727 h 357088"/>
                    <a:gd name="connsiteX217" fmla="*/ 226656 w 459454"/>
                    <a:gd name="connsiteY217" fmla="*/ 264001 h 357088"/>
                    <a:gd name="connsiteX218" fmla="*/ 233065 w 459454"/>
                    <a:gd name="connsiteY218" fmla="*/ 263183 h 357088"/>
                    <a:gd name="connsiteX219" fmla="*/ 236744 w 459454"/>
                    <a:gd name="connsiteY219" fmla="*/ 268089 h 357088"/>
                    <a:gd name="connsiteX220" fmla="*/ 239605 w 459454"/>
                    <a:gd name="connsiteY220" fmla="*/ 269042 h 357088"/>
                    <a:gd name="connsiteX221" fmla="*/ 240832 w 459454"/>
                    <a:gd name="connsiteY221" fmla="*/ 271768 h 357088"/>
                    <a:gd name="connsiteX222" fmla="*/ 238514 w 459454"/>
                    <a:gd name="connsiteY222" fmla="*/ 273677 h 357088"/>
                    <a:gd name="connsiteX223" fmla="*/ 240967 w 459454"/>
                    <a:gd name="connsiteY223" fmla="*/ 276812 h 357088"/>
                    <a:gd name="connsiteX224" fmla="*/ 244650 w 459454"/>
                    <a:gd name="connsiteY224" fmla="*/ 277765 h 357088"/>
                    <a:gd name="connsiteX225" fmla="*/ 246694 w 459454"/>
                    <a:gd name="connsiteY225" fmla="*/ 282809 h 357088"/>
                    <a:gd name="connsiteX226" fmla="*/ 250238 w 459454"/>
                    <a:gd name="connsiteY226" fmla="*/ 286623 h 357088"/>
                    <a:gd name="connsiteX227" fmla="*/ 252690 w 459454"/>
                    <a:gd name="connsiteY227" fmla="*/ 291259 h 357088"/>
                    <a:gd name="connsiteX228" fmla="*/ 254326 w 459454"/>
                    <a:gd name="connsiteY228" fmla="*/ 297255 h 357088"/>
                    <a:gd name="connsiteX229" fmla="*/ 254734 w 459454"/>
                    <a:gd name="connsiteY229" fmla="*/ 300934 h 357088"/>
                    <a:gd name="connsiteX230" fmla="*/ 258004 w 459454"/>
                    <a:gd name="connsiteY230" fmla="*/ 302569 h 357088"/>
                    <a:gd name="connsiteX231" fmla="*/ 258413 w 459454"/>
                    <a:gd name="connsiteY231" fmla="*/ 300800 h 357088"/>
                    <a:gd name="connsiteX232" fmla="*/ 257596 w 459454"/>
                    <a:gd name="connsiteY232" fmla="*/ 299847 h 357088"/>
                    <a:gd name="connsiteX233" fmla="*/ 258004 w 459454"/>
                    <a:gd name="connsiteY233" fmla="*/ 297529 h 357088"/>
                    <a:gd name="connsiteX234" fmla="*/ 261005 w 459454"/>
                    <a:gd name="connsiteY234" fmla="*/ 293985 h 357088"/>
                    <a:gd name="connsiteX235" fmla="*/ 264140 w 459454"/>
                    <a:gd name="connsiteY235" fmla="*/ 289349 h 357088"/>
                    <a:gd name="connsiteX236" fmla="*/ 268363 w 459454"/>
                    <a:gd name="connsiteY236" fmla="*/ 286079 h 357088"/>
                    <a:gd name="connsiteX237" fmla="*/ 274360 w 459454"/>
                    <a:gd name="connsiteY237" fmla="*/ 281583 h 357088"/>
                    <a:gd name="connsiteX238" fmla="*/ 274769 w 459454"/>
                    <a:gd name="connsiteY238" fmla="*/ 279130 h 357088"/>
                    <a:gd name="connsiteX239" fmla="*/ 279130 w 459454"/>
                    <a:gd name="connsiteY239" fmla="*/ 274495 h 357088"/>
                    <a:gd name="connsiteX240" fmla="*/ 280083 w 459454"/>
                    <a:gd name="connsiteY240" fmla="*/ 268498 h 357088"/>
                    <a:gd name="connsiteX241" fmla="*/ 281309 w 459454"/>
                    <a:gd name="connsiteY241" fmla="*/ 272451 h 357088"/>
                    <a:gd name="connsiteX242" fmla="*/ 282539 w 459454"/>
                    <a:gd name="connsiteY242" fmla="*/ 278173 h 357088"/>
                    <a:gd name="connsiteX243" fmla="*/ 280357 w 459454"/>
                    <a:gd name="connsiteY243" fmla="*/ 278582 h 357088"/>
                    <a:gd name="connsiteX244" fmla="*/ 281174 w 459454"/>
                    <a:gd name="connsiteY244" fmla="*/ 280765 h 357088"/>
                    <a:gd name="connsiteX245" fmla="*/ 282539 w 459454"/>
                    <a:gd name="connsiteY245" fmla="*/ 282535 h 357088"/>
                    <a:gd name="connsiteX246" fmla="*/ 277221 w 459454"/>
                    <a:gd name="connsiteY246" fmla="*/ 288667 h 357088"/>
                    <a:gd name="connsiteX247" fmla="*/ 276134 w 459454"/>
                    <a:gd name="connsiteY247" fmla="*/ 301343 h 357088"/>
                    <a:gd name="connsiteX248" fmla="*/ 270955 w 459454"/>
                    <a:gd name="connsiteY248" fmla="*/ 302161 h 357088"/>
                    <a:gd name="connsiteX249" fmla="*/ 269998 w 459454"/>
                    <a:gd name="connsiteY249" fmla="*/ 303935 h 357088"/>
                    <a:gd name="connsiteX250" fmla="*/ 271498 w 459454"/>
                    <a:gd name="connsiteY250" fmla="*/ 305435 h 357088"/>
                    <a:gd name="connsiteX251" fmla="*/ 274769 w 459454"/>
                    <a:gd name="connsiteY251" fmla="*/ 305435 h 357088"/>
                    <a:gd name="connsiteX252" fmla="*/ 279265 w 459454"/>
                    <a:gd name="connsiteY252" fmla="*/ 304478 h 357088"/>
                    <a:gd name="connsiteX253" fmla="*/ 280631 w 459454"/>
                    <a:gd name="connsiteY253" fmla="*/ 298482 h 357088"/>
                    <a:gd name="connsiteX254" fmla="*/ 283083 w 459454"/>
                    <a:gd name="connsiteY254" fmla="*/ 291532 h 357088"/>
                    <a:gd name="connsiteX255" fmla="*/ 284718 w 459454"/>
                    <a:gd name="connsiteY255" fmla="*/ 292485 h 357088"/>
                    <a:gd name="connsiteX256" fmla="*/ 286492 w 459454"/>
                    <a:gd name="connsiteY256" fmla="*/ 296573 h 357088"/>
                    <a:gd name="connsiteX257" fmla="*/ 288945 w 459454"/>
                    <a:gd name="connsiteY257" fmla="*/ 299982 h 357088"/>
                    <a:gd name="connsiteX258" fmla="*/ 287306 w 459454"/>
                    <a:gd name="connsiteY258" fmla="*/ 307205 h 357088"/>
                    <a:gd name="connsiteX259" fmla="*/ 284583 w 459454"/>
                    <a:gd name="connsiteY259" fmla="*/ 311023 h 357088"/>
                    <a:gd name="connsiteX260" fmla="*/ 285671 w 459454"/>
                    <a:gd name="connsiteY260" fmla="*/ 311702 h 357088"/>
                    <a:gd name="connsiteX261" fmla="*/ 288397 w 459454"/>
                    <a:gd name="connsiteY261" fmla="*/ 311023 h 357088"/>
                    <a:gd name="connsiteX262" fmla="*/ 291259 w 459454"/>
                    <a:gd name="connsiteY262" fmla="*/ 309249 h 357088"/>
                    <a:gd name="connsiteX263" fmla="*/ 292489 w 459454"/>
                    <a:gd name="connsiteY263" fmla="*/ 311702 h 357088"/>
                    <a:gd name="connsiteX264" fmla="*/ 296712 w 459454"/>
                    <a:gd name="connsiteY264" fmla="*/ 313745 h 357088"/>
                    <a:gd name="connsiteX265" fmla="*/ 299164 w 459454"/>
                    <a:gd name="connsiteY265" fmla="*/ 315655 h 357088"/>
                    <a:gd name="connsiteX266" fmla="*/ 301756 w 459454"/>
                    <a:gd name="connsiteY266" fmla="*/ 320151 h 357088"/>
                    <a:gd name="connsiteX267" fmla="*/ 303665 w 459454"/>
                    <a:gd name="connsiteY267" fmla="*/ 326013 h 357088"/>
                    <a:gd name="connsiteX268" fmla="*/ 301756 w 459454"/>
                    <a:gd name="connsiteY268" fmla="*/ 331057 h 357088"/>
                    <a:gd name="connsiteX269" fmla="*/ 303935 w 459454"/>
                    <a:gd name="connsiteY269" fmla="*/ 335280 h 357088"/>
                    <a:gd name="connsiteX270" fmla="*/ 306662 w 459454"/>
                    <a:gd name="connsiteY270" fmla="*/ 338007 h 357088"/>
                    <a:gd name="connsiteX271" fmla="*/ 309114 w 459454"/>
                    <a:gd name="connsiteY271" fmla="*/ 342368 h 357088"/>
                    <a:gd name="connsiteX272" fmla="*/ 312523 w 459454"/>
                    <a:gd name="connsiteY272" fmla="*/ 344412 h 357088"/>
                    <a:gd name="connsiteX273" fmla="*/ 312932 w 459454"/>
                    <a:gd name="connsiteY273" fmla="*/ 345368 h 357088"/>
                    <a:gd name="connsiteX274" fmla="*/ 316746 w 459454"/>
                    <a:gd name="connsiteY274" fmla="*/ 345368 h 357088"/>
                    <a:gd name="connsiteX275" fmla="*/ 318381 w 459454"/>
                    <a:gd name="connsiteY275" fmla="*/ 346865 h 357088"/>
                    <a:gd name="connsiteX276" fmla="*/ 320429 w 459454"/>
                    <a:gd name="connsiteY276" fmla="*/ 350274 h 357088"/>
                    <a:gd name="connsiteX277" fmla="*/ 323699 w 459454"/>
                    <a:gd name="connsiteY277" fmla="*/ 350274 h 357088"/>
                    <a:gd name="connsiteX278" fmla="*/ 326561 w 459454"/>
                    <a:gd name="connsiteY278" fmla="*/ 348774 h 357088"/>
                    <a:gd name="connsiteX279" fmla="*/ 330514 w 459454"/>
                    <a:gd name="connsiteY279" fmla="*/ 349456 h 357088"/>
                    <a:gd name="connsiteX280" fmla="*/ 334467 w 459454"/>
                    <a:gd name="connsiteY280" fmla="*/ 351091 h 357088"/>
                    <a:gd name="connsiteX281" fmla="*/ 337872 w 459454"/>
                    <a:gd name="connsiteY281" fmla="*/ 353409 h 357088"/>
                    <a:gd name="connsiteX282" fmla="*/ 342507 w 459454"/>
                    <a:gd name="connsiteY282" fmla="*/ 354497 h 357088"/>
                    <a:gd name="connsiteX283" fmla="*/ 346186 w 459454"/>
                    <a:gd name="connsiteY283" fmla="*/ 356271 h 357088"/>
                    <a:gd name="connsiteX284" fmla="*/ 350139 w 459454"/>
                    <a:gd name="connsiteY284" fmla="*/ 353001 h 357088"/>
                    <a:gd name="connsiteX285" fmla="*/ 353139 w 459454"/>
                    <a:gd name="connsiteY285" fmla="*/ 350956 h 357088"/>
                    <a:gd name="connsiteX286" fmla="*/ 355318 w 459454"/>
                    <a:gd name="connsiteY286" fmla="*/ 346047 h 357088"/>
                    <a:gd name="connsiteX287" fmla="*/ 358319 w 459454"/>
                    <a:gd name="connsiteY287" fmla="*/ 344277 h 357088"/>
                    <a:gd name="connsiteX288" fmla="*/ 360224 w 459454"/>
                    <a:gd name="connsiteY288" fmla="*/ 342916 h 357088"/>
                    <a:gd name="connsiteX289" fmla="*/ 362680 w 459454"/>
                    <a:gd name="connsiteY289" fmla="*/ 345777 h 357088"/>
                    <a:gd name="connsiteX290" fmla="*/ 360906 w 459454"/>
                    <a:gd name="connsiteY290" fmla="*/ 352318 h 357088"/>
                    <a:gd name="connsiteX291" fmla="*/ 363359 w 459454"/>
                    <a:gd name="connsiteY291" fmla="*/ 350956 h 357088"/>
                    <a:gd name="connsiteX292" fmla="*/ 366086 w 459454"/>
                    <a:gd name="connsiteY292" fmla="*/ 347956 h 357088"/>
                    <a:gd name="connsiteX293" fmla="*/ 367721 w 459454"/>
                    <a:gd name="connsiteY293" fmla="*/ 348504 h 357088"/>
                    <a:gd name="connsiteX294" fmla="*/ 368403 w 459454"/>
                    <a:gd name="connsiteY294" fmla="*/ 353001 h 357088"/>
                    <a:gd name="connsiteX295" fmla="*/ 370039 w 459454"/>
                    <a:gd name="connsiteY295" fmla="*/ 354770 h 357088"/>
                    <a:gd name="connsiteX296" fmla="*/ 374944 w 459454"/>
                    <a:gd name="connsiteY296" fmla="*/ 357088 h 357088"/>
                    <a:gd name="connsiteX297" fmla="*/ 378218 w 459454"/>
                    <a:gd name="connsiteY297" fmla="*/ 355453 h 357088"/>
                    <a:gd name="connsiteX298" fmla="*/ 382715 w 459454"/>
                    <a:gd name="connsiteY298" fmla="*/ 354770 h 357088"/>
                    <a:gd name="connsiteX299" fmla="*/ 386937 w 459454"/>
                    <a:gd name="connsiteY299" fmla="*/ 350409 h 357088"/>
                    <a:gd name="connsiteX300" fmla="*/ 391573 w 459454"/>
                    <a:gd name="connsiteY300" fmla="*/ 345368 h 357088"/>
                    <a:gd name="connsiteX301" fmla="*/ 392664 w 459454"/>
                    <a:gd name="connsiteY301" fmla="*/ 343186 h 357088"/>
                    <a:gd name="connsiteX302" fmla="*/ 399344 w 459454"/>
                    <a:gd name="connsiteY302" fmla="*/ 342507 h 357088"/>
                    <a:gd name="connsiteX303" fmla="*/ 404384 w 459454"/>
                    <a:gd name="connsiteY303" fmla="*/ 341277 h 357088"/>
                    <a:gd name="connsiteX304" fmla="*/ 411607 w 459454"/>
                    <a:gd name="connsiteY304" fmla="*/ 342233 h 357088"/>
                    <a:gd name="connsiteX305" fmla="*/ 417743 w 459454"/>
                    <a:gd name="connsiteY305" fmla="*/ 338554 h 357088"/>
                    <a:gd name="connsiteX306" fmla="*/ 417743 w 459454"/>
                    <a:gd name="connsiteY306" fmla="*/ 327787 h 357088"/>
                    <a:gd name="connsiteX307" fmla="*/ 420330 w 459454"/>
                    <a:gd name="connsiteY307" fmla="*/ 318655 h 357088"/>
                    <a:gd name="connsiteX308" fmla="*/ 422509 w 459454"/>
                    <a:gd name="connsiteY308" fmla="*/ 309931 h 357088"/>
                    <a:gd name="connsiteX309" fmla="*/ 425510 w 459454"/>
                    <a:gd name="connsiteY309" fmla="*/ 304752 h 357088"/>
                    <a:gd name="connsiteX310" fmla="*/ 427693 w 459454"/>
                    <a:gd name="connsiteY310" fmla="*/ 298755 h 357088"/>
                    <a:gd name="connsiteX311" fmla="*/ 428371 w 459454"/>
                    <a:gd name="connsiteY311" fmla="*/ 293437 h 357088"/>
                    <a:gd name="connsiteX312" fmla="*/ 431642 w 459454"/>
                    <a:gd name="connsiteY312" fmla="*/ 289893 h 357088"/>
                    <a:gd name="connsiteX313" fmla="*/ 432459 w 459454"/>
                    <a:gd name="connsiteY313" fmla="*/ 282670 h 357088"/>
                    <a:gd name="connsiteX314" fmla="*/ 435324 w 459454"/>
                    <a:gd name="connsiteY314" fmla="*/ 280900 h 357088"/>
                    <a:gd name="connsiteX315" fmla="*/ 438595 w 459454"/>
                    <a:gd name="connsiteY315" fmla="*/ 275447 h 357088"/>
                    <a:gd name="connsiteX316" fmla="*/ 438595 w 459454"/>
                    <a:gd name="connsiteY316" fmla="*/ 273451 h 357088"/>
                    <a:gd name="connsiteX317" fmla="*/ 445909 w 459454"/>
                    <a:gd name="connsiteY317" fmla="*/ 268045 h 357088"/>
                    <a:gd name="connsiteX318" fmla="*/ 447000 w 459454"/>
                    <a:gd name="connsiteY318" fmla="*/ 266196 h 357088"/>
                    <a:gd name="connsiteX319" fmla="*/ 446183 w 459454"/>
                    <a:gd name="connsiteY319" fmla="*/ 263668 h 357088"/>
                    <a:gd name="connsiteX320" fmla="*/ 450902 w 459454"/>
                    <a:gd name="connsiteY320" fmla="*/ 256960 h 357088"/>
                    <a:gd name="connsiteX321" fmla="*/ 453228 w 459454"/>
                    <a:gd name="connsiteY321" fmla="*/ 249162 h 357088"/>
                    <a:gd name="connsiteX322" fmla="*/ 453228 w 459454"/>
                    <a:gd name="connsiteY322" fmla="*/ 245606 h 357088"/>
                    <a:gd name="connsiteX323" fmla="*/ 452545 w 459454"/>
                    <a:gd name="connsiteY323" fmla="*/ 242800 h 357088"/>
                    <a:gd name="connsiteX324" fmla="*/ 454255 w 459454"/>
                    <a:gd name="connsiteY324" fmla="*/ 237053 h 357088"/>
                    <a:gd name="connsiteX325" fmla="*/ 456990 w 459454"/>
                    <a:gd name="connsiteY325" fmla="*/ 227405 h 357088"/>
                    <a:gd name="connsiteX326" fmla="*/ 458907 w 459454"/>
                    <a:gd name="connsiteY326" fmla="*/ 220702 h 357088"/>
                    <a:gd name="connsiteX327" fmla="*/ 459454 w 459454"/>
                    <a:gd name="connsiteY327" fmla="*/ 218237 h 357088"/>
                    <a:gd name="connsiteX328" fmla="*/ 458768 w 459454"/>
                    <a:gd name="connsiteY328" fmla="*/ 211534 h 357088"/>
                    <a:gd name="connsiteX329" fmla="*/ 456716 w 459454"/>
                    <a:gd name="connsiteY329" fmla="*/ 206609 h 357088"/>
                    <a:gd name="connsiteX330" fmla="*/ 454184 w 459454"/>
                    <a:gd name="connsiteY330" fmla="*/ 202093 h 357088"/>
                    <a:gd name="connsiteX331" fmla="*/ 453295 w 459454"/>
                    <a:gd name="connsiteY331" fmla="*/ 199906 h 357088"/>
                    <a:gd name="connsiteX332" fmla="*/ 454184 w 459454"/>
                    <a:gd name="connsiteY332" fmla="*/ 197235 h 357088"/>
                    <a:gd name="connsiteX333" fmla="*/ 453569 w 459454"/>
                    <a:gd name="connsiteY333" fmla="*/ 193544 h 357088"/>
                    <a:gd name="connsiteX334" fmla="*/ 453434 w 459454"/>
                    <a:gd name="connsiteY334" fmla="*/ 181705 h 357088"/>
                    <a:gd name="connsiteX335" fmla="*/ 456513 w 459454"/>
                    <a:gd name="connsiteY335" fmla="*/ 173085 h 357088"/>
                    <a:gd name="connsiteX336" fmla="*/ 455966 w 459454"/>
                    <a:gd name="connsiteY336" fmla="*/ 169597 h 357088"/>
                    <a:gd name="connsiteX337" fmla="*/ 454803 w 459454"/>
                    <a:gd name="connsiteY337" fmla="*/ 169803 h 357088"/>
                    <a:gd name="connsiteX338" fmla="*/ 454732 w 459454"/>
                    <a:gd name="connsiteY338" fmla="*/ 173224 h 357088"/>
                    <a:gd name="connsiteX339" fmla="*/ 452339 w 459454"/>
                    <a:gd name="connsiteY339" fmla="*/ 179244 h 357088"/>
                    <a:gd name="connsiteX340" fmla="*/ 451243 w 459454"/>
                    <a:gd name="connsiteY340" fmla="*/ 176506 h 357088"/>
                    <a:gd name="connsiteX341" fmla="*/ 446933 w 459454"/>
                    <a:gd name="connsiteY341" fmla="*/ 172196 h 357088"/>
                    <a:gd name="connsiteX342" fmla="*/ 446731 w 459454"/>
                    <a:gd name="connsiteY342" fmla="*/ 169529 h 357088"/>
                    <a:gd name="connsiteX343" fmla="*/ 442964 w 459454"/>
                    <a:gd name="connsiteY343" fmla="*/ 167136 h 357088"/>
                    <a:gd name="connsiteX344" fmla="*/ 440845 w 459454"/>
                    <a:gd name="connsiteY344" fmla="*/ 163850 h 357088"/>
                    <a:gd name="connsiteX345" fmla="*/ 439067 w 459454"/>
                    <a:gd name="connsiteY345" fmla="*/ 160155 h 357088"/>
                    <a:gd name="connsiteX346" fmla="*/ 437150 w 459454"/>
                    <a:gd name="connsiteY346" fmla="*/ 157897 h 357088"/>
                    <a:gd name="connsiteX347" fmla="*/ 432908 w 459454"/>
                    <a:gd name="connsiteY347" fmla="*/ 156873 h 357088"/>
                    <a:gd name="connsiteX348" fmla="*/ 430721 w 459454"/>
                    <a:gd name="connsiteY348" fmla="*/ 152630 h 357088"/>
                    <a:gd name="connsiteX349" fmla="*/ 427367 w 459454"/>
                    <a:gd name="connsiteY349" fmla="*/ 153313 h 357088"/>
                    <a:gd name="connsiteX350" fmla="*/ 426887 w 459454"/>
                    <a:gd name="connsiteY350" fmla="*/ 141819 h 357088"/>
                    <a:gd name="connsiteX351" fmla="*/ 422648 w 459454"/>
                    <a:gd name="connsiteY351" fmla="*/ 140109 h 357088"/>
                    <a:gd name="connsiteX352" fmla="*/ 418473 w 459454"/>
                    <a:gd name="connsiteY352" fmla="*/ 137581 h 357088"/>
                    <a:gd name="connsiteX353" fmla="*/ 417993 w 459454"/>
                    <a:gd name="connsiteY353" fmla="*/ 138263 h 357088"/>
                    <a:gd name="connsiteX354" fmla="*/ 418679 w 459454"/>
                    <a:gd name="connsiteY354" fmla="*/ 141204 h 357088"/>
                    <a:gd name="connsiteX355" fmla="*/ 413207 w 459454"/>
                    <a:gd name="connsiteY355" fmla="*/ 135731 h 357088"/>
                    <a:gd name="connsiteX356" fmla="*/ 412659 w 459454"/>
                    <a:gd name="connsiteY356" fmla="*/ 131012 h 357088"/>
                    <a:gd name="connsiteX357" fmla="*/ 411083 w 459454"/>
                    <a:gd name="connsiteY357" fmla="*/ 126154 h 357088"/>
                    <a:gd name="connsiteX358" fmla="*/ 409992 w 459454"/>
                    <a:gd name="connsiteY358" fmla="*/ 123007 h 357088"/>
                    <a:gd name="connsiteX359" fmla="*/ 406090 w 459454"/>
                    <a:gd name="connsiteY359" fmla="*/ 121229 h 357088"/>
                    <a:gd name="connsiteX360" fmla="*/ 404174 w 459454"/>
                    <a:gd name="connsiteY360" fmla="*/ 116780 h 357088"/>
                    <a:gd name="connsiteX361" fmla="*/ 401574 w 459454"/>
                    <a:gd name="connsiteY361" fmla="*/ 113157 h 357088"/>
                    <a:gd name="connsiteX362" fmla="*/ 396990 w 459454"/>
                    <a:gd name="connsiteY362" fmla="*/ 108914 h 357088"/>
                    <a:gd name="connsiteX363" fmla="*/ 388438 w 459454"/>
                    <a:gd name="connsiteY363" fmla="*/ 106108 h 357088"/>
                    <a:gd name="connsiteX364" fmla="*/ 389124 w 459454"/>
                    <a:gd name="connsiteY364" fmla="*/ 104672 h 357088"/>
                    <a:gd name="connsiteX365" fmla="*/ 390081 w 459454"/>
                    <a:gd name="connsiteY365" fmla="*/ 104263 h 357088"/>
                    <a:gd name="connsiteX366" fmla="*/ 389124 w 459454"/>
                    <a:gd name="connsiteY366" fmla="*/ 103303 h 357088"/>
                    <a:gd name="connsiteX367" fmla="*/ 385223 w 459454"/>
                    <a:gd name="connsiteY367" fmla="*/ 101663 h 357088"/>
                    <a:gd name="connsiteX368" fmla="*/ 380436 w 459454"/>
                    <a:gd name="connsiteY368" fmla="*/ 100020 h 357088"/>
                    <a:gd name="connsiteX369" fmla="*/ 376877 w 459454"/>
                    <a:gd name="connsiteY369" fmla="*/ 96191 h 357088"/>
                    <a:gd name="connsiteX370" fmla="*/ 374142 w 459454"/>
                    <a:gd name="connsiteY370" fmla="*/ 90305 h 357088"/>
                    <a:gd name="connsiteX371" fmla="*/ 373527 w 459454"/>
                    <a:gd name="connsiteY371" fmla="*/ 86884 h 357088"/>
                    <a:gd name="connsiteX372" fmla="*/ 374345 w 459454"/>
                    <a:gd name="connsiteY372" fmla="*/ 82641 h 357088"/>
                    <a:gd name="connsiteX373" fmla="*/ 374210 w 459454"/>
                    <a:gd name="connsiteY373" fmla="*/ 79494 h 357088"/>
                    <a:gd name="connsiteX374" fmla="*/ 371543 w 459454"/>
                    <a:gd name="connsiteY374" fmla="*/ 74021 h 357088"/>
                    <a:gd name="connsiteX375" fmla="*/ 368943 w 459454"/>
                    <a:gd name="connsiteY375" fmla="*/ 71080 h 357088"/>
                    <a:gd name="connsiteX376" fmla="*/ 366617 w 459454"/>
                    <a:gd name="connsiteY376" fmla="*/ 66909 h 357088"/>
                    <a:gd name="connsiteX377" fmla="*/ 365998 w 459454"/>
                    <a:gd name="connsiteY377" fmla="*/ 61162 h 357088"/>
                    <a:gd name="connsiteX378" fmla="*/ 364768 w 459454"/>
                    <a:gd name="connsiteY378" fmla="*/ 56166 h 357088"/>
                    <a:gd name="connsiteX379" fmla="*/ 364085 w 459454"/>
                    <a:gd name="connsiteY379" fmla="*/ 54661 h 357088"/>
                    <a:gd name="connsiteX380" fmla="*/ 364974 w 459454"/>
                    <a:gd name="connsiteY380" fmla="*/ 52951 h 357088"/>
                    <a:gd name="connsiteX381" fmla="*/ 365451 w 459454"/>
                    <a:gd name="connsiteY381" fmla="*/ 49939 h 357088"/>
                    <a:gd name="connsiteX382" fmla="*/ 361688 w 459454"/>
                    <a:gd name="connsiteY382" fmla="*/ 47204 h 357088"/>
                    <a:gd name="connsiteX383" fmla="*/ 356970 w 459454"/>
                    <a:gd name="connsiteY383" fmla="*/ 43918 h 357088"/>
                    <a:gd name="connsiteX384" fmla="*/ 356489 w 459454"/>
                    <a:gd name="connsiteY384" fmla="*/ 41116 h 357088"/>
                    <a:gd name="connsiteX385" fmla="*/ 352592 w 459454"/>
                    <a:gd name="connsiteY385" fmla="*/ 43029 h 357088"/>
                    <a:gd name="connsiteX386" fmla="*/ 350401 w 459454"/>
                    <a:gd name="connsiteY386" fmla="*/ 45085 h 357088"/>
                    <a:gd name="connsiteX387" fmla="*/ 347186 w 459454"/>
                    <a:gd name="connsiteY387" fmla="*/ 41938 h 357088"/>
                    <a:gd name="connsiteX388" fmla="*/ 345682 w 459454"/>
                    <a:gd name="connsiteY388" fmla="*/ 35437 h 357088"/>
                    <a:gd name="connsiteX389" fmla="*/ 345270 w 459454"/>
                    <a:gd name="connsiteY389" fmla="*/ 31333 h 357088"/>
                    <a:gd name="connsiteX390" fmla="*/ 345885 w 459454"/>
                    <a:gd name="connsiteY390" fmla="*/ 30099 h 357088"/>
                    <a:gd name="connsiteX391" fmla="*/ 343218 w 459454"/>
                    <a:gd name="connsiteY391" fmla="*/ 24150 h 357088"/>
                    <a:gd name="connsiteX392" fmla="*/ 342122 w 459454"/>
                    <a:gd name="connsiteY392" fmla="*/ 20114 h 357088"/>
                    <a:gd name="connsiteX393" fmla="*/ 340070 w 459454"/>
                    <a:gd name="connsiteY393" fmla="*/ 19086 h 357088"/>
                    <a:gd name="connsiteX394" fmla="*/ 340824 w 459454"/>
                    <a:gd name="connsiteY394" fmla="*/ 15665 h 357088"/>
                    <a:gd name="connsiteX395" fmla="*/ 337062 w 459454"/>
                    <a:gd name="connsiteY395" fmla="*/ 11081 h 357088"/>
                    <a:gd name="connsiteX396" fmla="*/ 336649 w 459454"/>
                    <a:gd name="connsiteY396" fmla="*/ 4377 h 357088"/>
                    <a:gd name="connsiteX397" fmla="*/ 333569 w 459454"/>
                    <a:gd name="connsiteY397" fmla="*/ 0 h 35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Lst>
                  <a:rect l="l" t="t" r="r" b="b"/>
                  <a:pathLst>
                    <a:path w="459454" h="357088">
                      <a:moveTo>
                        <a:pt x="332832" y="0"/>
                      </a:moveTo>
                      <a:lnTo>
                        <a:pt x="329287" y="6675"/>
                      </a:lnTo>
                      <a:lnTo>
                        <a:pt x="327513" y="13629"/>
                      </a:lnTo>
                      <a:lnTo>
                        <a:pt x="323973" y="20578"/>
                      </a:lnTo>
                      <a:lnTo>
                        <a:pt x="326152" y="21804"/>
                      </a:lnTo>
                      <a:lnTo>
                        <a:pt x="325743" y="24396"/>
                      </a:lnTo>
                      <a:lnTo>
                        <a:pt x="323973" y="25487"/>
                      </a:lnTo>
                      <a:lnTo>
                        <a:pt x="323973" y="29440"/>
                      </a:lnTo>
                      <a:lnTo>
                        <a:pt x="324926" y="32302"/>
                      </a:lnTo>
                      <a:lnTo>
                        <a:pt x="322199" y="36254"/>
                      </a:lnTo>
                      <a:lnTo>
                        <a:pt x="322199" y="37890"/>
                      </a:lnTo>
                      <a:lnTo>
                        <a:pt x="323560" y="40886"/>
                      </a:lnTo>
                      <a:lnTo>
                        <a:pt x="323017" y="49066"/>
                      </a:lnTo>
                      <a:lnTo>
                        <a:pt x="322199" y="57241"/>
                      </a:lnTo>
                      <a:lnTo>
                        <a:pt x="320838" y="65964"/>
                      </a:lnTo>
                      <a:lnTo>
                        <a:pt x="316746" y="73735"/>
                      </a:lnTo>
                      <a:lnTo>
                        <a:pt x="315250" y="79184"/>
                      </a:lnTo>
                      <a:lnTo>
                        <a:pt x="314293" y="80550"/>
                      </a:lnTo>
                      <a:lnTo>
                        <a:pt x="305161" y="82594"/>
                      </a:lnTo>
                      <a:lnTo>
                        <a:pt x="300939" y="79458"/>
                      </a:lnTo>
                      <a:lnTo>
                        <a:pt x="295620" y="77275"/>
                      </a:lnTo>
                      <a:lnTo>
                        <a:pt x="293576" y="73187"/>
                      </a:lnTo>
                      <a:lnTo>
                        <a:pt x="288397" y="71691"/>
                      </a:lnTo>
                      <a:lnTo>
                        <a:pt x="283627" y="69235"/>
                      </a:lnTo>
                      <a:lnTo>
                        <a:pt x="279130" y="64329"/>
                      </a:lnTo>
                      <a:lnTo>
                        <a:pt x="273951" y="61877"/>
                      </a:lnTo>
                      <a:lnTo>
                        <a:pt x="267410" y="60785"/>
                      </a:lnTo>
                      <a:lnTo>
                        <a:pt x="252826" y="47430"/>
                      </a:lnTo>
                      <a:lnTo>
                        <a:pt x="258279" y="39386"/>
                      </a:lnTo>
                      <a:lnTo>
                        <a:pt x="259505" y="35028"/>
                      </a:lnTo>
                      <a:lnTo>
                        <a:pt x="258004" y="30393"/>
                      </a:lnTo>
                      <a:lnTo>
                        <a:pt x="262640" y="27257"/>
                      </a:lnTo>
                      <a:lnTo>
                        <a:pt x="265093" y="24122"/>
                      </a:lnTo>
                      <a:lnTo>
                        <a:pt x="269863" y="18534"/>
                      </a:lnTo>
                      <a:lnTo>
                        <a:pt x="263319" y="16081"/>
                      </a:lnTo>
                      <a:lnTo>
                        <a:pt x="263319" y="18534"/>
                      </a:lnTo>
                      <a:lnTo>
                        <a:pt x="262231" y="19899"/>
                      </a:lnTo>
                      <a:lnTo>
                        <a:pt x="259231" y="20034"/>
                      </a:lnTo>
                      <a:lnTo>
                        <a:pt x="258687" y="17034"/>
                      </a:lnTo>
                      <a:lnTo>
                        <a:pt x="251734" y="16625"/>
                      </a:lnTo>
                      <a:lnTo>
                        <a:pt x="250238" y="17716"/>
                      </a:lnTo>
                      <a:lnTo>
                        <a:pt x="248329" y="17173"/>
                      </a:lnTo>
                      <a:lnTo>
                        <a:pt x="246285" y="15399"/>
                      </a:lnTo>
                      <a:lnTo>
                        <a:pt x="244241" y="14855"/>
                      </a:lnTo>
                      <a:lnTo>
                        <a:pt x="239332" y="16355"/>
                      </a:lnTo>
                      <a:lnTo>
                        <a:pt x="238244" y="13902"/>
                      </a:lnTo>
                      <a:lnTo>
                        <a:pt x="234561" y="12946"/>
                      </a:lnTo>
                      <a:lnTo>
                        <a:pt x="228973" y="12537"/>
                      </a:lnTo>
                      <a:lnTo>
                        <a:pt x="226929" y="11585"/>
                      </a:lnTo>
                      <a:lnTo>
                        <a:pt x="224342" y="8584"/>
                      </a:lnTo>
                      <a:lnTo>
                        <a:pt x="221750" y="9132"/>
                      </a:lnTo>
                      <a:lnTo>
                        <a:pt x="220389" y="7497"/>
                      </a:lnTo>
                      <a:lnTo>
                        <a:pt x="218754" y="6132"/>
                      </a:lnTo>
                      <a:lnTo>
                        <a:pt x="216845" y="6267"/>
                      </a:lnTo>
                      <a:lnTo>
                        <a:pt x="215753" y="7767"/>
                      </a:lnTo>
                      <a:lnTo>
                        <a:pt x="217527" y="7632"/>
                      </a:lnTo>
                      <a:lnTo>
                        <a:pt x="218889" y="8449"/>
                      </a:lnTo>
                      <a:lnTo>
                        <a:pt x="220524" y="10628"/>
                      </a:lnTo>
                      <a:lnTo>
                        <a:pt x="221889" y="13220"/>
                      </a:lnTo>
                      <a:lnTo>
                        <a:pt x="221889" y="15946"/>
                      </a:lnTo>
                      <a:lnTo>
                        <a:pt x="218071" y="17582"/>
                      </a:lnTo>
                      <a:lnTo>
                        <a:pt x="212618" y="18534"/>
                      </a:lnTo>
                      <a:lnTo>
                        <a:pt x="208121" y="17443"/>
                      </a:lnTo>
                      <a:lnTo>
                        <a:pt x="202942" y="16764"/>
                      </a:lnTo>
                      <a:lnTo>
                        <a:pt x="201307" y="20852"/>
                      </a:lnTo>
                      <a:lnTo>
                        <a:pt x="197898" y="19760"/>
                      </a:lnTo>
                      <a:lnTo>
                        <a:pt x="192449" y="31484"/>
                      </a:lnTo>
                      <a:lnTo>
                        <a:pt x="192449" y="33119"/>
                      </a:lnTo>
                      <a:lnTo>
                        <a:pt x="189722" y="33389"/>
                      </a:lnTo>
                      <a:lnTo>
                        <a:pt x="184817" y="43204"/>
                      </a:lnTo>
                      <a:lnTo>
                        <a:pt x="189040" y="47156"/>
                      </a:lnTo>
                      <a:lnTo>
                        <a:pt x="187948" y="52201"/>
                      </a:lnTo>
                      <a:lnTo>
                        <a:pt x="185769" y="49883"/>
                      </a:lnTo>
                      <a:lnTo>
                        <a:pt x="184134" y="50018"/>
                      </a:lnTo>
                      <a:lnTo>
                        <a:pt x="180864" y="50427"/>
                      </a:lnTo>
                      <a:lnTo>
                        <a:pt x="177729" y="48109"/>
                      </a:lnTo>
                      <a:lnTo>
                        <a:pt x="169823" y="51653"/>
                      </a:lnTo>
                      <a:lnTo>
                        <a:pt x="169823" y="49883"/>
                      </a:lnTo>
                      <a:lnTo>
                        <a:pt x="170641" y="47974"/>
                      </a:lnTo>
                      <a:lnTo>
                        <a:pt x="169823" y="46065"/>
                      </a:lnTo>
                      <a:lnTo>
                        <a:pt x="161917" y="37481"/>
                      </a:lnTo>
                      <a:lnTo>
                        <a:pt x="155647" y="35572"/>
                      </a:lnTo>
                      <a:lnTo>
                        <a:pt x="153877" y="38842"/>
                      </a:lnTo>
                      <a:lnTo>
                        <a:pt x="148971" y="40068"/>
                      </a:lnTo>
                      <a:lnTo>
                        <a:pt x="147197" y="38159"/>
                      </a:lnTo>
                      <a:lnTo>
                        <a:pt x="145836" y="45113"/>
                      </a:lnTo>
                      <a:lnTo>
                        <a:pt x="139839" y="45387"/>
                      </a:lnTo>
                      <a:lnTo>
                        <a:pt x="137113" y="47292"/>
                      </a:lnTo>
                      <a:lnTo>
                        <a:pt x="139430" y="52336"/>
                      </a:lnTo>
                      <a:lnTo>
                        <a:pt x="138204" y="52336"/>
                      </a:lnTo>
                      <a:lnTo>
                        <a:pt x="137113" y="51383"/>
                      </a:lnTo>
                      <a:lnTo>
                        <a:pt x="133025" y="51653"/>
                      </a:lnTo>
                      <a:lnTo>
                        <a:pt x="132068" y="54515"/>
                      </a:lnTo>
                      <a:lnTo>
                        <a:pt x="128254" y="56154"/>
                      </a:lnTo>
                      <a:lnTo>
                        <a:pt x="129615" y="59833"/>
                      </a:lnTo>
                      <a:lnTo>
                        <a:pt x="130024" y="62829"/>
                      </a:lnTo>
                      <a:lnTo>
                        <a:pt x="128254" y="66782"/>
                      </a:lnTo>
                      <a:lnTo>
                        <a:pt x="127298" y="68009"/>
                      </a:lnTo>
                      <a:lnTo>
                        <a:pt x="122940" y="64464"/>
                      </a:lnTo>
                      <a:lnTo>
                        <a:pt x="120214" y="65556"/>
                      </a:lnTo>
                      <a:lnTo>
                        <a:pt x="117487" y="70461"/>
                      </a:lnTo>
                      <a:lnTo>
                        <a:pt x="122258" y="75097"/>
                      </a:lnTo>
                      <a:lnTo>
                        <a:pt x="121301" y="76458"/>
                      </a:lnTo>
                      <a:lnTo>
                        <a:pt x="119805" y="76188"/>
                      </a:lnTo>
                      <a:lnTo>
                        <a:pt x="118170" y="79867"/>
                      </a:lnTo>
                      <a:lnTo>
                        <a:pt x="114760" y="74688"/>
                      </a:lnTo>
                      <a:lnTo>
                        <a:pt x="113260" y="71552"/>
                      </a:lnTo>
                      <a:lnTo>
                        <a:pt x="112034" y="70052"/>
                      </a:lnTo>
                      <a:lnTo>
                        <a:pt x="109446" y="68691"/>
                      </a:lnTo>
                      <a:lnTo>
                        <a:pt x="105355" y="73187"/>
                      </a:lnTo>
                      <a:lnTo>
                        <a:pt x="102902" y="77006"/>
                      </a:lnTo>
                      <a:lnTo>
                        <a:pt x="103719" y="82594"/>
                      </a:lnTo>
                      <a:lnTo>
                        <a:pt x="104676" y="86955"/>
                      </a:lnTo>
                      <a:lnTo>
                        <a:pt x="100314" y="91317"/>
                      </a:lnTo>
                      <a:lnTo>
                        <a:pt x="96905" y="94722"/>
                      </a:lnTo>
                      <a:lnTo>
                        <a:pt x="94317" y="100449"/>
                      </a:lnTo>
                      <a:lnTo>
                        <a:pt x="91317" y="103989"/>
                      </a:lnTo>
                      <a:lnTo>
                        <a:pt x="85868" y="106855"/>
                      </a:lnTo>
                      <a:lnTo>
                        <a:pt x="72644" y="110807"/>
                      </a:lnTo>
                      <a:lnTo>
                        <a:pt x="68422" y="109172"/>
                      </a:lnTo>
                      <a:lnTo>
                        <a:pt x="62833" y="112986"/>
                      </a:lnTo>
                      <a:lnTo>
                        <a:pt x="53293" y="116665"/>
                      </a:lnTo>
                      <a:lnTo>
                        <a:pt x="47705" y="118709"/>
                      </a:lnTo>
                      <a:lnTo>
                        <a:pt x="41843" y="116804"/>
                      </a:lnTo>
                      <a:lnTo>
                        <a:pt x="35028" y="121301"/>
                      </a:lnTo>
                      <a:lnTo>
                        <a:pt x="31076" y="123345"/>
                      </a:lnTo>
                      <a:lnTo>
                        <a:pt x="27531" y="127298"/>
                      </a:lnTo>
                      <a:lnTo>
                        <a:pt x="23170" y="129476"/>
                      </a:lnTo>
                      <a:lnTo>
                        <a:pt x="17312" y="132068"/>
                      </a:lnTo>
                      <a:lnTo>
                        <a:pt x="15129" y="135882"/>
                      </a:lnTo>
                      <a:lnTo>
                        <a:pt x="13494" y="140383"/>
                      </a:lnTo>
                      <a:lnTo>
                        <a:pt x="11041" y="139700"/>
                      </a:lnTo>
                      <a:lnTo>
                        <a:pt x="11041" y="136430"/>
                      </a:lnTo>
                      <a:lnTo>
                        <a:pt x="11041" y="131794"/>
                      </a:lnTo>
                      <a:lnTo>
                        <a:pt x="9267" y="133429"/>
                      </a:lnTo>
                      <a:lnTo>
                        <a:pt x="6271" y="141335"/>
                      </a:lnTo>
                      <a:lnTo>
                        <a:pt x="8041" y="144062"/>
                      </a:lnTo>
                      <a:lnTo>
                        <a:pt x="6953" y="148967"/>
                      </a:lnTo>
                      <a:lnTo>
                        <a:pt x="6271" y="154694"/>
                      </a:lnTo>
                      <a:lnTo>
                        <a:pt x="3953" y="157008"/>
                      </a:lnTo>
                      <a:lnTo>
                        <a:pt x="2862" y="161369"/>
                      </a:lnTo>
                      <a:lnTo>
                        <a:pt x="4362" y="166687"/>
                      </a:lnTo>
                      <a:lnTo>
                        <a:pt x="6136" y="170775"/>
                      </a:lnTo>
                      <a:lnTo>
                        <a:pt x="8588" y="175681"/>
                      </a:lnTo>
                      <a:lnTo>
                        <a:pt x="11585" y="183177"/>
                      </a:lnTo>
                      <a:lnTo>
                        <a:pt x="12268" y="186587"/>
                      </a:lnTo>
                      <a:lnTo>
                        <a:pt x="10906" y="189309"/>
                      </a:lnTo>
                      <a:lnTo>
                        <a:pt x="9541" y="186996"/>
                      </a:lnTo>
                      <a:lnTo>
                        <a:pt x="7632" y="185769"/>
                      </a:lnTo>
                      <a:lnTo>
                        <a:pt x="7497" y="187404"/>
                      </a:lnTo>
                      <a:lnTo>
                        <a:pt x="8315" y="189309"/>
                      </a:lnTo>
                      <a:lnTo>
                        <a:pt x="7223" y="191218"/>
                      </a:lnTo>
                      <a:lnTo>
                        <a:pt x="4636" y="190401"/>
                      </a:lnTo>
                      <a:lnTo>
                        <a:pt x="3679" y="187130"/>
                      </a:lnTo>
                      <a:lnTo>
                        <a:pt x="0" y="186178"/>
                      </a:lnTo>
                      <a:lnTo>
                        <a:pt x="1635" y="188765"/>
                      </a:lnTo>
                      <a:lnTo>
                        <a:pt x="5318" y="192718"/>
                      </a:lnTo>
                      <a:lnTo>
                        <a:pt x="8450" y="198715"/>
                      </a:lnTo>
                      <a:lnTo>
                        <a:pt x="10906" y="203759"/>
                      </a:lnTo>
                      <a:lnTo>
                        <a:pt x="11585" y="209617"/>
                      </a:lnTo>
                      <a:lnTo>
                        <a:pt x="16082" y="216162"/>
                      </a:lnTo>
                      <a:lnTo>
                        <a:pt x="17312" y="221750"/>
                      </a:lnTo>
                      <a:lnTo>
                        <a:pt x="20308" y="226520"/>
                      </a:lnTo>
                      <a:lnTo>
                        <a:pt x="20991" y="236470"/>
                      </a:lnTo>
                      <a:lnTo>
                        <a:pt x="23309" y="243419"/>
                      </a:lnTo>
                      <a:lnTo>
                        <a:pt x="24805" y="247916"/>
                      </a:lnTo>
                      <a:lnTo>
                        <a:pt x="29440" y="256913"/>
                      </a:lnTo>
                      <a:lnTo>
                        <a:pt x="30123" y="266589"/>
                      </a:lnTo>
                      <a:lnTo>
                        <a:pt x="28488" y="270542"/>
                      </a:lnTo>
                      <a:lnTo>
                        <a:pt x="28488" y="277765"/>
                      </a:lnTo>
                      <a:lnTo>
                        <a:pt x="26853" y="283353"/>
                      </a:lnTo>
                      <a:lnTo>
                        <a:pt x="20852" y="285671"/>
                      </a:lnTo>
                      <a:lnTo>
                        <a:pt x="20717" y="289758"/>
                      </a:lnTo>
                      <a:lnTo>
                        <a:pt x="22217" y="292759"/>
                      </a:lnTo>
                      <a:lnTo>
                        <a:pt x="27262" y="294259"/>
                      </a:lnTo>
                      <a:lnTo>
                        <a:pt x="30667" y="297120"/>
                      </a:lnTo>
                      <a:lnTo>
                        <a:pt x="32850" y="300117"/>
                      </a:lnTo>
                      <a:lnTo>
                        <a:pt x="37072" y="301482"/>
                      </a:lnTo>
                      <a:lnTo>
                        <a:pt x="39525" y="302843"/>
                      </a:lnTo>
                      <a:lnTo>
                        <a:pt x="46204" y="302843"/>
                      </a:lnTo>
                      <a:lnTo>
                        <a:pt x="50566" y="303935"/>
                      </a:lnTo>
                      <a:lnTo>
                        <a:pt x="54110" y="302978"/>
                      </a:lnTo>
                      <a:lnTo>
                        <a:pt x="59154" y="300800"/>
                      </a:lnTo>
                      <a:lnTo>
                        <a:pt x="63651" y="296438"/>
                      </a:lnTo>
                      <a:lnTo>
                        <a:pt x="65286" y="294394"/>
                      </a:lnTo>
                      <a:lnTo>
                        <a:pt x="70600" y="294529"/>
                      </a:lnTo>
                      <a:lnTo>
                        <a:pt x="72918" y="289758"/>
                      </a:lnTo>
                      <a:lnTo>
                        <a:pt x="76736" y="288123"/>
                      </a:lnTo>
                      <a:lnTo>
                        <a:pt x="85455" y="287032"/>
                      </a:lnTo>
                      <a:lnTo>
                        <a:pt x="95270" y="286079"/>
                      </a:lnTo>
                      <a:lnTo>
                        <a:pt x="101949" y="286762"/>
                      </a:lnTo>
                      <a:lnTo>
                        <a:pt x="102632" y="289758"/>
                      </a:lnTo>
                      <a:lnTo>
                        <a:pt x="106037" y="287306"/>
                      </a:lnTo>
                      <a:lnTo>
                        <a:pt x="112852" y="287171"/>
                      </a:lnTo>
                      <a:lnTo>
                        <a:pt x="114217" y="288667"/>
                      </a:lnTo>
                      <a:lnTo>
                        <a:pt x="116943" y="288258"/>
                      </a:lnTo>
                      <a:lnTo>
                        <a:pt x="120484" y="285262"/>
                      </a:lnTo>
                      <a:lnTo>
                        <a:pt x="122801" y="281444"/>
                      </a:lnTo>
                      <a:lnTo>
                        <a:pt x="124845" y="276404"/>
                      </a:lnTo>
                      <a:lnTo>
                        <a:pt x="129207" y="273677"/>
                      </a:lnTo>
                      <a:lnTo>
                        <a:pt x="132751" y="272585"/>
                      </a:lnTo>
                      <a:lnTo>
                        <a:pt x="139156" y="269450"/>
                      </a:lnTo>
                      <a:lnTo>
                        <a:pt x="146927" y="265089"/>
                      </a:lnTo>
                      <a:lnTo>
                        <a:pt x="149924" y="264954"/>
                      </a:lnTo>
                      <a:lnTo>
                        <a:pt x="156468" y="265228"/>
                      </a:lnTo>
                      <a:lnTo>
                        <a:pt x="160965" y="265228"/>
                      </a:lnTo>
                      <a:lnTo>
                        <a:pt x="167232" y="263183"/>
                      </a:lnTo>
                      <a:lnTo>
                        <a:pt x="175137" y="259640"/>
                      </a:lnTo>
                      <a:lnTo>
                        <a:pt x="179908" y="256639"/>
                      </a:lnTo>
                      <a:lnTo>
                        <a:pt x="189313" y="256504"/>
                      </a:lnTo>
                      <a:lnTo>
                        <a:pt x="195854" y="255413"/>
                      </a:lnTo>
                      <a:lnTo>
                        <a:pt x="199946" y="256639"/>
                      </a:lnTo>
                      <a:lnTo>
                        <a:pt x="206212" y="255687"/>
                      </a:lnTo>
                      <a:lnTo>
                        <a:pt x="210848" y="257457"/>
                      </a:lnTo>
                      <a:lnTo>
                        <a:pt x="215619" y="260048"/>
                      </a:lnTo>
                      <a:lnTo>
                        <a:pt x="217936" y="262227"/>
                      </a:lnTo>
                      <a:lnTo>
                        <a:pt x="223659" y="260727"/>
                      </a:lnTo>
                      <a:lnTo>
                        <a:pt x="226656" y="264001"/>
                      </a:lnTo>
                      <a:lnTo>
                        <a:pt x="233065" y="263183"/>
                      </a:lnTo>
                      <a:lnTo>
                        <a:pt x="236744" y="268089"/>
                      </a:lnTo>
                      <a:lnTo>
                        <a:pt x="239605" y="269042"/>
                      </a:lnTo>
                      <a:lnTo>
                        <a:pt x="240832" y="271768"/>
                      </a:lnTo>
                      <a:lnTo>
                        <a:pt x="238514" y="273677"/>
                      </a:lnTo>
                      <a:lnTo>
                        <a:pt x="240967" y="276812"/>
                      </a:lnTo>
                      <a:lnTo>
                        <a:pt x="244650" y="277765"/>
                      </a:lnTo>
                      <a:lnTo>
                        <a:pt x="246694" y="282809"/>
                      </a:lnTo>
                      <a:lnTo>
                        <a:pt x="250238" y="286623"/>
                      </a:lnTo>
                      <a:lnTo>
                        <a:pt x="252690" y="291259"/>
                      </a:lnTo>
                      <a:lnTo>
                        <a:pt x="254326" y="297255"/>
                      </a:lnTo>
                      <a:lnTo>
                        <a:pt x="254734" y="300934"/>
                      </a:lnTo>
                      <a:lnTo>
                        <a:pt x="258004" y="302569"/>
                      </a:lnTo>
                      <a:lnTo>
                        <a:pt x="258413" y="300800"/>
                      </a:lnTo>
                      <a:lnTo>
                        <a:pt x="257596" y="299847"/>
                      </a:lnTo>
                      <a:lnTo>
                        <a:pt x="258004" y="297529"/>
                      </a:lnTo>
                      <a:lnTo>
                        <a:pt x="261005" y="293985"/>
                      </a:lnTo>
                      <a:lnTo>
                        <a:pt x="264140" y="289349"/>
                      </a:lnTo>
                      <a:lnTo>
                        <a:pt x="268363" y="286079"/>
                      </a:lnTo>
                      <a:lnTo>
                        <a:pt x="274360" y="281583"/>
                      </a:lnTo>
                      <a:lnTo>
                        <a:pt x="274769" y="279130"/>
                      </a:lnTo>
                      <a:lnTo>
                        <a:pt x="279130" y="274495"/>
                      </a:lnTo>
                      <a:lnTo>
                        <a:pt x="280083" y="268498"/>
                      </a:lnTo>
                      <a:lnTo>
                        <a:pt x="281309" y="272451"/>
                      </a:lnTo>
                      <a:lnTo>
                        <a:pt x="282539" y="278173"/>
                      </a:lnTo>
                      <a:lnTo>
                        <a:pt x="280357" y="278582"/>
                      </a:lnTo>
                      <a:lnTo>
                        <a:pt x="281174" y="280765"/>
                      </a:lnTo>
                      <a:lnTo>
                        <a:pt x="282539" y="282535"/>
                      </a:lnTo>
                      <a:lnTo>
                        <a:pt x="277221" y="288667"/>
                      </a:lnTo>
                      <a:lnTo>
                        <a:pt x="276134" y="301343"/>
                      </a:lnTo>
                      <a:lnTo>
                        <a:pt x="270955" y="302161"/>
                      </a:lnTo>
                      <a:lnTo>
                        <a:pt x="269998" y="303935"/>
                      </a:lnTo>
                      <a:lnTo>
                        <a:pt x="271498" y="305435"/>
                      </a:lnTo>
                      <a:lnTo>
                        <a:pt x="274769" y="305435"/>
                      </a:lnTo>
                      <a:lnTo>
                        <a:pt x="279265" y="304478"/>
                      </a:lnTo>
                      <a:lnTo>
                        <a:pt x="280631" y="298482"/>
                      </a:lnTo>
                      <a:lnTo>
                        <a:pt x="283083" y="291532"/>
                      </a:lnTo>
                      <a:lnTo>
                        <a:pt x="284718" y="292485"/>
                      </a:lnTo>
                      <a:lnTo>
                        <a:pt x="286492" y="296573"/>
                      </a:lnTo>
                      <a:lnTo>
                        <a:pt x="288945" y="299982"/>
                      </a:lnTo>
                      <a:lnTo>
                        <a:pt x="287306" y="307205"/>
                      </a:lnTo>
                      <a:lnTo>
                        <a:pt x="284583" y="311023"/>
                      </a:lnTo>
                      <a:lnTo>
                        <a:pt x="285671" y="311702"/>
                      </a:lnTo>
                      <a:lnTo>
                        <a:pt x="288397" y="311023"/>
                      </a:lnTo>
                      <a:lnTo>
                        <a:pt x="291259" y="309249"/>
                      </a:lnTo>
                      <a:lnTo>
                        <a:pt x="292489" y="311702"/>
                      </a:lnTo>
                      <a:lnTo>
                        <a:pt x="296712" y="313745"/>
                      </a:lnTo>
                      <a:lnTo>
                        <a:pt x="299164" y="315655"/>
                      </a:lnTo>
                      <a:lnTo>
                        <a:pt x="301756" y="320151"/>
                      </a:lnTo>
                      <a:lnTo>
                        <a:pt x="303665" y="326013"/>
                      </a:lnTo>
                      <a:lnTo>
                        <a:pt x="301756" y="331057"/>
                      </a:lnTo>
                      <a:lnTo>
                        <a:pt x="303935" y="335280"/>
                      </a:lnTo>
                      <a:lnTo>
                        <a:pt x="306662" y="338007"/>
                      </a:lnTo>
                      <a:lnTo>
                        <a:pt x="309114" y="342368"/>
                      </a:lnTo>
                      <a:lnTo>
                        <a:pt x="312523" y="344412"/>
                      </a:lnTo>
                      <a:lnTo>
                        <a:pt x="312932" y="345368"/>
                      </a:lnTo>
                      <a:lnTo>
                        <a:pt x="316746" y="345368"/>
                      </a:lnTo>
                      <a:lnTo>
                        <a:pt x="318381" y="346865"/>
                      </a:lnTo>
                      <a:lnTo>
                        <a:pt x="320429" y="350274"/>
                      </a:lnTo>
                      <a:lnTo>
                        <a:pt x="323699" y="350274"/>
                      </a:lnTo>
                      <a:lnTo>
                        <a:pt x="326561" y="348774"/>
                      </a:lnTo>
                      <a:lnTo>
                        <a:pt x="330514" y="349456"/>
                      </a:lnTo>
                      <a:lnTo>
                        <a:pt x="334467" y="351091"/>
                      </a:lnTo>
                      <a:lnTo>
                        <a:pt x="337872" y="353409"/>
                      </a:lnTo>
                      <a:lnTo>
                        <a:pt x="342507" y="354497"/>
                      </a:lnTo>
                      <a:lnTo>
                        <a:pt x="346186" y="356271"/>
                      </a:lnTo>
                      <a:lnTo>
                        <a:pt x="350139" y="353001"/>
                      </a:lnTo>
                      <a:lnTo>
                        <a:pt x="353139" y="350956"/>
                      </a:lnTo>
                      <a:lnTo>
                        <a:pt x="355318" y="346047"/>
                      </a:lnTo>
                      <a:lnTo>
                        <a:pt x="358319" y="344277"/>
                      </a:lnTo>
                      <a:lnTo>
                        <a:pt x="360224" y="342916"/>
                      </a:lnTo>
                      <a:lnTo>
                        <a:pt x="362680" y="345777"/>
                      </a:lnTo>
                      <a:lnTo>
                        <a:pt x="360906" y="352318"/>
                      </a:lnTo>
                      <a:lnTo>
                        <a:pt x="363359" y="350956"/>
                      </a:lnTo>
                      <a:lnTo>
                        <a:pt x="366086" y="347956"/>
                      </a:lnTo>
                      <a:lnTo>
                        <a:pt x="367721" y="348504"/>
                      </a:lnTo>
                      <a:lnTo>
                        <a:pt x="368403" y="353001"/>
                      </a:lnTo>
                      <a:lnTo>
                        <a:pt x="370039" y="354770"/>
                      </a:lnTo>
                      <a:lnTo>
                        <a:pt x="374944" y="357088"/>
                      </a:lnTo>
                      <a:lnTo>
                        <a:pt x="378218" y="355453"/>
                      </a:lnTo>
                      <a:lnTo>
                        <a:pt x="382715" y="354770"/>
                      </a:lnTo>
                      <a:lnTo>
                        <a:pt x="386937" y="350409"/>
                      </a:lnTo>
                      <a:lnTo>
                        <a:pt x="391573" y="345368"/>
                      </a:lnTo>
                      <a:lnTo>
                        <a:pt x="392664" y="343186"/>
                      </a:lnTo>
                      <a:lnTo>
                        <a:pt x="399344" y="342507"/>
                      </a:lnTo>
                      <a:lnTo>
                        <a:pt x="404384" y="341277"/>
                      </a:lnTo>
                      <a:lnTo>
                        <a:pt x="411607" y="342233"/>
                      </a:lnTo>
                      <a:lnTo>
                        <a:pt x="417743" y="338554"/>
                      </a:lnTo>
                      <a:lnTo>
                        <a:pt x="417743" y="327787"/>
                      </a:lnTo>
                      <a:lnTo>
                        <a:pt x="420330" y="318655"/>
                      </a:lnTo>
                      <a:lnTo>
                        <a:pt x="422509" y="309931"/>
                      </a:lnTo>
                      <a:lnTo>
                        <a:pt x="425510" y="304752"/>
                      </a:lnTo>
                      <a:lnTo>
                        <a:pt x="427693" y="298755"/>
                      </a:lnTo>
                      <a:lnTo>
                        <a:pt x="428371" y="293437"/>
                      </a:lnTo>
                      <a:lnTo>
                        <a:pt x="431642" y="289893"/>
                      </a:lnTo>
                      <a:lnTo>
                        <a:pt x="432459" y="282670"/>
                      </a:lnTo>
                      <a:lnTo>
                        <a:pt x="435324" y="280900"/>
                      </a:lnTo>
                      <a:lnTo>
                        <a:pt x="438595" y="275447"/>
                      </a:lnTo>
                      <a:lnTo>
                        <a:pt x="438595" y="273451"/>
                      </a:lnTo>
                      <a:lnTo>
                        <a:pt x="445909" y="268045"/>
                      </a:lnTo>
                      <a:lnTo>
                        <a:pt x="447000" y="266196"/>
                      </a:lnTo>
                      <a:lnTo>
                        <a:pt x="446183" y="263668"/>
                      </a:lnTo>
                      <a:lnTo>
                        <a:pt x="450902" y="256960"/>
                      </a:lnTo>
                      <a:lnTo>
                        <a:pt x="453228" y="249162"/>
                      </a:lnTo>
                      <a:lnTo>
                        <a:pt x="453228" y="245606"/>
                      </a:lnTo>
                      <a:lnTo>
                        <a:pt x="452545" y="242800"/>
                      </a:lnTo>
                      <a:lnTo>
                        <a:pt x="454255" y="237053"/>
                      </a:lnTo>
                      <a:lnTo>
                        <a:pt x="456990" y="227405"/>
                      </a:lnTo>
                      <a:lnTo>
                        <a:pt x="458907" y="220702"/>
                      </a:lnTo>
                      <a:lnTo>
                        <a:pt x="459454" y="218237"/>
                      </a:lnTo>
                      <a:lnTo>
                        <a:pt x="458768" y="211534"/>
                      </a:lnTo>
                      <a:lnTo>
                        <a:pt x="456716" y="206609"/>
                      </a:lnTo>
                      <a:lnTo>
                        <a:pt x="454184" y="202093"/>
                      </a:lnTo>
                      <a:lnTo>
                        <a:pt x="453295" y="199906"/>
                      </a:lnTo>
                      <a:lnTo>
                        <a:pt x="454184" y="197235"/>
                      </a:lnTo>
                      <a:lnTo>
                        <a:pt x="453569" y="193544"/>
                      </a:lnTo>
                      <a:lnTo>
                        <a:pt x="453434" y="181705"/>
                      </a:lnTo>
                      <a:lnTo>
                        <a:pt x="456513" y="173085"/>
                      </a:lnTo>
                      <a:lnTo>
                        <a:pt x="455966" y="169597"/>
                      </a:lnTo>
                      <a:lnTo>
                        <a:pt x="454803" y="169803"/>
                      </a:lnTo>
                      <a:lnTo>
                        <a:pt x="454732" y="173224"/>
                      </a:lnTo>
                      <a:lnTo>
                        <a:pt x="452339" y="179244"/>
                      </a:lnTo>
                      <a:lnTo>
                        <a:pt x="451243" y="176506"/>
                      </a:lnTo>
                      <a:lnTo>
                        <a:pt x="446933" y="172196"/>
                      </a:lnTo>
                      <a:lnTo>
                        <a:pt x="446731" y="169529"/>
                      </a:lnTo>
                      <a:lnTo>
                        <a:pt x="442964" y="167136"/>
                      </a:lnTo>
                      <a:lnTo>
                        <a:pt x="440845" y="163850"/>
                      </a:lnTo>
                      <a:lnTo>
                        <a:pt x="439067" y="160155"/>
                      </a:lnTo>
                      <a:lnTo>
                        <a:pt x="437150" y="157897"/>
                      </a:lnTo>
                      <a:lnTo>
                        <a:pt x="432908" y="156873"/>
                      </a:lnTo>
                      <a:lnTo>
                        <a:pt x="430721" y="152630"/>
                      </a:lnTo>
                      <a:lnTo>
                        <a:pt x="427367" y="153313"/>
                      </a:lnTo>
                      <a:lnTo>
                        <a:pt x="426887" y="141819"/>
                      </a:lnTo>
                      <a:lnTo>
                        <a:pt x="422648" y="140109"/>
                      </a:lnTo>
                      <a:lnTo>
                        <a:pt x="418473" y="137581"/>
                      </a:lnTo>
                      <a:lnTo>
                        <a:pt x="417993" y="138263"/>
                      </a:lnTo>
                      <a:lnTo>
                        <a:pt x="418679" y="141204"/>
                      </a:lnTo>
                      <a:lnTo>
                        <a:pt x="413207" y="135731"/>
                      </a:lnTo>
                      <a:lnTo>
                        <a:pt x="412659" y="131012"/>
                      </a:lnTo>
                      <a:lnTo>
                        <a:pt x="411083" y="126154"/>
                      </a:lnTo>
                      <a:lnTo>
                        <a:pt x="409992" y="123007"/>
                      </a:lnTo>
                      <a:lnTo>
                        <a:pt x="406090" y="121229"/>
                      </a:lnTo>
                      <a:lnTo>
                        <a:pt x="404174" y="116780"/>
                      </a:lnTo>
                      <a:lnTo>
                        <a:pt x="401574" y="113157"/>
                      </a:lnTo>
                      <a:lnTo>
                        <a:pt x="396990" y="108914"/>
                      </a:lnTo>
                      <a:lnTo>
                        <a:pt x="388438" y="106108"/>
                      </a:lnTo>
                      <a:lnTo>
                        <a:pt x="389124" y="104672"/>
                      </a:lnTo>
                      <a:lnTo>
                        <a:pt x="390081" y="104263"/>
                      </a:lnTo>
                      <a:lnTo>
                        <a:pt x="389124" y="103303"/>
                      </a:lnTo>
                      <a:lnTo>
                        <a:pt x="385223" y="101663"/>
                      </a:lnTo>
                      <a:lnTo>
                        <a:pt x="380436" y="100020"/>
                      </a:lnTo>
                      <a:lnTo>
                        <a:pt x="376877" y="96191"/>
                      </a:lnTo>
                      <a:lnTo>
                        <a:pt x="374142" y="90305"/>
                      </a:lnTo>
                      <a:lnTo>
                        <a:pt x="373527" y="86884"/>
                      </a:lnTo>
                      <a:lnTo>
                        <a:pt x="374345" y="82641"/>
                      </a:lnTo>
                      <a:lnTo>
                        <a:pt x="374210" y="79494"/>
                      </a:lnTo>
                      <a:lnTo>
                        <a:pt x="371543" y="74021"/>
                      </a:lnTo>
                      <a:lnTo>
                        <a:pt x="368943" y="71080"/>
                      </a:lnTo>
                      <a:lnTo>
                        <a:pt x="366617" y="66909"/>
                      </a:lnTo>
                      <a:lnTo>
                        <a:pt x="365998" y="61162"/>
                      </a:lnTo>
                      <a:lnTo>
                        <a:pt x="364768" y="56166"/>
                      </a:lnTo>
                      <a:lnTo>
                        <a:pt x="364085" y="54661"/>
                      </a:lnTo>
                      <a:lnTo>
                        <a:pt x="364974" y="52951"/>
                      </a:lnTo>
                      <a:lnTo>
                        <a:pt x="365451" y="49939"/>
                      </a:lnTo>
                      <a:lnTo>
                        <a:pt x="361688" y="47204"/>
                      </a:lnTo>
                      <a:lnTo>
                        <a:pt x="356970" y="43918"/>
                      </a:lnTo>
                      <a:lnTo>
                        <a:pt x="356489" y="41116"/>
                      </a:lnTo>
                      <a:lnTo>
                        <a:pt x="352592" y="43029"/>
                      </a:lnTo>
                      <a:lnTo>
                        <a:pt x="350401" y="45085"/>
                      </a:lnTo>
                      <a:lnTo>
                        <a:pt x="347186" y="41938"/>
                      </a:lnTo>
                      <a:lnTo>
                        <a:pt x="345682" y="35437"/>
                      </a:lnTo>
                      <a:lnTo>
                        <a:pt x="345270" y="31333"/>
                      </a:lnTo>
                      <a:lnTo>
                        <a:pt x="345885" y="30099"/>
                      </a:lnTo>
                      <a:lnTo>
                        <a:pt x="343218" y="24150"/>
                      </a:lnTo>
                      <a:lnTo>
                        <a:pt x="342122" y="20114"/>
                      </a:lnTo>
                      <a:lnTo>
                        <a:pt x="340070" y="19086"/>
                      </a:lnTo>
                      <a:lnTo>
                        <a:pt x="340824" y="15665"/>
                      </a:lnTo>
                      <a:lnTo>
                        <a:pt x="337062" y="11081"/>
                      </a:lnTo>
                      <a:lnTo>
                        <a:pt x="336649" y="4377"/>
                      </a:lnTo>
                      <a:lnTo>
                        <a:pt x="333569" y="0"/>
                      </a:lnTo>
                      <a:close/>
                    </a:path>
                  </a:pathLst>
                </a:custGeom>
                <a:grpFill/>
                <a:ln w="39624" cap="flat">
                  <a:noFill/>
                  <a:prstDash val="solid"/>
                  <a:miter/>
                </a:ln>
              </p:spPr>
              <p:txBody>
                <a:bodyPr rtlCol="0" anchor="ctr"/>
                <a:lstStyle/>
                <a:p>
                  <a:endParaRPr lang="en-US"/>
                </a:p>
              </p:txBody>
            </p:sp>
            <p:sp>
              <p:nvSpPr>
                <p:cNvPr id="333" name="Freeform: Shape 33">
                  <a:extLst>
                    <a:ext uri="{FF2B5EF4-FFF2-40B4-BE49-F238E27FC236}">
                      <a16:creationId xmlns:a16="http://schemas.microsoft.com/office/drawing/2014/main" id="{A181C55E-8135-4682-8CF8-A515FF464F3E}"/>
                    </a:ext>
                  </a:extLst>
                </p:cNvPr>
                <p:cNvSpPr/>
                <p:nvPr/>
              </p:nvSpPr>
              <p:spPr>
                <a:xfrm>
                  <a:off x="10522985" y="5625844"/>
                  <a:ext cx="63162" cy="100980"/>
                </a:xfrm>
                <a:custGeom>
                  <a:avLst/>
                  <a:gdLst>
                    <a:gd name="connsiteX0" fmla="*/ 20880 w 63162"/>
                    <a:gd name="connsiteY0" fmla="*/ 96465 h 100980"/>
                    <a:gd name="connsiteX1" fmla="*/ 24471 w 63162"/>
                    <a:gd name="connsiteY1" fmla="*/ 99235 h 100980"/>
                    <a:gd name="connsiteX2" fmla="*/ 27448 w 63162"/>
                    <a:gd name="connsiteY2" fmla="*/ 100981 h 100980"/>
                    <a:gd name="connsiteX3" fmla="*/ 34429 w 63162"/>
                    <a:gd name="connsiteY3" fmla="*/ 96465 h 100980"/>
                    <a:gd name="connsiteX4" fmla="*/ 38326 w 63162"/>
                    <a:gd name="connsiteY4" fmla="*/ 88460 h 100980"/>
                    <a:gd name="connsiteX5" fmla="*/ 44688 w 63162"/>
                    <a:gd name="connsiteY5" fmla="*/ 79736 h 100980"/>
                    <a:gd name="connsiteX6" fmla="*/ 47463 w 63162"/>
                    <a:gd name="connsiteY6" fmla="*/ 72553 h 100980"/>
                    <a:gd name="connsiteX7" fmla="*/ 45307 w 63162"/>
                    <a:gd name="connsiteY7" fmla="*/ 67937 h 100980"/>
                    <a:gd name="connsiteX8" fmla="*/ 48383 w 63162"/>
                    <a:gd name="connsiteY8" fmla="*/ 65266 h 100980"/>
                    <a:gd name="connsiteX9" fmla="*/ 52078 w 63162"/>
                    <a:gd name="connsiteY9" fmla="*/ 63111 h 100980"/>
                    <a:gd name="connsiteX10" fmla="*/ 56285 w 63162"/>
                    <a:gd name="connsiteY10" fmla="*/ 63111 h 100980"/>
                    <a:gd name="connsiteX11" fmla="*/ 56801 w 63162"/>
                    <a:gd name="connsiteY11" fmla="*/ 59726 h 100980"/>
                    <a:gd name="connsiteX12" fmla="*/ 61416 w 63162"/>
                    <a:gd name="connsiteY12" fmla="*/ 53570 h 100980"/>
                    <a:gd name="connsiteX13" fmla="*/ 63163 w 63162"/>
                    <a:gd name="connsiteY13" fmla="*/ 43613 h 100980"/>
                    <a:gd name="connsiteX14" fmla="*/ 57519 w 63162"/>
                    <a:gd name="connsiteY14" fmla="*/ 42279 h 100980"/>
                    <a:gd name="connsiteX15" fmla="*/ 52285 w 63162"/>
                    <a:gd name="connsiteY15" fmla="*/ 47720 h 100980"/>
                    <a:gd name="connsiteX16" fmla="*/ 47974 w 63162"/>
                    <a:gd name="connsiteY16" fmla="*/ 48542 h 100980"/>
                    <a:gd name="connsiteX17" fmla="*/ 39457 w 63162"/>
                    <a:gd name="connsiteY17" fmla="*/ 44744 h 100980"/>
                    <a:gd name="connsiteX18" fmla="*/ 35866 w 63162"/>
                    <a:gd name="connsiteY18" fmla="*/ 42279 h 100980"/>
                    <a:gd name="connsiteX19" fmla="*/ 33814 w 63162"/>
                    <a:gd name="connsiteY19" fmla="*/ 37148 h 100980"/>
                    <a:gd name="connsiteX20" fmla="*/ 33504 w 63162"/>
                    <a:gd name="connsiteY20" fmla="*/ 32837 h 100980"/>
                    <a:gd name="connsiteX21" fmla="*/ 30222 w 63162"/>
                    <a:gd name="connsiteY21" fmla="*/ 29555 h 100980"/>
                    <a:gd name="connsiteX22" fmla="*/ 30119 w 63162"/>
                    <a:gd name="connsiteY22" fmla="*/ 37870 h 100980"/>
                    <a:gd name="connsiteX23" fmla="*/ 27964 w 63162"/>
                    <a:gd name="connsiteY23" fmla="*/ 37148 h 100980"/>
                    <a:gd name="connsiteX24" fmla="*/ 20880 w 63162"/>
                    <a:gd name="connsiteY24" fmla="*/ 29555 h 100980"/>
                    <a:gd name="connsiteX25" fmla="*/ 20677 w 63162"/>
                    <a:gd name="connsiteY25" fmla="*/ 25757 h 100980"/>
                    <a:gd name="connsiteX26" fmla="*/ 21447 w 63162"/>
                    <a:gd name="connsiteY26" fmla="*/ 24527 h 100980"/>
                    <a:gd name="connsiteX27" fmla="*/ 19086 w 63162"/>
                    <a:gd name="connsiteY27" fmla="*/ 20574 h 100980"/>
                    <a:gd name="connsiteX28" fmla="*/ 17804 w 63162"/>
                    <a:gd name="connsiteY28" fmla="*/ 18113 h 100980"/>
                    <a:gd name="connsiteX29" fmla="*/ 18677 w 63162"/>
                    <a:gd name="connsiteY29" fmla="*/ 16316 h 100980"/>
                    <a:gd name="connsiteX30" fmla="*/ 17137 w 63162"/>
                    <a:gd name="connsiteY30" fmla="*/ 13494 h 100980"/>
                    <a:gd name="connsiteX31" fmla="*/ 16419 w 63162"/>
                    <a:gd name="connsiteY31" fmla="*/ 11136 h 100980"/>
                    <a:gd name="connsiteX32" fmla="*/ 15546 w 63162"/>
                    <a:gd name="connsiteY32" fmla="*/ 9390 h 100980"/>
                    <a:gd name="connsiteX33" fmla="*/ 11390 w 63162"/>
                    <a:gd name="connsiteY33" fmla="*/ 6723 h 100980"/>
                    <a:gd name="connsiteX34" fmla="*/ 6053 w 63162"/>
                    <a:gd name="connsiteY34" fmla="*/ 6056 h 100980"/>
                    <a:gd name="connsiteX35" fmla="*/ 1385 w 63162"/>
                    <a:gd name="connsiteY35" fmla="*/ 873 h 100980"/>
                    <a:gd name="connsiteX36" fmla="*/ 306 w 63162"/>
                    <a:gd name="connsiteY36" fmla="*/ 0 h 100980"/>
                    <a:gd name="connsiteX37" fmla="*/ 0 w 63162"/>
                    <a:gd name="connsiteY37" fmla="*/ 1540 h 100980"/>
                    <a:gd name="connsiteX38" fmla="*/ 3898 w 63162"/>
                    <a:gd name="connsiteY38" fmla="*/ 6568 h 100980"/>
                    <a:gd name="connsiteX39" fmla="*/ 4310 w 63162"/>
                    <a:gd name="connsiteY39" fmla="*/ 11085 h 100980"/>
                    <a:gd name="connsiteX40" fmla="*/ 7231 w 63162"/>
                    <a:gd name="connsiteY40" fmla="*/ 15085 h 100980"/>
                    <a:gd name="connsiteX41" fmla="*/ 11287 w 63162"/>
                    <a:gd name="connsiteY41" fmla="*/ 20729 h 100980"/>
                    <a:gd name="connsiteX42" fmla="*/ 12879 w 63162"/>
                    <a:gd name="connsiteY42" fmla="*/ 22682 h 100980"/>
                    <a:gd name="connsiteX43" fmla="*/ 15649 w 63162"/>
                    <a:gd name="connsiteY43" fmla="*/ 23039 h 100980"/>
                    <a:gd name="connsiteX44" fmla="*/ 16212 w 63162"/>
                    <a:gd name="connsiteY44" fmla="*/ 24936 h 100980"/>
                    <a:gd name="connsiteX45" fmla="*/ 15185 w 63162"/>
                    <a:gd name="connsiteY45" fmla="*/ 26527 h 100980"/>
                    <a:gd name="connsiteX46" fmla="*/ 17288 w 63162"/>
                    <a:gd name="connsiteY46" fmla="*/ 30480 h 100980"/>
                    <a:gd name="connsiteX47" fmla="*/ 19395 w 63162"/>
                    <a:gd name="connsiteY47" fmla="*/ 33405 h 100980"/>
                    <a:gd name="connsiteX48" fmla="*/ 20931 w 63162"/>
                    <a:gd name="connsiteY48" fmla="*/ 32786 h 100980"/>
                    <a:gd name="connsiteX49" fmla="*/ 22011 w 63162"/>
                    <a:gd name="connsiteY49" fmla="*/ 35302 h 100980"/>
                    <a:gd name="connsiteX50" fmla="*/ 20880 w 63162"/>
                    <a:gd name="connsiteY50" fmla="*/ 36278 h 100980"/>
                    <a:gd name="connsiteX51" fmla="*/ 22166 w 63162"/>
                    <a:gd name="connsiteY51" fmla="*/ 42998 h 100980"/>
                    <a:gd name="connsiteX52" fmla="*/ 22832 w 63162"/>
                    <a:gd name="connsiteY52" fmla="*/ 47514 h 100980"/>
                    <a:gd name="connsiteX53" fmla="*/ 22217 w 63162"/>
                    <a:gd name="connsiteY53" fmla="*/ 51669 h 100980"/>
                    <a:gd name="connsiteX54" fmla="*/ 20419 w 63162"/>
                    <a:gd name="connsiteY54" fmla="*/ 54955 h 100980"/>
                    <a:gd name="connsiteX55" fmla="*/ 19649 w 63162"/>
                    <a:gd name="connsiteY55" fmla="*/ 60599 h 100980"/>
                    <a:gd name="connsiteX56" fmla="*/ 16470 w 63162"/>
                    <a:gd name="connsiteY56" fmla="*/ 63575 h 100980"/>
                    <a:gd name="connsiteX57" fmla="*/ 10978 w 63162"/>
                    <a:gd name="connsiteY57" fmla="*/ 66036 h 100980"/>
                    <a:gd name="connsiteX58" fmla="*/ 10620 w 63162"/>
                    <a:gd name="connsiteY58" fmla="*/ 67318 h 100980"/>
                    <a:gd name="connsiteX59" fmla="*/ 11696 w 63162"/>
                    <a:gd name="connsiteY59" fmla="*/ 69783 h 100980"/>
                    <a:gd name="connsiteX60" fmla="*/ 14776 w 63162"/>
                    <a:gd name="connsiteY60" fmla="*/ 70910 h 100980"/>
                    <a:gd name="connsiteX61" fmla="*/ 17598 w 63162"/>
                    <a:gd name="connsiteY61" fmla="*/ 72041 h 100980"/>
                    <a:gd name="connsiteX62" fmla="*/ 19753 w 63162"/>
                    <a:gd name="connsiteY62" fmla="*/ 74299 h 100980"/>
                    <a:gd name="connsiteX63" fmla="*/ 24011 w 63162"/>
                    <a:gd name="connsiteY63" fmla="*/ 75581 h 100980"/>
                    <a:gd name="connsiteX64" fmla="*/ 26631 w 63162"/>
                    <a:gd name="connsiteY64" fmla="*/ 80609 h 100980"/>
                    <a:gd name="connsiteX65" fmla="*/ 26476 w 63162"/>
                    <a:gd name="connsiteY65" fmla="*/ 86253 h 10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3162" h="100980">
                      <a:moveTo>
                        <a:pt x="20880" y="96465"/>
                      </a:moveTo>
                      <a:lnTo>
                        <a:pt x="24471" y="99235"/>
                      </a:lnTo>
                      <a:lnTo>
                        <a:pt x="27448" y="100981"/>
                      </a:lnTo>
                      <a:lnTo>
                        <a:pt x="34429" y="96465"/>
                      </a:lnTo>
                      <a:lnTo>
                        <a:pt x="38326" y="88460"/>
                      </a:lnTo>
                      <a:lnTo>
                        <a:pt x="44688" y="79736"/>
                      </a:lnTo>
                      <a:lnTo>
                        <a:pt x="47463" y="72553"/>
                      </a:lnTo>
                      <a:lnTo>
                        <a:pt x="45307" y="67937"/>
                      </a:lnTo>
                      <a:lnTo>
                        <a:pt x="48383" y="65266"/>
                      </a:lnTo>
                      <a:lnTo>
                        <a:pt x="52078" y="63111"/>
                      </a:lnTo>
                      <a:lnTo>
                        <a:pt x="56285" y="63111"/>
                      </a:lnTo>
                      <a:lnTo>
                        <a:pt x="56801" y="59726"/>
                      </a:lnTo>
                      <a:lnTo>
                        <a:pt x="61416" y="53570"/>
                      </a:lnTo>
                      <a:lnTo>
                        <a:pt x="63163" y="43613"/>
                      </a:lnTo>
                      <a:lnTo>
                        <a:pt x="57519" y="42279"/>
                      </a:lnTo>
                      <a:lnTo>
                        <a:pt x="52285" y="47720"/>
                      </a:lnTo>
                      <a:lnTo>
                        <a:pt x="47974" y="48542"/>
                      </a:lnTo>
                      <a:lnTo>
                        <a:pt x="39457" y="44744"/>
                      </a:lnTo>
                      <a:lnTo>
                        <a:pt x="35866" y="42279"/>
                      </a:lnTo>
                      <a:lnTo>
                        <a:pt x="33814" y="37148"/>
                      </a:lnTo>
                      <a:lnTo>
                        <a:pt x="33504" y="32837"/>
                      </a:lnTo>
                      <a:lnTo>
                        <a:pt x="30222" y="29555"/>
                      </a:lnTo>
                      <a:lnTo>
                        <a:pt x="30119" y="37870"/>
                      </a:lnTo>
                      <a:lnTo>
                        <a:pt x="27964" y="37148"/>
                      </a:lnTo>
                      <a:lnTo>
                        <a:pt x="20880" y="29555"/>
                      </a:lnTo>
                      <a:lnTo>
                        <a:pt x="20677" y="25757"/>
                      </a:lnTo>
                      <a:lnTo>
                        <a:pt x="21447" y="24527"/>
                      </a:lnTo>
                      <a:lnTo>
                        <a:pt x="19086" y="20574"/>
                      </a:lnTo>
                      <a:lnTo>
                        <a:pt x="17804" y="18113"/>
                      </a:lnTo>
                      <a:lnTo>
                        <a:pt x="18677" y="16316"/>
                      </a:lnTo>
                      <a:lnTo>
                        <a:pt x="17137" y="13494"/>
                      </a:lnTo>
                      <a:lnTo>
                        <a:pt x="16419" y="11136"/>
                      </a:lnTo>
                      <a:lnTo>
                        <a:pt x="15546" y="9390"/>
                      </a:lnTo>
                      <a:lnTo>
                        <a:pt x="11390" y="6723"/>
                      </a:lnTo>
                      <a:lnTo>
                        <a:pt x="6053" y="6056"/>
                      </a:lnTo>
                      <a:lnTo>
                        <a:pt x="1385" y="873"/>
                      </a:lnTo>
                      <a:lnTo>
                        <a:pt x="306" y="0"/>
                      </a:lnTo>
                      <a:lnTo>
                        <a:pt x="0" y="1540"/>
                      </a:lnTo>
                      <a:lnTo>
                        <a:pt x="3898" y="6568"/>
                      </a:lnTo>
                      <a:lnTo>
                        <a:pt x="4310" y="11085"/>
                      </a:lnTo>
                      <a:lnTo>
                        <a:pt x="7231" y="15085"/>
                      </a:lnTo>
                      <a:lnTo>
                        <a:pt x="11287" y="20729"/>
                      </a:lnTo>
                      <a:lnTo>
                        <a:pt x="12879" y="22682"/>
                      </a:lnTo>
                      <a:lnTo>
                        <a:pt x="15649" y="23039"/>
                      </a:lnTo>
                      <a:lnTo>
                        <a:pt x="16212" y="24936"/>
                      </a:lnTo>
                      <a:lnTo>
                        <a:pt x="15185" y="26527"/>
                      </a:lnTo>
                      <a:lnTo>
                        <a:pt x="17288" y="30480"/>
                      </a:lnTo>
                      <a:lnTo>
                        <a:pt x="19395" y="33405"/>
                      </a:lnTo>
                      <a:lnTo>
                        <a:pt x="20931" y="32786"/>
                      </a:lnTo>
                      <a:lnTo>
                        <a:pt x="22011" y="35302"/>
                      </a:lnTo>
                      <a:lnTo>
                        <a:pt x="20880" y="36278"/>
                      </a:lnTo>
                      <a:lnTo>
                        <a:pt x="22166" y="42998"/>
                      </a:lnTo>
                      <a:lnTo>
                        <a:pt x="22832" y="47514"/>
                      </a:lnTo>
                      <a:lnTo>
                        <a:pt x="22217" y="51669"/>
                      </a:lnTo>
                      <a:lnTo>
                        <a:pt x="20419" y="54955"/>
                      </a:lnTo>
                      <a:lnTo>
                        <a:pt x="19649" y="60599"/>
                      </a:lnTo>
                      <a:lnTo>
                        <a:pt x="16470" y="63575"/>
                      </a:lnTo>
                      <a:lnTo>
                        <a:pt x="10978" y="66036"/>
                      </a:lnTo>
                      <a:lnTo>
                        <a:pt x="10620" y="67318"/>
                      </a:lnTo>
                      <a:lnTo>
                        <a:pt x="11696" y="69783"/>
                      </a:lnTo>
                      <a:lnTo>
                        <a:pt x="14776" y="70910"/>
                      </a:lnTo>
                      <a:lnTo>
                        <a:pt x="17598" y="72041"/>
                      </a:lnTo>
                      <a:lnTo>
                        <a:pt x="19753" y="74299"/>
                      </a:lnTo>
                      <a:lnTo>
                        <a:pt x="24011" y="75581"/>
                      </a:lnTo>
                      <a:lnTo>
                        <a:pt x="26631" y="80609"/>
                      </a:lnTo>
                      <a:lnTo>
                        <a:pt x="26476" y="86253"/>
                      </a:lnTo>
                      <a:close/>
                    </a:path>
                  </a:pathLst>
                </a:custGeom>
                <a:grpFill/>
                <a:ln w="39624" cap="flat">
                  <a:noFill/>
                  <a:prstDash val="solid"/>
                  <a:miter/>
                </a:ln>
              </p:spPr>
              <p:txBody>
                <a:bodyPr rtlCol="0" anchor="ctr"/>
                <a:lstStyle/>
                <a:p>
                  <a:endParaRPr lang="en-US"/>
                </a:p>
              </p:txBody>
            </p:sp>
            <p:sp>
              <p:nvSpPr>
                <p:cNvPr id="334" name="Freeform: Shape 34">
                  <a:extLst>
                    <a:ext uri="{FF2B5EF4-FFF2-40B4-BE49-F238E27FC236}">
                      <a16:creationId xmlns:a16="http://schemas.microsoft.com/office/drawing/2014/main" id="{C1C8AF04-B1E3-4C44-84C9-CDAFAF97A8C9}"/>
                    </a:ext>
                  </a:extLst>
                </p:cNvPr>
                <p:cNvSpPr/>
                <p:nvPr/>
              </p:nvSpPr>
              <p:spPr>
                <a:xfrm>
                  <a:off x="10109985" y="5640425"/>
                  <a:ext cx="13628" cy="5318"/>
                </a:xfrm>
                <a:custGeom>
                  <a:avLst/>
                  <a:gdLst>
                    <a:gd name="connsiteX0" fmla="*/ 0 w 13628"/>
                    <a:gd name="connsiteY0" fmla="*/ 3135 h 5318"/>
                    <a:gd name="connsiteX1" fmla="*/ 1635 w 13628"/>
                    <a:gd name="connsiteY1" fmla="*/ 5318 h 5318"/>
                    <a:gd name="connsiteX2" fmla="*/ 11176 w 13628"/>
                    <a:gd name="connsiteY2" fmla="*/ 4227 h 5318"/>
                    <a:gd name="connsiteX3" fmla="*/ 13629 w 13628"/>
                    <a:gd name="connsiteY3" fmla="*/ 2044 h 5318"/>
                    <a:gd name="connsiteX4" fmla="*/ 10084 w 13628"/>
                    <a:gd name="connsiteY4" fmla="*/ 0 h 5318"/>
                    <a:gd name="connsiteX5" fmla="*/ 3270 w 13628"/>
                    <a:gd name="connsiteY5" fmla="*/ 0 h 5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28" h="5318">
                      <a:moveTo>
                        <a:pt x="0" y="3135"/>
                      </a:moveTo>
                      <a:lnTo>
                        <a:pt x="1635" y="5318"/>
                      </a:lnTo>
                      <a:lnTo>
                        <a:pt x="11176" y="4227"/>
                      </a:lnTo>
                      <a:lnTo>
                        <a:pt x="13629" y="2044"/>
                      </a:lnTo>
                      <a:lnTo>
                        <a:pt x="10084" y="0"/>
                      </a:lnTo>
                      <a:lnTo>
                        <a:pt x="3270" y="0"/>
                      </a:lnTo>
                      <a:close/>
                    </a:path>
                  </a:pathLst>
                </a:custGeom>
                <a:grpFill/>
                <a:ln w="39624" cap="flat">
                  <a:noFill/>
                  <a:prstDash val="solid"/>
                  <a:miter/>
                </a:ln>
              </p:spPr>
              <p:txBody>
                <a:bodyPr rtlCol="0" anchor="ctr"/>
                <a:lstStyle/>
                <a:p>
                  <a:endParaRPr lang="en-US"/>
                </a:p>
              </p:txBody>
            </p:sp>
            <p:sp>
              <p:nvSpPr>
                <p:cNvPr id="335" name="Freeform: Shape 35">
                  <a:extLst>
                    <a:ext uri="{FF2B5EF4-FFF2-40B4-BE49-F238E27FC236}">
                      <a16:creationId xmlns:a16="http://schemas.microsoft.com/office/drawing/2014/main" id="{D5090EE3-77AC-46EB-BEB2-C15E0F3DFEA8}"/>
                    </a:ext>
                  </a:extLst>
                </p:cNvPr>
                <p:cNvSpPr/>
                <p:nvPr/>
              </p:nvSpPr>
              <p:spPr>
                <a:xfrm>
                  <a:off x="10238648" y="5699714"/>
                  <a:ext cx="4905" cy="7905"/>
                </a:xfrm>
                <a:custGeom>
                  <a:avLst/>
                  <a:gdLst>
                    <a:gd name="connsiteX0" fmla="*/ 0 w 4905"/>
                    <a:gd name="connsiteY0" fmla="*/ 2588 h 7905"/>
                    <a:gd name="connsiteX1" fmla="*/ 1496 w 4905"/>
                    <a:gd name="connsiteY1" fmla="*/ 0 h 7905"/>
                    <a:gd name="connsiteX2" fmla="*/ 4906 w 4905"/>
                    <a:gd name="connsiteY2" fmla="*/ 3953 h 7905"/>
                    <a:gd name="connsiteX3" fmla="*/ 3540 w 4905"/>
                    <a:gd name="connsiteY3" fmla="*/ 7906 h 7905"/>
                  </a:gdLst>
                  <a:ahLst/>
                  <a:cxnLst>
                    <a:cxn ang="0">
                      <a:pos x="connsiteX0" y="connsiteY0"/>
                    </a:cxn>
                    <a:cxn ang="0">
                      <a:pos x="connsiteX1" y="connsiteY1"/>
                    </a:cxn>
                    <a:cxn ang="0">
                      <a:pos x="connsiteX2" y="connsiteY2"/>
                    </a:cxn>
                    <a:cxn ang="0">
                      <a:pos x="connsiteX3" y="connsiteY3"/>
                    </a:cxn>
                  </a:cxnLst>
                  <a:rect l="l" t="t" r="r" b="b"/>
                  <a:pathLst>
                    <a:path w="4905" h="7905">
                      <a:moveTo>
                        <a:pt x="0" y="2588"/>
                      </a:moveTo>
                      <a:lnTo>
                        <a:pt x="1496" y="0"/>
                      </a:lnTo>
                      <a:lnTo>
                        <a:pt x="4906" y="3953"/>
                      </a:lnTo>
                      <a:lnTo>
                        <a:pt x="3540" y="7906"/>
                      </a:lnTo>
                      <a:close/>
                    </a:path>
                  </a:pathLst>
                </a:custGeom>
                <a:grpFill/>
                <a:ln w="39624" cap="flat">
                  <a:noFill/>
                  <a:prstDash val="solid"/>
                  <a:miter/>
                </a:ln>
              </p:spPr>
              <p:txBody>
                <a:bodyPr rtlCol="0" anchor="ctr"/>
                <a:lstStyle/>
                <a:p>
                  <a:endParaRPr lang="en-US"/>
                </a:p>
              </p:txBody>
            </p:sp>
            <p:sp>
              <p:nvSpPr>
                <p:cNvPr id="336" name="Freeform: Shape 36">
                  <a:extLst>
                    <a:ext uri="{FF2B5EF4-FFF2-40B4-BE49-F238E27FC236}">
                      <a16:creationId xmlns:a16="http://schemas.microsoft.com/office/drawing/2014/main" id="{DD515E97-FBBB-4E0F-852D-4A734A43CA41}"/>
                    </a:ext>
                  </a:extLst>
                </p:cNvPr>
                <p:cNvSpPr/>
                <p:nvPr/>
              </p:nvSpPr>
              <p:spPr>
                <a:xfrm>
                  <a:off x="10201981" y="5714026"/>
                  <a:ext cx="41028" cy="44021"/>
                </a:xfrm>
                <a:custGeom>
                  <a:avLst/>
                  <a:gdLst>
                    <a:gd name="connsiteX0" fmla="*/ 682 w 41028"/>
                    <a:gd name="connsiteY0" fmla="*/ 0 h 44021"/>
                    <a:gd name="connsiteX1" fmla="*/ 6271 w 41028"/>
                    <a:gd name="connsiteY1" fmla="*/ 953 h 44021"/>
                    <a:gd name="connsiteX2" fmla="*/ 12406 w 41028"/>
                    <a:gd name="connsiteY2" fmla="*/ 4496 h 44021"/>
                    <a:gd name="connsiteX3" fmla="*/ 17038 w 41028"/>
                    <a:gd name="connsiteY3" fmla="*/ 5997 h 44021"/>
                    <a:gd name="connsiteX4" fmla="*/ 22765 w 41028"/>
                    <a:gd name="connsiteY4" fmla="*/ 6814 h 44021"/>
                    <a:gd name="connsiteX5" fmla="*/ 25078 w 41028"/>
                    <a:gd name="connsiteY5" fmla="*/ 4906 h 44021"/>
                    <a:gd name="connsiteX6" fmla="*/ 33258 w 41028"/>
                    <a:gd name="connsiteY6" fmla="*/ 4770 h 44021"/>
                    <a:gd name="connsiteX7" fmla="*/ 34758 w 41028"/>
                    <a:gd name="connsiteY7" fmla="*/ 3405 h 44021"/>
                    <a:gd name="connsiteX8" fmla="*/ 36667 w 41028"/>
                    <a:gd name="connsiteY8" fmla="*/ 3405 h 44021"/>
                    <a:gd name="connsiteX9" fmla="*/ 37346 w 41028"/>
                    <a:gd name="connsiteY9" fmla="*/ 1092 h 44021"/>
                    <a:gd name="connsiteX10" fmla="*/ 39120 w 41028"/>
                    <a:gd name="connsiteY10" fmla="*/ 1770 h 44021"/>
                    <a:gd name="connsiteX11" fmla="*/ 41029 w 41028"/>
                    <a:gd name="connsiteY11" fmla="*/ 6814 h 44021"/>
                    <a:gd name="connsiteX12" fmla="*/ 41029 w 41028"/>
                    <a:gd name="connsiteY12" fmla="*/ 17308 h 44021"/>
                    <a:gd name="connsiteX13" fmla="*/ 37893 w 41028"/>
                    <a:gd name="connsiteY13" fmla="*/ 21808 h 44021"/>
                    <a:gd name="connsiteX14" fmla="*/ 36667 w 41028"/>
                    <a:gd name="connsiteY14" fmla="*/ 28623 h 44021"/>
                    <a:gd name="connsiteX15" fmla="*/ 36667 w 41028"/>
                    <a:gd name="connsiteY15" fmla="*/ 32163 h 44021"/>
                    <a:gd name="connsiteX16" fmla="*/ 32032 w 41028"/>
                    <a:gd name="connsiteY16" fmla="*/ 32980 h 44021"/>
                    <a:gd name="connsiteX17" fmla="*/ 28623 w 41028"/>
                    <a:gd name="connsiteY17" fmla="*/ 39525 h 44021"/>
                    <a:gd name="connsiteX18" fmla="*/ 26988 w 41028"/>
                    <a:gd name="connsiteY18" fmla="*/ 39525 h 44021"/>
                    <a:gd name="connsiteX19" fmla="*/ 26444 w 41028"/>
                    <a:gd name="connsiteY19" fmla="*/ 41978 h 44021"/>
                    <a:gd name="connsiteX20" fmla="*/ 23582 w 41028"/>
                    <a:gd name="connsiteY20" fmla="*/ 44021 h 44021"/>
                    <a:gd name="connsiteX21" fmla="*/ 21399 w 41028"/>
                    <a:gd name="connsiteY21" fmla="*/ 43478 h 44021"/>
                    <a:gd name="connsiteX22" fmla="*/ 15676 w 41028"/>
                    <a:gd name="connsiteY22" fmla="*/ 40751 h 44021"/>
                    <a:gd name="connsiteX23" fmla="*/ 11180 w 41028"/>
                    <a:gd name="connsiteY23" fmla="*/ 35846 h 44021"/>
                    <a:gd name="connsiteX24" fmla="*/ 8723 w 41028"/>
                    <a:gd name="connsiteY24" fmla="*/ 31210 h 44021"/>
                    <a:gd name="connsiteX25" fmla="*/ 6679 w 41028"/>
                    <a:gd name="connsiteY25" fmla="*/ 23305 h 44021"/>
                    <a:gd name="connsiteX26" fmla="*/ 6679 w 41028"/>
                    <a:gd name="connsiteY26" fmla="*/ 17855 h 44021"/>
                    <a:gd name="connsiteX27" fmla="*/ 3409 w 41028"/>
                    <a:gd name="connsiteY27" fmla="*/ 14037 h 44021"/>
                    <a:gd name="connsiteX28" fmla="*/ 0 w 41028"/>
                    <a:gd name="connsiteY28" fmla="*/ 5723 h 44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1028" h="44021">
                      <a:moveTo>
                        <a:pt x="682" y="0"/>
                      </a:moveTo>
                      <a:lnTo>
                        <a:pt x="6271" y="953"/>
                      </a:lnTo>
                      <a:lnTo>
                        <a:pt x="12406" y="4496"/>
                      </a:lnTo>
                      <a:lnTo>
                        <a:pt x="17038" y="5997"/>
                      </a:lnTo>
                      <a:lnTo>
                        <a:pt x="22765" y="6814"/>
                      </a:lnTo>
                      <a:lnTo>
                        <a:pt x="25078" y="4906"/>
                      </a:lnTo>
                      <a:lnTo>
                        <a:pt x="33258" y="4770"/>
                      </a:lnTo>
                      <a:lnTo>
                        <a:pt x="34758" y="3405"/>
                      </a:lnTo>
                      <a:lnTo>
                        <a:pt x="36667" y="3405"/>
                      </a:lnTo>
                      <a:lnTo>
                        <a:pt x="37346" y="1092"/>
                      </a:lnTo>
                      <a:lnTo>
                        <a:pt x="39120" y="1770"/>
                      </a:lnTo>
                      <a:lnTo>
                        <a:pt x="41029" y="6814"/>
                      </a:lnTo>
                      <a:lnTo>
                        <a:pt x="41029" y="17308"/>
                      </a:lnTo>
                      <a:lnTo>
                        <a:pt x="37893" y="21808"/>
                      </a:lnTo>
                      <a:lnTo>
                        <a:pt x="36667" y="28623"/>
                      </a:lnTo>
                      <a:lnTo>
                        <a:pt x="36667" y="32163"/>
                      </a:lnTo>
                      <a:lnTo>
                        <a:pt x="32032" y="32980"/>
                      </a:lnTo>
                      <a:lnTo>
                        <a:pt x="28623" y="39525"/>
                      </a:lnTo>
                      <a:lnTo>
                        <a:pt x="26988" y="39525"/>
                      </a:lnTo>
                      <a:lnTo>
                        <a:pt x="26444" y="41978"/>
                      </a:lnTo>
                      <a:lnTo>
                        <a:pt x="23582" y="44021"/>
                      </a:lnTo>
                      <a:lnTo>
                        <a:pt x="21399" y="43478"/>
                      </a:lnTo>
                      <a:lnTo>
                        <a:pt x="15676" y="40751"/>
                      </a:lnTo>
                      <a:lnTo>
                        <a:pt x="11180" y="35846"/>
                      </a:lnTo>
                      <a:lnTo>
                        <a:pt x="8723" y="31210"/>
                      </a:lnTo>
                      <a:lnTo>
                        <a:pt x="6679" y="23305"/>
                      </a:lnTo>
                      <a:lnTo>
                        <a:pt x="6679" y="17855"/>
                      </a:lnTo>
                      <a:lnTo>
                        <a:pt x="3409" y="14037"/>
                      </a:lnTo>
                      <a:lnTo>
                        <a:pt x="0" y="5723"/>
                      </a:lnTo>
                      <a:close/>
                    </a:path>
                  </a:pathLst>
                </a:custGeom>
                <a:grpFill/>
                <a:ln w="39624" cap="flat">
                  <a:noFill/>
                  <a:prstDash val="solid"/>
                  <a:miter/>
                </a:ln>
              </p:spPr>
              <p:txBody>
                <a:bodyPr rtlCol="0" anchor="ctr"/>
                <a:lstStyle/>
                <a:p>
                  <a:endParaRPr lang="en-US"/>
                </a:p>
              </p:txBody>
            </p:sp>
            <p:sp>
              <p:nvSpPr>
                <p:cNvPr id="337" name="Freeform: Shape 37">
                  <a:extLst>
                    <a:ext uri="{FF2B5EF4-FFF2-40B4-BE49-F238E27FC236}">
                      <a16:creationId xmlns:a16="http://schemas.microsoft.com/office/drawing/2014/main" id="{055B4E20-3491-4992-B871-A980F09DE7A7}"/>
                    </a:ext>
                  </a:extLst>
                </p:cNvPr>
                <p:cNvSpPr/>
                <p:nvPr/>
              </p:nvSpPr>
              <p:spPr>
                <a:xfrm>
                  <a:off x="10193214" y="5698305"/>
                  <a:ext cx="2726" cy="6723"/>
                </a:xfrm>
                <a:custGeom>
                  <a:avLst/>
                  <a:gdLst>
                    <a:gd name="connsiteX0" fmla="*/ 0 w 2726"/>
                    <a:gd name="connsiteY0" fmla="*/ 6723 h 6723"/>
                    <a:gd name="connsiteX1" fmla="*/ 1818 w 2726"/>
                    <a:gd name="connsiteY1" fmla="*/ 6723 h 6723"/>
                    <a:gd name="connsiteX2" fmla="*/ 2727 w 2726"/>
                    <a:gd name="connsiteY2" fmla="*/ 0 h 6723"/>
                    <a:gd name="connsiteX3" fmla="*/ 0 w 2726"/>
                    <a:gd name="connsiteY3" fmla="*/ 0 h 6723"/>
                  </a:gdLst>
                  <a:ahLst/>
                  <a:cxnLst>
                    <a:cxn ang="0">
                      <a:pos x="connsiteX0" y="connsiteY0"/>
                    </a:cxn>
                    <a:cxn ang="0">
                      <a:pos x="connsiteX1" y="connsiteY1"/>
                    </a:cxn>
                    <a:cxn ang="0">
                      <a:pos x="connsiteX2" y="connsiteY2"/>
                    </a:cxn>
                    <a:cxn ang="0">
                      <a:pos x="connsiteX3" y="connsiteY3"/>
                    </a:cxn>
                  </a:cxnLst>
                  <a:rect l="l" t="t" r="r" b="b"/>
                  <a:pathLst>
                    <a:path w="2726" h="6723">
                      <a:moveTo>
                        <a:pt x="0" y="6723"/>
                      </a:moveTo>
                      <a:lnTo>
                        <a:pt x="1818" y="6723"/>
                      </a:lnTo>
                      <a:lnTo>
                        <a:pt x="2727" y="0"/>
                      </a:lnTo>
                      <a:lnTo>
                        <a:pt x="0" y="0"/>
                      </a:lnTo>
                      <a:close/>
                    </a:path>
                  </a:pathLst>
                </a:custGeom>
                <a:grpFill/>
                <a:ln w="39624" cap="flat">
                  <a:noFill/>
                  <a:prstDash val="solid"/>
                  <a:miter/>
                </a:ln>
              </p:spPr>
              <p:txBody>
                <a:bodyPr rtlCol="0" anchor="ctr"/>
                <a:lstStyle/>
                <a:p>
                  <a:endParaRPr lang="en-US"/>
                </a:p>
              </p:txBody>
            </p:sp>
            <p:sp>
              <p:nvSpPr>
                <p:cNvPr id="338" name="Freeform: Shape 38">
                  <a:extLst>
                    <a:ext uri="{FF2B5EF4-FFF2-40B4-BE49-F238E27FC236}">
                      <a16:creationId xmlns:a16="http://schemas.microsoft.com/office/drawing/2014/main" id="{18EFE2BA-7A90-4CFF-8029-F7E58739F276}"/>
                    </a:ext>
                  </a:extLst>
                </p:cNvPr>
                <p:cNvSpPr/>
                <p:nvPr/>
              </p:nvSpPr>
              <p:spPr>
                <a:xfrm>
                  <a:off x="10451818" y="5713208"/>
                  <a:ext cx="86312" cy="93456"/>
                </a:xfrm>
                <a:custGeom>
                  <a:avLst/>
                  <a:gdLst>
                    <a:gd name="connsiteX0" fmla="*/ 73589 w 86312"/>
                    <a:gd name="connsiteY0" fmla="*/ 48518 h 93456"/>
                    <a:gd name="connsiteX1" fmla="*/ 69231 w 86312"/>
                    <a:gd name="connsiteY1" fmla="*/ 44156 h 93456"/>
                    <a:gd name="connsiteX2" fmla="*/ 69957 w 86312"/>
                    <a:gd name="connsiteY2" fmla="*/ 39068 h 93456"/>
                    <a:gd name="connsiteX3" fmla="*/ 75045 w 86312"/>
                    <a:gd name="connsiteY3" fmla="*/ 33619 h 93456"/>
                    <a:gd name="connsiteX4" fmla="*/ 78316 w 86312"/>
                    <a:gd name="connsiteY4" fmla="*/ 28892 h 93456"/>
                    <a:gd name="connsiteX5" fmla="*/ 84677 w 86312"/>
                    <a:gd name="connsiteY5" fmla="*/ 18899 h 93456"/>
                    <a:gd name="connsiteX6" fmla="*/ 84677 w 86312"/>
                    <a:gd name="connsiteY6" fmla="*/ 13990 h 93456"/>
                    <a:gd name="connsiteX7" fmla="*/ 83947 w 86312"/>
                    <a:gd name="connsiteY7" fmla="*/ 11628 h 93456"/>
                    <a:gd name="connsiteX8" fmla="*/ 86313 w 86312"/>
                    <a:gd name="connsiteY8" fmla="*/ 8541 h 93456"/>
                    <a:gd name="connsiteX9" fmla="*/ 83221 w 86312"/>
                    <a:gd name="connsiteY9" fmla="*/ 7449 h 93456"/>
                    <a:gd name="connsiteX10" fmla="*/ 80494 w 86312"/>
                    <a:gd name="connsiteY10" fmla="*/ 4723 h 93456"/>
                    <a:gd name="connsiteX11" fmla="*/ 78859 w 86312"/>
                    <a:gd name="connsiteY11" fmla="*/ 7267 h 93456"/>
                    <a:gd name="connsiteX12" fmla="*/ 73227 w 86312"/>
                    <a:gd name="connsiteY12" fmla="*/ 8541 h 93456"/>
                    <a:gd name="connsiteX13" fmla="*/ 72684 w 86312"/>
                    <a:gd name="connsiteY13" fmla="*/ 3453 h 93456"/>
                    <a:gd name="connsiteX14" fmla="*/ 69231 w 86312"/>
                    <a:gd name="connsiteY14" fmla="*/ 2727 h 93456"/>
                    <a:gd name="connsiteX15" fmla="*/ 68140 w 86312"/>
                    <a:gd name="connsiteY15" fmla="*/ 0 h 93456"/>
                    <a:gd name="connsiteX16" fmla="*/ 66683 w 86312"/>
                    <a:gd name="connsiteY16" fmla="*/ 0 h 93456"/>
                    <a:gd name="connsiteX17" fmla="*/ 63595 w 86312"/>
                    <a:gd name="connsiteY17" fmla="*/ 2544 h 93456"/>
                    <a:gd name="connsiteX18" fmla="*/ 61416 w 86312"/>
                    <a:gd name="connsiteY18" fmla="*/ 10537 h 93456"/>
                    <a:gd name="connsiteX19" fmla="*/ 58325 w 86312"/>
                    <a:gd name="connsiteY19" fmla="*/ 16173 h 93456"/>
                    <a:gd name="connsiteX20" fmla="*/ 53419 w 86312"/>
                    <a:gd name="connsiteY20" fmla="*/ 24261 h 93456"/>
                    <a:gd name="connsiteX21" fmla="*/ 51419 w 86312"/>
                    <a:gd name="connsiteY21" fmla="*/ 29619 h 93456"/>
                    <a:gd name="connsiteX22" fmla="*/ 46697 w 86312"/>
                    <a:gd name="connsiteY22" fmla="*/ 34346 h 93456"/>
                    <a:gd name="connsiteX23" fmla="*/ 42696 w 86312"/>
                    <a:gd name="connsiteY23" fmla="*/ 36163 h 93456"/>
                    <a:gd name="connsiteX24" fmla="*/ 36882 w 86312"/>
                    <a:gd name="connsiteY24" fmla="*/ 42886 h 93456"/>
                    <a:gd name="connsiteX25" fmla="*/ 28706 w 86312"/>
                    <a:gd name="connsiteY25" fmla="*/ 47609 h 93456"/>
                    <a:gd name="connsiteX26" fmla="*/ 23070 w 86312"/>
                    <a:gd name="connsiteY26" fmla="*/ 51427 h 93456"/>
                    <a:gd name="connsiteX27" fmla="*/ 18879 w 86312"/>
                    <a:gd name="connsiteY27" fmla="*/ 52614 h 93456"/>
                    <a:gd name="connsiteX28" fmla="*/ 17034 w 86312"/>
                    <a:gd name="connsiteY28" fmla="*/ 56920 h 93456"/>
                    <a:gd name="connsiteX29" fmla="*/ 15085 w 86312"/>
                    <a:gd name="connsiteY29" fmla="*/ 57436 h 93456"/>
                    <a:gd name="connsiteX30" fmla="*/ 12827 w 86312"/>
                    <a:gd name="connsiteY30" fmla="*/ 61333 h 93456"/>
                    <a:gd name="connsiteX31" fmla="*/ 6053 w 86312"/>
                    <a:gd name="connsiteY31" fmla="*/ 67286 h 93456"/>
                    <a:gd name="connsiteX32" fmla="*/ 2461 w 86312"/>
                    <a:gd name="connsiteY32" fmla="*/ 72211 h 93456"/>
                    <a:gd name="connsiteX33" fmla="*/ 0 w 86312"/>
                    <a:gd name="connsiteY33" fmla="*/ 79089 h 93456"/>
                    <a:gd name="connsiteX34" fmla="*/ 921 w 86312"/>
                    <a:gd name="connsiteY34" fmla="*/ 80831 h 93456"/>
                    <a:gd name="connsiteX35" fmla="*/ 0 w 86312"/>
                    <a:gd name="connsiteY35" fmla="*/ 83090 h 93456"/>
                    <a:gd name="connsiteX36" fmla="*/ 719 w 86312"/>
                    <a:gd name="connsiteY36" fmla="*/ 85038 h 93456"/>
                    <a:gd name="connsiteX37" fmla="*/ 3076 w 86312"/>
                    <a:gd name="connsiteY37" fmla="*/ 86785 h 93456"/>
                    <a:gd name="connsiteX38" fmla="*/ 7080 w 86312"/>
                    <a:gd name="connsiteY38" fmla="*/ 86785 h 93456"/>
                    <a:gd name="connsiteX39" fmla="*/ 9338 w 86312"/>
                    <a:gd name="connsiteY39" fmla="*/ 85860 h 93456"/>
                    <a:gd name="connsiteX40" fmla="*/ 11081 w 86312"/>
                    <a:gd name="connsiteY40" fmla="*/ 86273 h 93456"/>
                    <a:gd name="connsiteX41" fmla="*/ 13545 w 86312"/>
                    <a:gd name="connsiteY41" fmla="*/ 89245 h 93456"/>
                    <a:gd name="connsiteX42" fmla="*/ 17855 w 86312"/>
                    <a:gd name="connsiteY42" fmla="*/ 89245 h 93456"/>
                    <a:gd name="connsiteX43" fmla="*/ 21654 w 86312"/>
                    <a:gd name="connsiteY43" fmla="*/ 93456 h 93456"/>
                    <a:gd name="connsiteX44" fmla="*/ 23908 w 86312"/>
                    <a:gd name="connsiteY44" fmla="*/ 91813 h 93456"/>
                    <a:gd name="connsiteX45" fmla="*/ 26884 w 86312"/>
                    <a:gd name="connsiteY45" fmla="*/ 92837 h 93456"/>
                    <a:gd name="connsiteX46" fmla="*/ 31298 w 86312"/>
                    <a:gd name="connsiteY46" fmla="*/ 93456 h 93456"/>
                    <a:gd name="connsiteX47" fmla="*/ 33965 w 86312"/>
                    <a:gd name="connsiteY47" fmla="*/ 92222 h 93456"/>
                    <a:gd name="connsiteX48" fmla="*/ 38481 w 86312"/>
                    <a:gd name="connsiteY48" fmla="*/ 85757 h 93456"/>
                    <a:gd name="connsiteX49" fmla="*/ 45458 w 86312"/>
                    <a:gd name="connsiteY49" fmla="*/ 80423 h 93456"/>
                    <a:gd name="connsiteX50" fmla="*/ 47204 w 86312"/>
                    <a:gd name="connsiteY50" fmla="*/ 72108 h 93456"/>
                    <a:gd name="connsiteX51" fmla="*/ 50899 w 86312"/>
                    <a:gd name="connsiteY51" fmla="*/ 63591 h 93456"/>
                    <a:gd name="connsiteX52" fmla="*/ 51820 w 86312"/>
                    <a:gd name="connsiteY52" fmla="*/ 58976 h 93456"/>
                    <a:gd name="connsiteX53" fmla="*/ 54900 w 86312"/>
                    <a:gd name="connsiteY53" fmla="*/ 53947 h 93456"/>
                    <a:gd name="connsiteX54" fmla="*/ 64238 w 86312"/>
                    <a:gd name="connsiteY54" fmla="*/ 48816 h 93456"/>
                    <a:gd name="connsiteX55" fmla="*/ 65469 w 86312"/>
                    <a:gd name="connsiteY55" fmla="*/ 47276 h 93456"/>
                    <a:gd name="connsiteX56" fmla="*/ 69163 w 86312"/>
                    <a:gd name="connsiteY56" fmla="*/ 48300 h 93456"/>
                    <a:gd name="connsiteX57" fmla="*/ 70807 w 86312"/>
                    <a:gd name="connsiteY57" fmla="*/ 48713 h 93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86312" h="93456">
                      <a:moveTo>
                        <a:pt x="73589" y="48518"/>
                      </a:moveTo>
                      <a:lnTo>
                        <a:pt x="69231" y="44156"/>
                      </a:lnTo>
                      <a:lnTo>
                        <a:pt x="69957" y="39068"/>
                      </a:lnTo>
                      <a:lnTo>
                        <a:pt x="75045" y="33619"/>
                      </a:lnTo>
                      <a:lnTo>
                        <a:pt x="78316" y="28892"/>
                      </a:lnTo>
                      <a:lnTo>
                        <a:pt x="84677" y="18899"/>
                      </a:lnTo>
                      <a:lnTo>
                        <a:pt x="84677" y="13990"/>
                      </a:lnTo>
                      <a:lnTo>
                        <a:pt x="83947" y="11628"/>
                      </a:lnTo>
                      <a:lnTo>
                        <a:pt x="86313" y="8541"/>
                      </a:lnTo>
                      <a:lnTo>
                        <a:pt x="83221" y="7449"/>
                      </a:lnTo>
                      <a:lnTo>
                        <a:pt x="80494" y="4723"/>
                      </a:lnTo>
                      <a:lnTo>
                        <a:pt x="78859" y="7267"/>
                      </a:lnTo>
                      <a:lnTo>
                        <a:pt x="73227" y="8541"/>
                      </a:lnTo>
                      <a:lnTo>
                        <a:pt x="72684" y="3453"/>
                      </a:lnTo>
                      <a:lnTo>
                        <a:pt x="69231" y="2727"/>
                      </a:lnTo>
                      <a:lnTo>
                        <a:pt x="68140" y="0"/>
                      </a:lnTo>
                      <a:lnTo>
                        <a:pt x="66683" y="0"/>
                      </a:lnTo>
                      <a:lnTo>
                        <a:pt x="63595" y="2544"/>
                      </a:lnTo>
                      <a:lnTo>
                        <a:pt x="61416" y="10537"/>
                      </a:lnTo>
                      <a:lnTo>
                        <a:pt x="58325" y="16173"/>
                      </a:lnTo>
                      <a:lnTo>
                        <a:pt x="53419" y="24261"/>
                      </a:lnTo>
                      <a:lnTo>
                        <a:pt x="51419" y="29619"/>
                      </a:lnTo>
                      <a:lnTo>
                        <a:pt x="46697" y="34346"/>
                      </a:lnTo>
                      <a:lnTo>
                        <a:pt x="42696" y="36163"/>
                      </a:lnTo>
                      <a:lnTo>
                        <a:pt x="36882" y="42886"/>
                      </a:lnTo>
                      <a:lnTo>
                        <a:pt x="28706" y="47609"/>
                      </a:lnTo>
                      <a:lnTo>
                        <a:pt x="23070" y="51427"/>
                      </a:lnTo>
                      <a:lnTo>
                        <a:pt x="18879" y="52614"/>
                      </a:lnTo>
                      <a:lnTo>
                        <a:pt x="17034" y="56920"/>
                      </a:lnTo>
                      <a:lnTo>
                        <a:pt x="15085" y="57436"/>
                      </a:lnTo>
                      <a:lnTo>
                        <a:pt x="12827" y="61333"/>
                      </a:lnTo>
                      <a:lnTo>
                        <a:pt x="6053" y="67286"/>
                      </a:lnTo>
                      <a:lnTo>
                        <a:pt x="2461" y="72211"/>
                      </a:lnTo>
                      <a:lnTo>
                        <a:pt x="0" y="79089"/>
                      </a:lnTo>
                      <a:lnTo>
                        <a:pt x="921" y="80831"/>
                      </a:lnTo>
                      <a:lnTo>
                        <a:pt x="0" y="83090"/>
                      </a:lnTo>
                      <a:lnTo>
                        <a:pt x="719" y="85038"/>
                      </a:lnTo>
                      <a:lnTo>
                        <a:pt x="3076" y="86785"/>
                      </a:lnTo>
                      <a:lnTo>
                        <a:pt x="7080" y="86785"/>
                      </a:lnTo>
                      <a:lnTo>
                        <a:pt x="9338" y="85860"/>
                      </a:lnTo>
                      <a:lnTo>
                        <a:pt x="11081" y="86273"/>
                      </a:lnTo>
                      <a:lnTo>
                        <a:pt x="13545" y="89245"/>
                      </a:lnTo>
                      <a:lnTo>
                        <a:pt x="17855" y="89245"/>
                      </a:lnTo>
                      <a:lnTo>
                        <a:pt x="21654" y="93456"/>
                      </a:lnTo>
                      <a:lnTo>
                        <a:pt x="23908" y="91813"/>
                      </a:lnTo>
                      <a:lnTo>
                        <a:pt x="26884" y="92837"/>
                      </a:lnTo>
                      <a:lnTo>
                        <a:pt x="31298" y="93456"/>
                      </a:lnTo>
                      <a:lnTo>
                        <a:pt x="33965" y="92222"/>
                      </a:lnTo>
                      <a:lnTo>
                        <a:pt x="38481" y="85757"/>
                      </a:lnTo>
                      <a:lnTo>
                        <a:pt x="45458" y="80423"/>
                      </a:lnTo>
                      <a:lnTo>
                        <a:pt x="47204" y="72108"/>
                      </a:lnTo>
                      <a:lnTo>
                        <a:pt x="50899" y="63591"/>
                      </a:lnTo>
                      <a:lnTo>
                        <a:pt x="51820" y="58976"/>
                      </a:lnTo>
                      <a:lnTo>
                        <a:pt x="54900" y="53947"/>
                      </a:lnTo>
                      <a:lnTo>
                        <a:pt x="64238" y="48816"/>
                      </a:lnTo>
                      <a:lnTo>
                        <a:pt x="65469" y="47276"/>
                      </a:lnTo>
                      <a:lnTo>
                        <a:pt x="69163" y="48300"/>
                      </a:lnTo>
                      <a:lnTo>
                        <a:pt x="70807" y="48713"/>
                      </a:lnTo>
                      <a:close/>
                    </a:path>
                  </a:pathLst>
                </a:custGeom>
                <a:grpFill/>
                <a:ln w="39624" cap="flat">
                  <a:noFill/>
                  <a:prstDash val="solid"/>
                  <a:miter/>
                </a:ln>
              </p:spPr>
              <p:txBody>
                <a:bodyPr rtlCol="0" anchor="ctr"/>
                <a:lstStyle/>
                <a:p>
                  <a:endParaRPr lang="en-US"/>
                </a:p>
              </p:txBody>
            </p:sp>
            <p:sp>
              <p:nvSpPr>
                <p:cNvPr id="339" name="Freeform: Shape 39">
                  <a:extLst>
                    <a:ext uri="{FF2B5EF4-FFF2-40B4-BE49-F238E27FC236}">
                      <a16:creationId xmlns:a16="http://schemas.microsoft.com/office/drawing/2014/main" id="{0551D61A-408D-4EB4-9E84-7971EB13AA44}"/>
                    </a:ext>
                  </a:extLst>
                </p:cNvPr>
                <p:cNvSpPr/>
                <p:nvPr/>
              </p:nvSpPr>
              <p:spPr>
                <a:xfrm>
                  <a:off x="10461875" y="5809331"/>
                  <a:ext cx="7385" cy="7695"/>
                </a:xfrm>
                <a:custGeom>
                  <a:avLst/>
                  <a:gdLst>
                    <a:gd name="connsiteX0" fmla="*/ 2770 w 7385"/>
                    <a:gd name="connsiteY0" fmla="*/ 0 h 7695"/>
                    <a:gd name="connsiteX1" fmla="*/ 5540 w 7385"/>
                    <a:gd name="connsiteY1" fmla="*/ 0 h 7695"/>
                    <a:gd name="connsiteX2" fmla="*/ 5540 w 7385"/>
                    <a:gd name="connsiteY2" fmla="*/ 3386 h 7695"/>
                    <a:gd name="connsiteX3" fmla="*/ 7386 w 7385"/>
                    <a:gd name="connsiteY3" fmla="*/ 3898 h 7695"/>
                    <a:gd name="connsiteX4" fmla="*/ 7386 w 7385"/>
                    <a:gd name="connsiteY4" fmla="*/ 5028 h 7695"/>
                    <a:gd name="connsiteX5" fmla="*/ 0 w 7385"/>
                    <a:gd name="connsiteY5" fmla="*/ 7695 h 7695"/>
                    <a:gd name="connsiteX6" fmla="*/ 1333 w 7385"/>
                    <a:gd name="connsiteY6" fmla="*/ 3850 h 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85" h="7695">
                      <a:moveTo>
                        <a:pt x="2770" y="0"/>
                      </a:moveTo>
                      <a:lnTo>
                        <a:pt x="5540" y="0"/>
                      </a:lnTo>
                      <a:lnTo>
                        <a:pt x="5540" y="3386"/>
                      </a:lnTo>
                      <a:lnTo>
                        <a:pt x="7386" y="3898"/>
                      </a:lnTo>
                      <a:lnTo>
                        <a:pt x="7386" y="5028"/>
                      </a:lnTo>
                      <a:lnTo>
                        <a:pt x="0" y="7695"/>
                      </a:lnTo>
                      <a:lnTo>
                        <a:pt x="1333" y="3850"/>
                      </a:lnTo>
                      <a:close/>
                    </a:path>
                  </a:pathLst>
                </a:custGeom>
                <a:grpFill/>
                <a:ln w="39624" cap="flat">
                  <a:noFill/>
                  <a:prstDash val="solid"/>
                  <a:miter/>
                </a:ln>
              </p:spPr>
              <p:txBody>
                <a:bodyPr rtlCol="0" anchor="ctr"/>
                <a:lstStyle/>
                <a:p>
                  <a:endParaRPr lang="en-US"/>
                </a:p>
              </p:txBody>
            </p:sp>
            <p:sp>
              <p:nvSpPr>
                <p:cNvPr id="340" name="Freeform: Shape 40">
                  <a:extLst>
                    <a:ext uri="{FF2B5EF4-FFF2-40B4-BE49-F238E27FC236}">
                      <a16:creationId xmlns:a16="http://schemas.microsoft.com/office/drawing/2014/main" id="{AF9F142E-30E8-4761-9DBD-722BAAF425CC}"/>
                    </a:ext>
                  </a:extLst>
                </p:cNvPr>
                <p:cNvSpPr/>
                <p:nvPr/>
              </p:nvSpPr>
              <p:spPr>
                <a:xfrm>
                  <a:off x="10043485" y="5210637"/>
                  <a:ext cx="225150" cy="118086"/>
                </a:xfrm>
                <a:custGeom>
                  <a:avLst/>
                  <a:gdLst>
                    <a:gd name="connsiteX0" fmla="*/ 0 w 225150"/>
                    <a:gd name="connsiteY0" fmla="*/ 6056 h 118086"/>
                    <a:gd name="connsiteX1" fmla="*/ 2258 w 225150"/>
                    <a:gd name="connsiteY1" fmla="*/ 6056 h 118086"/>
                    <a:gd name="connsiteX2" fmla="*/ 4413 w 225150"/>
                    <a:gd name="connsiteY2" fmla="*/ 9545 h 118086"/>
                    <a:gd name="connsiteX3" fmla="*/ 6775 w 225150"/>
                    <a:gd name="connsiteY3" fmla="*/ 7084 h 118086"/>
                    <a:gd name="connsiteX4" fmla="*/ 6775 w 225150"/>
                    <a:gd name="connsiteY4" fmla="*/ 4723 h 118086"/>
                    <a:gd name="connsiteX5" fmla="*/ 12728 w 225150"/>
                    <a:gd name="connsiteY5" fmla="*/ 4004 h 118086"/>
                    <a:gd name="connsiteX6" fmla="*/ 16831 w 225150"/>
                    <a:gd name="connsiteY6" fmla="*/ 0 h 118086"/>
                    <a:gd name="connsiteX7" fmla="*/ 24118 w 225150"/>
                    <a:gd name="connsiteY7" fmla="*/ 1131 h 118086"/>
                    <a:gd name="connsiteX8" fmla="*/ 29250 w 225150"/>
                    <a:gd name="connsiteY8" fmla="*/ 2977 h 118086"/>
                    <a:gd name="connsiteX9" fmla="*/ 34584 w 225150"/>
                    <a:gd name="connsiteY9" fmla="*/ 4004 h 118086"/>
                    <a:gd name="connsiteX10" fmla="*/ 38175 w 225150"/>
                    <a:gd name="connsiteY10" fmla="*/ 5235 h 118086"/>
                    <a:gd name="connsiteX11" fmla="*/ 38175 w 225150"/>
                    <a:gd name="connsiteY11" fmla="*/ 8521 h 118086"/>
                    <a:gd name="connsiteX12" fmla="*/ 40330 w 225150"/>
                    <a:gd name="connsiteY12" fmla="*/ 11394 h 118086"/>
                    <a:gd name="connsiteX13" fmla="*/ 38175 w 225150"/>
                    <a:gd name="connsiteY13" fmla="*/ 16526 h 118086"/>
                    <a:gd name="connsiteX14" fmla="*/ 39509 w 225150"/>
                    <a:gd name="connsiteY14" fmla="*/ 19399 h 118086"/>
                    <a:gd name="connsiteX15" fmla="*/ 39509 w 225150"/>
                    <a:gd name="connsiteY15" fmla="*/ 23606 h 118086"/>
                    <a:gd name="connsiteX16" fmla="*/ 42283 w 225150"/>
                    <a:gd name="connsiteY16" fmla="*/ 27607 h 118086"/>
                    <a:gd name="connsiteX17" fmla="*/ 44025 w 225150"/>
                    <a:gd name="connsiteY17" fmla="*/ 27607 h 118086"/>
                    <a:gd name="connsiteX18" fmla="*/ 44025 w 225150"/>
                    <a:gd name="connsiteY18" fmla="*/ 24630 h 118086"/>
                    <a:gd name="connsiteX19" fmla="*/ 45156 w 225150"/>
                    <a:gd name="connsiteY19" fmla="*/ 24527 h 118086"/>
                    <a:gd name="connsiteX20" fmla="*/ 45668 w 225150"/>
                    <a:gd name="connsiteY20" fmla="*/ 28940 h 118086"/>
                    <a:gd name="connsiteX21" fmla="*/ 47720 w 225150"/>
                    <a:gd name="connsiteY21" fmla="*/ 31917 h 118086"/>
                    <a:gd name="connsiteX22" fmla="*/ 49157 w 225150"/>
                    <a:gd name="connsiteY22" fmla="*/ 34175 h 118086"/>
                    <a:gd name="connsiteX23" fmla="*/ 55007 w 225150"/>
                    <a:gd name="connsiteY23" fmla="*/ 34175 h 118086"/>
                    <a:gd name="connsiteX24" fmla="*/ 59932 w 225150"/>
                    <a:gd name="connsiteY24" fmla="*/ 28428 h 118086"/>
                    <a:gd name="connsiteX25" fmla="*/ 63933 w 225150"/>
                    <a:gd name="connsiteY25" fmla="*/ 24118 h 118086"/>
                    <a:gd name="connsiteX26" fmla="*/ 64655 w 225150"/>
                    <a:gd name="connsiteY26" fmla="*/ 21860 h 118086"/>
                    <a:gd name="connsiteX27" fmla="*/ 73787 w 225150"/>
                    <a:gd name="connsiteY27" fmla="*/ 19911 h 118086"/>
                    <a:gd name="connsiteX28" fmla="*/ 76763 w 225150"/>
                    <a:gd name="connsiteY28" fmla="*/ 14268 h 118086"/>
                    <a:gd name="connsiteX29" fmla="*/ 81891 w 225150"/>
                    <a:gd name="connsiteY29" fmla="*/ 12418 h 118086"/>
                    <a:gd name="connsiteX30" fmla="*/ 91027 w 225150"/>
                    <a:gd name="connsiteY30" fmla="*/ 16625 h 118086"/>
                    <a:gd name="connsiteX31" fmla="*/ 102727 w 225150"/>
                    <a:gd name="connsiteY31" fmla="*/ 22475 h 118086"/>
                    <a:gd name="connsiteX32" fmla="*/ 107958 w 225150"/>
                    <a:gd name="connsiteY32" fmla="*/ 23193 h 118086"/>
                    <a:gd name="connsiteX33" fmla="*/ 113808 w 225150"/>
                    <a:gd name="connsiteY33" fmla="*/ 24015 h 118086"/>
                    <a:gd name="connsiteX34" fmla="*/ 119451 w 225150"/>
                    <a:gd name="connsiteY34" fmla="*/ 26376 h 118086"/>
                    <a:gd name="connsiteX35" fmla="*/ 130945 w 225150"/>
                    <a:gd name="connsiteY35" fmla="*/ 31095 h 118086"/>
                    <a:gd name="connsiteX36" fmla="*/ 137926 w 225150"/>
                    <a:gd name="connsiteY36" fmla="*/ 34175 h 118086"/>
                    <a:gd name="connsiteX37" fmla="*/ 143466 w 225150"/>
                    <a:gd name="connsiteY37" fmla="*/ 34893 h 118086"/>
                    <a:gd name="connsiteX38" fmla="*/ 149725 w 225150"/>
                    <a:gd name="connsiteY38" fmla="*/ 37870 h 118086"/>
                    <a:gd name="connsiteX39" fmla="*/ 153729 w 225150"/>
                    <a:gd name="connsiteY39" fmla="*/ 39306 h 118086"/>
                    <a:gd name="connsiteX40" fmla="*/ 158857 w 225150"/>
                    <a:gd name="connsiteY40" fmla="*/ 42283 h 118086"/>
                    <a:gd name="connsiteX41" fmla="*/ 164092 w 225150"/>
                    <a:gd name="connsiteY41" fmla="*/ 45156 h 118086"/>
                    <a:gd name="connsiteX42" fmla="*/ 167172 w 225150"/>
                    <a:gd name="connsiteY42" fmla="*/ 46696 h 118086"/>
                    <a:gd name="connsiteX43" fmla="*/ 171172 w 225150"/>
                    <a:gd name="connsiteY43" fmla="*/ 51518 h 118086"/>
                    <a:gd name="connsiteX44" fmla="*/ 171172 w 225150"/>
                    <a:gd name="connsiteY44" fmla="*/ 57983 h 118086"/>
                    <a:gd name="connsiteX45" fmla="*/ 178768 w 225150"/>
                    <a:gd name="connsiteY45" fmla="*/ 59932 h 118086"/>
                    <a:gd name="connsiteX46" fmla="*/ 184721 w 225150"/>
                    <a:gd name="connsiteY46" fmla="*/ 62500 h 118086"/>
                    <a:gd name="connsiteX47" fmla="*/ 192211 w 225150"/>
                    <a:gd name="connsiteY47" fmla="*/ 66604 h 118086"/>
                    <a:gd name="connsiteX48" fmla="*/ 194675 w 225150"/>
                    <a:gd name="connsiteY48" fmla="*/ 70299 h 118086"/>
                    <a:gd name="connsiteX49" fmla="*/ 193544 w 225150"/>
                    <a:gd name="connsiteY49" fmla="*/ 71322 h 118086"/>
                    <a:gd name="connsiteX50" fmla="*/ 190468 w 225150"/>
                    <a:gd name="connsiteY50" fmla="*/ 71322 h 118086"/>
                    <a:gd name="connsiteX51" fmla="*/ 185745 w 225150"/>
                    <a:gd name="connsiteY51" fmla="*/ 68449 h 118086"/>
                    <a:gd name="connsiteX52" fmla="*/ 184102 w 225150"/>
                    <a:gd name="connsiteY52" fmla="*/ 71322 h 118086"/>
                    <a:gd name="connsiteX53" fmla="*/ 185539 w 225150"/>
                    <a:gd name="connsiteY53" fmla="*/ 75632 h 118086"/>
                    <a:gd name="connsiteX54" fmla="*/ 187492 w 225150"/>
                    <a:gd name="connsiteY54" fmla="*/ 79942 h 118086"/>
                    <a:gd name="connsiteX55" fmla="*/ 191699 w 225150"/>
                    <a:gd name="connsiteY55" fmla="*/ 83332 h 118086"/>
                    <a:gd name="connsiteX56" fmla="*/ 196727 w 225150"/>
                    <a:gd name="connsiteY56" fmla="*/ 87642 h 118086"/>
                    <a:gd name="connsiteX57" fmla="*/ 198779 w 225150"/>
                    <a:gd name="connsiteY57" fmla="*/ 90821 h 118086"/>
                    <a:gd name="connsiteX58" fmla="*/ 198779 w 225150"/>
                    <a:gd name="connsiteY58" fmla="*/ 94107 h 118086"/>
                    <a:gd name="connsiteX59" fmla="*/ 202474 w 225150"/>
                    <a:gd name="connsiteY59" fmla="*/ 98620 h 118086"/>
                    <a:gd name="connsiteX60" fmla="*/ 205347 w 225150"/>
                    <a:gd name="connsiteY60" fmla="*/ 99338 h 118086"/>
                    <a:gd name="connsiteX61" fmla="*/ 211300 w 225150"/>
                    <a:gd name="connsiteY61" fmla="*/ 99338 h 118086"/>
                    <a:gd name="connsiteX62" fmla="*/ 211300 w 225150"/>
                    <a:gd name="connsiteY62" fmla="*/ 101493 h 118086"/>
                    <a:gd name="connsiteX63" fmla="*/ 210681 w 225150"/>
                    <a:gd name="connsiteY63" fmla="*/ 104061 h 118086"/>
                    <a:gd name="connsiteX64" fmla="*/ 214376 w 225150"/>
                    <a:gd name="connsiteY64" fmla="*/ 105600 h 118086"/>
                    <a:gd name="connsiteX65" fmla="*/ 219202 w 225150"/>
                    <a:gd name="connsiteY65" fmla="*/ 110728 h 118086"/>
                    <a:gd name="connsiteX66" fmla="*/ 221151 w 225150"/>
                    <a:gd name="connsiteY66" fmla="*/ 111756 h 118086"/>
                    <a:gd name="connsiteX67" fmla="*/ 225151 w 225150"/>
                    <a:gd name="connsiteY67" fmla="*/ 111756 h 118086"/>
                    <a:gd name="connsiteX68" fmla="*/ 223921 w 225150"/>
                    <a:gd name="connsiteY68" fmla="*/ 113705 h 118086"/>
                    <a:gd name="connsiteX69" fmla="*/ 224330 w 225150"/>
                    <a:gd name="connsiteY69" fmla="*/ 116066 h 118086"/>
                    <a:gd name="connsiteX70" fmla="*/ 221456 w 225150"/>
                    <a:gd name="connsiteY70" fmla="*/ 118086 h 118086"/>
                    <a:gd name="connsiteX71" fmla="*/ 219202 w 225150"/>
                    <a:gd name="connsiteY71" fmla="*/ 115348 h 118086"/>
                    <a:gd name="connsiteX72" fmla="*/ 216225 w 225150"/>
                    <a:gd name="connsiteY72" fmla="*/ 113705 h 118086"/>
                    <a:gd name="connsiteX73" fmla="*/ 209863 w 225150"/>
                    <a:gd name="connsiteY73" fmla="*/ 112371 h 118086"/>
                    <a:gd name="connsiteX74" fmla="*/ 207808 w 225150"/>
                    <a:gd name="connsiteY74" fmla="*/ 111347 h 118086"/>
                    <a:gd name="connsiteX75" fmla="*/ 195290 w 225150"/>
                    <a:gd name="connsiteY75" fmla="*/ 110319 h 118086"/>
                    <a:gd name="connsiteX76" fmla="*/ 190468 w 225150"/>
                    <a:gd name="connsiteY76" fmla="*/ 106418 h 118086"/>
                    <a:gd name="connsiteX77" fmla="*/ 184924 w 225150"/>
                    <a:gd name="connsiteY77" fmla="*/ 101390 h 118086"/>
                    <a:gd name="connsiteX78" fmla="*/ 178355 w 225150"/>
                    <a:gd name="connsiteY78" fmla="*/ 92055 h 118086"/>
                    <a:gd name="connsiteX79" fmla="*/ 173430 w 225150"/>
                    <a:gd name="connsiteY79" fmla="*/ 86308 h 118086"/>
                    <a:gd name="connsiteX80" fmla="*/ 167890 w 225150"/>
                    <a:gd name="connsiteY80" fmla="*/ 84665 h 118086"/>
                    <a:gd name="connsiteX81" fmla="*/ 161322 w 225150"/>
                    <a:gd name="connsiteY81" fmla="*/ 83229 h 118086"/>
                    <a:gd name="connsiteX82" fmla="*/ 156087 w 225150"/>
                    <a:gd name="connsiteY82" fmla="*/ 81379 h 118086"/>
                    <a:gd name="connsiteX83" fmla="*/ 153213 w 225150"/>
                    <a:gd name="connsiteY83" fmla="*/ 84253 h 118086"/>
                    <a:gd name="connsiteX84" fmla="*/ 151880 w 225150"/>
                    <a:gd name="connsiteY84" fmla="*/ 84153 h 118086"/>
                    <a:gd name="connsiteX85" fmla="*/ 149316 w 225150"/>
                    <a:gd name="connsiteY85" fmla="*/ 82510 h 118086"/>
                    <a:gd name="connsiteX86" fmla="*/ 147264 w 225150"/>
                    <a:gd name="connsiteY86" fmla="*/ 87642 h 118086"/>
                    <a:gd name="connsiteX87" fmla="*/ 146645 w 225150"/>
                    <a:gd name="connsiteY87" fmla="*/ 92567 h 118086"/>
                    <a:gd name="connsiteX88" fmla="*/ 139771 w 225150"/>
                    <a:gd name="connsiteY88" fmla="*/ 90103 h 118086"/>
                    <a:gd name="connsiteX89" fmla="*/ 139053 w 225150"/>
                    <a:gd name="connsiteY89" fmla="*/ 91746 h 118086"/>
                    <a:gd name="connsiteX90" fmla="*/ 143260 w 225150"/>
                    <a:gd name="connsiteY90" fmla="*/ 94619 h 118086"/>
                    <a:gd name="connsiteX91" fmla="*/ 143978 w 225150"/>
                    <a:gd name="connsiteY91" fmla="*/ 97595 h 118086"/>
                    <a:gd name="connsiteX92" fmla="*/ 138950 w 225150"/>
                    <a:gd name="connsiteY92" fmla="*/ 100366 h 118086"/>
                    <a:gd name="connsiteX93" fmla="*/ 134949 w 225150"/>
                    <a:gd name="connsiteY93" fmla="*/ 101699 h 118086"/>
                    <a:gd name="connsiteX94" fmla="*/ 130433 w 225150"/>
                    <a:gd name="connsiteY94" fmla="*/ 100262 h 118086"/>
                    <a:gd name="connsiteX95" fmla="*/ 124376 w 225150"/>
                    <a:gd name="connsiteY95" fmla="*/ 99441 h 118086"/>
                    <a:gd name="connsiteX96" fmla="*/ 119555 w 225150"/>
                    <a:gd name="connsiteY96" fmla="*/ 99953 h 118086"/>
                    <a:gd name="connsiteX97" fmla="*/ 115042 w 225150"/>
                    <a:gd name="connsiteY97" fmla="*/ 96568 h 118086"/>
                    <a:gd name="connsiteX98" fmla="*/ 110526 w 225150"/>
                    <a:gd name="connsiteY98" fmla="*/ 92670 h 118086"/>
                    <a:gd name="connsiteX99" fmla="*/ 106216 w 225150"/>
                    <a:gd name="connsiteY99" fmla="*/ 87844 h 118086"/>
                    <a:gd name="connsiteX100" fmla="*/ 100159 w 225150"/>
                    <a:gd name="connsiteY100" fmla="*/ 87126 h 118086"/>
                    <a:gd name="connsiteX101" fmla="*/ 95028 w 225150"/>
                    <a:gd name="connsiteY101" fmla="*/ 88051 h 118086"/>
                    <a:gd name="connsiteX102" fmla="*/ 93182 w 225150"/>
                    <a:gd name="connsiteY102" fmla="*/ 91027 h 118086"/>
                    <a:gd name="connsiteX103" fmla="*/ 89797 w 225150"/>
                    <a:gd name="connsiteY103" fmla="*/ 90821 h 118086"/>
                    <a:gd name="connsiteX104" fmla="*/ 88872 w 225150"/>
                    <a:gd name="connsiteY104" fmla="*/ 89797 h 118086"/>
                    <a:gd name="connsiteX105" fmla="*/ 87126 w 225150"/>
                    <a:gd name="connsiteY105" fmla="*/ 90718 h 118086"/>
                    <a:gd name="connsiteX106" fmla="*/ 84459 w 225150"/>
                    <a:gd name="connsiteY106" fmla="*/ 91746 h 118086"/>
                    <a:gd name="connsiteX107" fmla="*/ 80867 w 225150"/>
                    <a:gd name="connsiteY107" fmla="*/ 90206 h 118086"/>
                    <a:gd name="connsiteX108" fmla="*/ 80252 w 225150"/>
                    <a:gd name="connsiteY108" fmla="*/ 88154 h 118086"/>
                    <a:gd name="connsiteX109" fmla="*/ 83022 w 225150"/>
                    <a:gd name="connsiteY109" fmla="*/ 83431 h 118086"/>
                    <a:gd name="connsiteX110" fmla="*/ 85999 w 225150"/>
                    <a:gd name="connsiteY110" fmla="*/ 80661 h 118086"/>
                    <a:gd name="connsiteX111" fmla="*/ 89896 w 225150"/>
                    <a:gd name="connsiteY111" fmla="*/ 80252 h 118086"/>
                    <a:gd name="connsiteX112" fmla="*/ 93285 w 225150"/>
                    <a:gd name="connsiteY112" fmla="*/ 80764 h 118086"/>
                    <a:gd name="connsiteX113" fmla="*/ 93389 w 225150"/>
                    <a:gd name="connsiteY113" fmla="*/ 79125 h 118086"/>
                    <a:gd name="connsiteX114" fmla="*/ 90511 w 225150"/>
                    <a:gd name="connsiteY114" fmla="*/ 76763 h 118086"/>
                    <a:gd name="connsiteX115" fmla="*/ 92670 w 225150"/>
                    <a:gd name="connsiteY115" fmla="*/ 73374 h 118086"/>
                    <a:gd name="connsiteX116" fmla="*/ 91539 w 225150"/>
                    <a:gd name="connsiteY116" fmla="*/ 72453 h 118086"/>
                    <a:gd name="connsiteX117" fmla="*/ 87947 w 225150"/>
                    <a:gd name="connsiteY117" fmla="*/ 67322 h 118086"/>
                    <a:gd name="connsiteX118" fmla="*/ 84971 w 225150"/>
                    <a:gd name="connsiteY118" fmla="*/ 60345 h 118086"/>
                    <a:gd name="connsiteX119" fmla="*/ 83637 w 225150"/>
                    <a:gd name="connsiteY119" fmla="*/ 57777 h 118086"/>
                    <a:gd name="connsiteX120" fmla="*/ 79942 w 225150"/>
                    <a:gd name="connsiteY120" fmla="*/ 55519 h 118086"/>
                    <a:gd name="connsiteX121" fmla="*/ 78609 w 225150"/>
                    <a:gd name="connsiteY121" fmla="*/ 54082 h 118086"/>
                    <a:gd name="connsiteX122" fmla="*/ 67731 w 225150"/>
                    <a:gd name="connsiteY122" fmla="*/ 49669 h 118086"/>
                    <a:gd name="connsiteX123" fmla="*/ 58702 w 225150"/>
                    <a:gd name="connsiteY123" fmla="*/ 45978 h 118086"/>
                    <a:gd name="connsiteX124" fmla="*/ 52439 w 225150"/>
                    <a:gd name="connsiteY124" fmla="*/ 45156 h 118086"/>
                    <a:gd name="connsiteX125" fmla="*/ 48847 w 225150"/>
                    <a:gd name="connsiteY125" fmla="*/ 44335 h 118086"/>
                    <a:gd name="connsiteX126" fmla="*/ 45565 w 225150"/>
                    <a:gd name="connsiteY126" fmla="*/ 39715 h 118086"/>
                    <a:gd name="connsiteX127" fmla="*/ 41767 w 225150"/>
                    <a:gd name="connsiteY127" fmla="*/ 39818 h 118086"/>
                    <a:gd name="connsiteX128" fmla="*/ 40537 w 225150"/>
                    <a:gd name="connsiteY128" fmla="*/ 40846 h 118086"/>
                    <a:gd name="connsiteX129" fmla="*/ 38894 w 225150"/>
                    <a:gd name="connsiteY129" fmla="*/ 39922 h 118086"/>
                    <a:gd name="connsiteX130" fmla="*/ 37560 w 225150"/>
                    <a:gd name="connsiteY130" fmla="*/ 38175 h 118086"/>
                    <a:gd name="connsiteX131" fmla="*/ 36123 w 225150"/>
                    <a:gd name="connsiteY131" fmla="*/ 37767 h 118086"/>
                    <a:gd name="connsiteX132" fmla="*/ 33353 w 225150"/>
                    <a:gd name="connsiteY132" fmla="*/ 34997 h 118086"/>
                    <a:gd name="connsiteX133" fmla="*/ 30789 w 225150"/>
                    <a:gd name="connsiteY133" fmla="*/ 39612 h 118086"/>
                    <a:gd name="connsiteX134" fmla="*/ 27198 w 225150"/>
                    <a:gd name="connsiteY134" fmla="*/ 41767 h 118086"/>
                    <a:gd name="connsiteX135" fmla="*/ 25043 w 225150"/>
                    <a:gd name="connsiteY135" fmla="*/ 40950 h 118086"/>
                    <a:gd name="connsiteX136" fmla="*/ 22884 w 225150"/>
                    <a:gd name="connsiteY136" fmla="*/ 37151 h 118086"/>
                    <a:gd name="connsiteX137" fmla="*/ 23912 w 225150"/>
                    <a:gd name="connsiteY137" fmla="*/ 32945 h 118086"/>
                    <a:gd name="connsiteX138" fmla="*/ 20629 w 225150"/>
                    <a:gd name="connsiteY138" fmla="*/ 29555 h 118086"/>
                    <a:gd name="connsiteX139" fmla="*/ 18578 w 225150"/>
                    <a:gd name="connsiteY139" fmla="*/ 28635 h 118086"/>
                    <a:gd name="connsiteX140" fmla="*/ 14986 w 225150"/>
                    <a:gd name="connsiteY140" fmla="*/ 28738 h 118086"/>
                    <a:gd name="connsiteX141" fmla="*/ 14986 w 225150"/>
                    <a:gd name="connsiteY141" fmla="*/ 26682 h 118086"/>
                    <a:gd name="connsiteX142" fmla="*/ 18677 w 225150"/>
                    <a:gd name="connsiteY142" fmla="*/ 25658 h 118086"/>
                    <a:gd name="connsiteX143" fmla="*/ 21756 w 225150"/>
                    <a:gd name="connsiteY143" fmla="*/ 26583 h 118086"/>
                    <a:gd name="connsiteX144" fmla="*/ 23193 w 225150"/>
                    <a:gd name="connsiteY144" fmla="*/ 27607 h 118086"/>
                    <a:gd name="connsiteX145" fmla="*/ 25658 w 225150"/>
                    <a:gd name="connsiteY145" fmla="*/ 25658 h 118086"/>
                    <a:gd name="connsiteX146" fmla="*/ 29250 w 225150"/>
                    <a:gd name="connsiteY146" fmla="*/ 23503 h 118086"/>
                    <a:gd name="connsiteX147" fmla="*/ 32020 w 225150"/>
                    <a:gd name="connsiteY147" fmla="*/ 24630 h 118086"/>
                    <a:gd name="connsiteX148" fmla="*/ 35917 w 225150"/>
                    <a:gd name="connsiteY148" fmla="*/ 23912 h 118086"/>
                    <a:gd name="connsiteX149" fmla="*/ 36227 w 225150"/>
                    <a:gd name="connsiteY149" fmla="*/ 21554 h 118086"/>
                    <a:gd name="connsiteX150" fmla="*/ 33456 w 225150"/>
                    <a:gd name="connsiteY150" fmla="*/ 19705 h 118086"/>
                    <a:gd name="connsiteX151" fmla="*/ 30583 w 225150"/>
                    <a:gd name="connsiteY151" fmla="*/ 20836 h 118086"/>
                    <a:gd name="connsiteX152" fmla="*/ 27710 w 225150"/>
                    <a:gd name="connsiteY152" fmla="*/ 19808 h 118086"/>
                    <a:gd name="connsiteX153" fmla="*/ 22578 w 225150"/>
                    <a:gd name="connsiteY153" fmla="*/ 20526 h 118086"/>
                    <a:gd name="connsiteX154" fmla="*/ 17859 w 225150"/>
                    <a:gd name="connsiteY154" fmla="*/ 20629 h 118086"/>
                    <a:gd name="connsiteX155" fmla="*/ 15498 w 225150"/>
                    <a:gd name="connsiteY155" fmla="*/ 18268 h 118086"/>
                    <a:gd name="connsiteX156" fmla="*/ 14470 w 225150"/>
                    <a:gd name="connsiteY156" fmla="*/ 14164 h 118086"/>
                    <a:gd name="connsiteX157" fmla="*/ 10878 w 225150"/>
                    <a:gd name="connsiteY157" fmla="*/ 12831 h 118086"/>
                    <a:gd name="connsiteX158" fmla="*/ 6878 w 225150"/>
                    <a:gd name="connsiteY158" fmla="*/ 11700 h 118086"/>
                    <a:gd name="connsiteX159" fmla="*/ 3286 w 225150"/>
                    <a:gd name="connsiteY159" fmla="*/ 11597 h 118086"/>
                    <a:gd name="connsiteX160" fmla="*/ 1746 w 225150"/>
                    <a:gd name="connsiteY160" fmla="*/ 8624 h 11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Lst>
                  <a:rect l="l" t="t" r="r" b="b"/>
                  <a:pathLst>
                    <a:path w="225150" h="118086">
                      <a:moveTo>
                        <a:pt x="0" y="6056"/>
                      </a:moveTo>
                      <a:lnTo>
                        <a:pt x="2258" y="6056"/>
                      </a:lnTo>
                      <a:lnTo>
                        <a:pt x="4413" y="9545"/>
                      </a:lnTo>
                      <a:lnTo>
                        <a:pt x="6775" y="7084"/>
                      </a:lnTo>
                      <a:lnTo>
                        <a:pt x="6775" y="4723"/>
                      </a:lnTo>
                      <a:lnTo>
                        <a:pt x="12728" y="4004"/>
                      </a:lnTo>
                      <a:lnTo>
                        <a:pt x="16831" y="0"/>
                      </a:lnTo>
                      <a:lnTo>
                        <a:pt x="24118" y="1131"/>
                      </a:lnTo>
                      <a:lnTo>
                        <a:pt x="29250" y="2977"/>
                      </a:lnTo>
                      <a:lnTo>
                        <a:pt x="34584" y="4004"/>
                      </a:lnTo>
                      <a:lnTo>
                        <a:pt x="38175" y="5235"/>
                      </a:lnTo>
                      <a:lnTo>
                        <a:pt x="38175" y="8521"/>
                      </a:lnTo>
                      <a:lnTo>
                        <a:pt x="40330" y="11394"/>
                      </a:lnTo>
                      <a:lnTo>
                        <a:pt x="38175" y="16526"/>
                      </a:lnTo>
                      <a:lnTo>
                        <a:pt x="39509" y="19399"/>
                      </a:lnTo>
                      <a:lnTo>
                        <a:pt x="39509" y="23606"/>
                      </a:lnTo>
                      <a:lnTo>
                        <a:pt x="42283" y="27607"/>
                      </a:lnTo>
                      <a:lnTo>
                        <a:pt x="44025" y="27607"/>
                      </a:lnTo>
                      <a:lnTo>
                        <a:pt x="44025" y="24630"/>
                      </a:lnTo>
                      <a:lnTo>
                        <a:pt x="45156" y="24527"/>
                      </a:lnTo>
                      <a:lnTo>
                        <a:pt x="45668" y="28940"/>
                      </a:lnTo>
                      <a:lnTo>
                        <a:pt x="47720" y="31917"/>
                      </a:lnTo>
                      <a:lnTo>
                        <a:pt x="49157" y="34175"/>
                      </a:lnTo>
                      <a:lnTo>
                        <a:pt x="55007" y="34175"/>
                      </a:lnTo>
                      <a:lnTo>
                        <a:pt x="59932" y="28428"/>
                      </a:lnTo>
                      <a:lnTo>
                        <a:pt x="63933" y="24118"/>
                      </a:lnTo>
                      <a:lnTo>
                        <a:pt x="64655" y="21860"/>
                      </a:lnTo>
                      <a:lnTo>
                        <a:pt x="73787" y="19911"/>
                      </a:lnTo>
                      <a:lnTo>
                        <a:pt x="76763" y="14268"/>
                      </a:lnTo>
                      <a:lnTo>
                        <a:pt x="81891" y="12418"/>
                      </a:lnTo>
                      <a:lnTo>
                        <a:pt x="91027" y="16625"/>
                      </a:lnTo>
                      <a:lnTo>
                        <a:pt x="102727" y="22475"/>
                      </a:lnTo>
                      <a:lnTo>
                        <a:pt x="107958" y="23193"/>
                      </a:lnTo>
                      <a:lnTo>
                        <a:pt x="113808" y="24015"/>
                      </a:lnTo>
                      <a:lnTo>
                        <a:pt x="119451" y="26376"/>
                      </a:lnTo>
                      <a:lnTo>
                        <a:pt x="130945" y="31095"/>
                      </a:lnTo>
                      <a:lnTo>
                        <a:pt x="137926" y="34175"/>
                      </a:lnTo>
                      <a:lnTo>
                        <a:pt x="143466" y="34893"/>
                      </a:lnTo>
                      <a:lnTo>
                        <a:pt x="149725" y="37870"/>
                      </a:lnTo>
                      <a:lnTo>
                        <a:pt x="153729" y="39306"/>
                      </a:lnTo>
                      <a:lnTo>
                        <a:pt x="158857" y="42283"/>
                      </a:lnTo>
                      <a:lnTo>
                        <a:pt x="164092" y="45156"/>
                      </a:lnTo>
                      <a:lnTo>
                        <a:pt x="167172" y="46696"/>
                      </a:lnTo>
                      <a:lnTo>
                        <a:pt x="171172" y="51518"/>
                      </a:lnTo>
                      <a:lnTo>
                        <a:pt x="171172" y="57983"/>
                      </a:lnTo>
                      <a:lnTo>
                        <a:pt x="178768" y="59932"/>
                      </a:lnTo>
                      <a:lnTo>
                        <a:pt x="184721" y="62500"/>
                      </a:lnTo>
                      <a:lnTo>
                        <a:pt x="192211" y="66604"/>
                      </a:lnTo>
                      <a:lnTo>
                        <a:pt x="194675" y="70299"/>
                      </a:lnTo>
                      <a:lnTo>
                        <a:pt x="193544" y="71322"/>
                      </a:lnTo>
                      <a:lnTo>
                        <a:pt x="190468" y="71322"/>
                      </a:lnTo>
                      <a:lnTo>
                        <a:pt x="185745" y="68449"/>
                      </a:lnTo>
                      <a:lnTo>
                        <a:pt x="184102" y="71322"/>
                      </a:lnTo>
                      <a:lnTo>
                        <a:pt x="185539" y="75632"/>
                      </a:lnTo>
                      <a:lnTo>
                        <a:pt x="187492" y="79942"/>
                      </a:lnTo>
                      <a:lnTo>
                        <a:pt x="191699" y="83332"/>
                      </a:lnTo>
                      <a:lnTo>
                        <a:pt x="196727" y="87642"/>
                      </a:lnTo>
                      <a:lnTo>
                        <a:pt x="198779" y="90821"/>
                      </a:lnTo>
                      <a:lnTo>
                        <a:pt x="198779" y="94107"/>
                      </a:lnTo>
                      <a:lnTo>
                        <a:pt x="202474" y="98620"/>
                      </a:lnTo>
                      <a:lnTo>
                        <a:pt x="205347" y="99338"/>
                      </a:lnTo>
                      <a:lnTo>
                        <a:pt x="211300" y="99338"/>
                      </a:lnTo>
                      <a:lnTo>
                        <a:pt x="211300" y="101493"/>
                      </a:lnTo>
                      <a:lnTo>
                        <a:pt x="210681" y="104061"/>
                      </a:lnTo>
                      <a:lnTo>
                        <a:pt x="214376" y="105600"/>
                      </a:lnTo>
                      <a:lnTo>
                        <a:pt x="219202" y="110728"/>
                      </a:lnTo>
                      <a:lnTo>
                        <a:pt x="221151" y="111756"/>
                      </a:lnTo>
                      <a:lnTo>
                        <a:pt x="225151" y="111756"/>
                      </a:lnTo>
                      <a:lnTo>
                        <a:pt x="223921" y="113705"/>
                      </a:lnTo>
                      <a:lnTo>
                        <a:pt x="224330" y="116066"/>
                      </a:lnTo>
                      <a:lnTo>
                        <a:pt x="221456" y="118086"/>
                      </a:lnTo>
                      <a:lnTo>
                        <a:pt x="219202" y="115348"/>
                      </a:lnTo>
                      <a:lnTo>
                        <a:pt x="216225" y="113705"/>
                      </a:lnTo>
                      <a:lnTo>
                        <a:pt x="209863" y="112371"/>
                      </a:lnTo>
                      <a:lnTo>
                        <a:pt x="207808" y="111347"/>
                      </a:lnTo>
                      <a:lnTo>
                        <a:pt x="195290" y="110319"/>
                      </a:lnTo>
                      <a:lnTo>
                        <a:pt x="190468" y="106418"/>
                      </a:lnTo>
                      <a:lnTo>
                        <a:pt x="184924" y="101390"/>
                      </a:lnTo>
                      <a:lnTo>
                        <a:pt x="178355" y="92055"/>
                      </a:lnTo>
                      <a:lnTo>
                        <a:pt x="173430" y="86308"/>
                      </a:lnTo>
                      <a:lnTo>
                        <a:pt x="167890" y="84665"/>
                      </a:lnTo>
                      <a:lnTo>
                        <a:pt x="161322" y="83229"/>
                      </a:lnTo>
                      <a:lnTo>
                        <a:pt x="156087" y="81379"/>
                      </a:lnTo>
                      <a:lnTo>
                        <a:pt x="153213" y="84253"/>
                      </a:lnTo>
                      <a:lnTo>
                        <a:pt x="151880" y="84153"/>
                      </a:lnTo>
                      <a:lnTo>
                        <a:pt x="149316" y="82510"/>
                      </a:lnTo>
                      <a:lnTo>
                        <a:pt x="147264" y="87642"/>
                      </a:lnTo>
                      <a:lnTo>
                        <a:pt x="146645" y="92567"/>
                      </a:lnTo>
                      <a:lnTo>
                        <a:pt x="139771" y="90103"/>
                      </a:lnTo>
                      <a:lnTo>
                        <a:pt x="139053" y="91746"/>
                      </a:lnTo>
                      <a:lnTo>
                        <a:pt x="143260" y="94619"/>
                      </a:lnTo>
                      <a:lnTo>
                        <a:pt x="143978" y="97595"/>
                      </a:lnTo>
                      <a:lnTo>
                        <a:pt x="138950" y="100366"/>
                      </a:lnTo>
                      <a:lnTo>
                        <a:pt x="134949" y="101699"/>
                      </a:lnTo>
                      <a:lnTo>
                        <a:pt x="130433" y="100262"/>
                      </a:lnTo>
                      <a:lnTo>
                        <a:pt x="124376" y="99441"/>
                      </a:lnTo>
                      <a:lnTo>
                        <a:pt x="119555" y="99953"/>
                      </a:lnTo>
                      <a:lnTo>
                        <a:pt x="115042" y="96568"/>
                      </a:lnTo>
                      <a:lnTo>
                        <a:pt x="110526" y="92670"/>
                      </a:lnTo>
                      <a:lnTo>
                        <a:pt x="106216" y="87844"/>
                      </a:lnTo>
                      <a:lnTo>
                        <a:pt x="100159" y="87126"/>
                      </a:lnTo>
                      <a:lnTo>
                        <a:pt x="95028" y="88051"/>
                      </a:lnTo>
                      <a:lnTo>
                        <a:pt x="93182" y="91027"/>
                      </a:lnTo>
                      <a:lnTo>
                        <a:pt x="89797" y="90821"/>
                      </a:lnTo>
                      <a:lnTo>
                        <a:pt x="88872" y="89797"/>
                      </a:lnTo>
                      <a:lnTo>
                        <a:pt x="87126" y="90718"/>
                      </a:lnTo>
                      <a:lnTo>
                        <a:pt x="84459" y="91746"/>
                      </a:lnTo>
                      <a:lnTo>
                        <a:pt x="80867" y="90206"/>
                      </a:lnTo>
                      <a:lnTo>
                        <a:pt x="80252" y="88154"/>
                      </a:lnTo>
                      <a:lnTo>
                        <a:pt x="83022" y="83431"/>
                      </a:lnTo>
                      <a:lnTo>
                        <a:pt x="85999" y="80661"/>
                      </a:lnTo>
                      <a:lnTo>
                        <a:pt x="89896" y="80252"/>
                      </a:lnTo>
                      <a:lnTo>
                        <a:pt x="93285" y="80764"/>
                      </a:lnTo>
                      <a:lnTo>
                        <a:pt x="93389" y="79125"/>
                      </a:lnTo>
                      <a:lnTo>
                        <a:pt x="90511" y="76763"/>
                      </a:lnTo>
                      <a:lnTo>
                        <a:pt x="92670" y="73374"/>
                      </a:lnTo>
                      <a:lnTo>
                        <a:pt x="91539" y="72453"/>
                      </a:lnTo>
                      <a:lnTo>
                        <a:pt x="87947" y="67322"/>
                      </a:lnTo>
                      <a:lnTo>
                        <a:pt x="84971" y="60345"/>
                      </a:lnTo>
                      <a:lnTo>
                        <a:pt x="83637" y="57777"/>
                      </a:lnTo>
                      <a:lnTo>
                        <a:pt x="79942" y="55519"/>
                      </a:lnTo>
                      <a:lnTo>
                        <a:pt x="78609" y="54082"/>
                      </a:lnTo>
                      <a:lnTo>
                        <a:pt x="67731" y="49669"/>
                      </a:lnTo>
                      <a:lnTo>
                        <a:pt x="58702" y="45978"/>
                      </a:lnTo>
                      <a:lnTo>
                        <a:pt x="52439" y="45156"/>
                      </a:lnTo>
                      <a:lnTo>
                        <a:pt x="48847" y="44335"/>
                      </a:lnTo>
                      <a:lnTo>
                        <a:pt x="45565" y="39715"/>
                      </a:lnTo>
                      <a:lnTo>
                        <a:pt x="41767" y="39818"/>
                      </a:lnTo>
                      <a:lnTo>
                        <a:pt x="40537" y="40846"/>
                      </a:lnTo>
                      <a:lnTo>
                        <a:pt x="38894" y="39922"/>
                      </a:lnTo>
                      <a:lnTo>
                        <a:pt x="37560" y="38175"/>
                      </a:lnTo>
                      <a:lnTo>
                        <a:pt x="36123" y="37767"/>
                      </a:lnTo>
                      <a:lnTo>
                        <a:pt x="33353" y="34997"/>
                      </a:lnTo>
                      <a:lnTo>
                        <a:pt x="30789" y="39612"/>
                      </a:lnTo>
                      <a:lnTo>
                        <a:pt x="27198" y="41767"/>
                      </a:lnTo>
                      <a:lnTo>
                        <a:pt x="25043" y="40950"/>
                      </a:lnTo>
                      <a:lnTo>
                        <a:pt x="22884" y="37151"/>
                      </a:lnTo>
                      <a:lnTo>
                        <a:pt x="23912" y="32945"/>
                      </a:lnTo>
                      <a:lnTo>
                        <a:pt x="20629" y="29555"/>
                      </a:lnTo>
                      <a:lnTo>
                        <a:pt x="18578" y="28635"/>
                      </a:lnTo>
                      <a:lnTo>
                        <a:pt x="14986" y="28738"/>
                      </a:lnTo>
                      <a:lnTo>
                        <a:pt x="14986" y="26682"/>
                      </a:lnTo>
                      <a:lnTo>
                        <a:pt x="18677" y="25658"/>
                      </a:lnTo>
                      <a:lnTo>
                        <a:pt x="21756" y="26583"/>
                      </a:lnTo>
                      <a:lnTo>
                        <a:pt x="23193" y="27607"/>
                      </a:lnTo>
                      <a:lnTo>
                        <a:pt x="25658" y="25658"/>
                      </a:lnTo>
                      <a:lnTo>
                        <a:pt x="29250" y="23503"/>
                      </a:lnTo>
                      <a:lnTo>
                        <a:pt x="32020" y="24630"/>
                      </a:lnTo>
                      <a:lnTo>
                        <a:pt x="35917" y="23912"/>
                      </a:lnTo>
                      <a:lnTo>
                        <a:pt x="36227" y="21554"/>
                      </a:lnTo>
                      <a:lnTo>
                        <a:pt x="33456" y="19705"/>
                      </a:lnTo>
                      <a:lnTo>
                        <a:pt x="30583" y="20836"/>
                      </a:lnTo>
                      <a:lnTo>
                        <a:pt x="27710" y="19808"/>
                      </a:lnTo>
                      <a:lnTo>
                        <a:pt x="22578" y="20526"/>
                      </a:lnTo>
                      <a:lnTo>
                        <a:pt x="17859" y="20629"/>
                      </a:lnTo>
                      <a:lnTo>
                        <a:pt x="15498" y="18268"/>
                      </a:lnTo>
                      <a:lnTo>
                        <a:pt x="14470" y="14164"/>
                      </a:lnTo>
                      <a:lnTo>
                        <a:pt x="10878" y="12831"/>
                      </a:lnTo>
                      <a:lnTo>
                        <a:pt x="6878" y="11700"/>
                      </a:lnTo>
                      <a:lnTo>
                        <a:pt x="3286" y="11597"/>
                      </a:lnTo>
                      <a:lnTo>
                        <a:pt x="1746" y="8624"/>
                      </a:lnTo>
                      <a:close/>
                    </a:path>
                  </a:pathLst>
                </a:custGeom>
                <a:grpFill/>
                <a:ln w="39624" cap="flat">
                  <a:noFill/>
                  <a:prstDash val="solid"/>
                  <a:miter/>
                </a:ln>
              </p:spPr>
              <p:txBody>
                <a:bodyPr rtlCol="0" anchor="ctr"/>
                <a:lstStyle/>
                <a:p>
                  <a:endParaRPr lang="en-US"/>
                </a:p>
              </p:txBody>
            </p:sp>
            <p:sp>
              <p:nvSpPr>
                <p:cNvPr id="341" name="Freeform: Shape 41">
                  <a:extLst>
                    <a:ext uri="{FF2B5EF4-FFF2-40B4-BE49-F238E27FC236}">
                      <a16:creationId xmlns:a16="http://schemas.microsoft.com/office/drawing/2014/main" id="{010D6DB6-02DF-4B09-B789-10214EC4D390}"/>
                    </a:ext>
                  </a:extLst>
                </p:cNvPr>
                <p:cNvSpPr/>
                <p:nvPr/>
              </p:nvSpPr>
              <p:spPr>
                <a:xfrm>
                  <a:off x="10244915" y="5253762"/>
                  <a:ext cx="44025" cy="22351"/>
                </a:xfrm>
                <a:custGeom>
                  <a:avLst/>
                  <a:gdLst>
                    <a:gd name="connsiteX0" fmla="*/ 5862 w 44025"/>
                    <a:gd name="connsiteY0" fmla="*/ 20443 h 22351"/>
                    <a:gd name="connsiteX1" fmla="*/ 11859 w 44025"/>
                    <a:gd name="connsiteY1" fmla="*/ 22352 h 22351"/>
                    <a:gd name="connsiteX2" fmla="*/ 19355 w 44025"/>
                    <a:gd name="connsiteY2" fmla="*/ 22352 h 22351"/>
                    <a:gd name="connsiteX3" fmla="*/ 25487 w 44025"/>
                    <a:gd name="connsiteY3" fmla="*/ 22352 h 22351"/>
                    <a:gd name="connsiteX4" fmla="*/ 30392 w 44025"/>
                    <a:gd name="connsiteY4" fmla="*/ 20443 h 22351"/>
                    <a:gd name="connsiteX5" fmla="*/ 34211 w 44025"/>
                    <a:gd name="connsiteY5" fmla="*/ 15264 h 22351"/>
                    <a:gd name="connsiteX6" fmla="*/ 41160 w 44025"/>
                    <a:gd name="connsiteY6" fmla="*/ 12811 h 22351"/>
                    <a:gd name="connsiteX7" fmla="*/ 41160 w 44025"/>
                    <a:gd name="connsiteY7" fmla="*/ 10084 h 22351"/>
                    <a:gd name="connsiteX8" fmla="*/ 44025 w 44025"/>
                    <a:gd name="connsiteY8" fmla="*/ 5997 h 22351"/>
                    <a:gd name="connsiteX9" fmla="*/ 41434 w 44025"/>
                    <a:gd name="connsiteY9" fmla="*/ 1091 h 22351"/>
                    <a:gd name="connsiteX10" fmla="*/ 39255 w 44025"/>
                    <a:gd name="connsiteY10" fmla="*/ 0 h 22351"/>
                    <a:gd name="connsiteX11" fmla="*/ 35980 w 44025"/>
                    <a:gd name="connsiteY11" fmla="*/ 1226 h 22351"/>
                    <a:gd name="connsiteX12" fmla="*/ 36798 w 44025"/>
                    <a:gd name="connsiteY12" fmla="*/ 4770 h 22351"/>
                    <a:gd name="connsiteX13" fmla="*/ 37072 w 44025"/>
                    <a:gd name="connsiteY13" fmla="*/ 8315 h 22351"/>
                    <a:gd name="connsiteX14" fmla="*/ 32849 w 44025"/>
                    <a:gd name="connsiteY14" fmla="*/ 9132 h 22351"/>
                    <a:gd name="connsiteX15" fmla="*/ 28488 w 44025"/>
                    <a:gd name="connsiteY15" fmla="*/ 14990 h 22351"/>
                    <a:gd name="connsiteX16" fmla="*/ 20852 w 44025"/>
                    <a:gd name="connsiteY16" fmla="*/ 15919 h 22351"/>
                    <a:gd name="connsiteX17" fmla="*/ 19082 w 44025"/>
                    <a:gd name="connsiteY17" fmla="*/ 12537 h 22351"/>
                    <a:gd name="connsiteX18" fmla="*/ 17173 w 44025"/>
                    <a:gd name="connsiteY18" fmla="*/ 12676 h 22351"/>
                    <a:gd name="connsiteX19" fmla="*/ 16903 w 44025"/>
                    <a:gd name="connsiteY19" fmla="*/ 15264 h 22351"/>
                    <a:gd name="connsiteX20" fmla="*/ 9267 w 44025"/>
                    <a:gd name="connsiteY20" fmla="*/ 15129 h 22351"/>
                    <a:gd name="connsiteX21" fmla="*/ 0 w 44025"/>
                    <a:gd name="connsiteY21" fmla="*/ 15919 h 22351"/>
                    <a:gd name="connsiteX22" fmla="*/ 1226 w 44025"/>
                    <a:gd name="connsiteY22" fmla="*/ 18125 h 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025" h="22351">
                      <a:moveTo>
                        <a:pt x="5862" y="20443"/>
                      </a:moveTo>
                      <a:lnTo>
                        <a:pt x="11859" y="22352"/>
                      </a:lnTo>
                      <a:lnTo>
                        <a:pt x="19355" y="22352"/>
                      </a:lnTo>
                      <a:lnTo>
                        <a:pt x="25487" y="22352"/>
                      </a:lnTo>
                      <a:lnTo>
                        <a:pt x="30392" y="20443"/>
                      </a:lnTo>
                      <a:lnTo>
                        <a:pt x="34211" y="15264"/>
                      </a:lnTo>
                      <a:lnTo>
                        <a:pt x="41160" y="12811"/>
                      </a:lnTo>
                      <a:lnTo>
                        <a:pt x="41160" y="10084"/>
                      </a:lnTo>
                      <a:lnTo>
                        <a:pt x="44025" y="5997"/>
                      </a:lnTo>
                      <a:lnTo>
                        <a:pt x="41434" y="1091"/>
                      </a:lnTo>
                      <a:lnTo>
                        <a:pt x="39255" y="0"/>
                      </a:lnTo>
                      <a:lnTo>
                        <a:pt x="35980" y="1226"/>
                      </a:lnTo>
                      <a:lnTo>
                        <a:pt x="36798" y="4770"/>
                      </a:lnTo>
                      <a:lnTo>
                        <a:pt x="37072" y="8315"/>
                      </a:lnTo>
                      <a:lnTo>
                        <a:pt x="32849" y="9132"/>
                      </a:lnTo>
                      <a:lnTo>
                        <a:pt x="28488" y="14990"/>
                      </a:lnTo>
                      <a:lnTo>
                        <a:pt x="20852" y="15919"/>
                      </a:lnTo>
                      <a:lnTo>
                        <a:pt x="19082" y="12537"/>
                      </a:lnTo>
                      <a:lnTo>
                        <a:pt x="17173" y="12676"/>
                      </a:lnTo>
                      <a:lnTo>
                        <a:pt x="16903" y="15264"/>
                      </a:lnTo>
                      <a:lnTo>
                        <a:pt x="9267" y="15129"/>
                      </a:lnTo>
                      <a:lnTo>
                        <a:pt x="0" y="15919"/>
                      </a:lnTo>
                      <a:lnTo>
                        <a:pt x="1226" y="18125"/>
                      </a:lnTo>
                      <a:close/>
                    </a:path>
                  </a:pathLst>
                </a:custGeom>
                <a:grpFill/>
                <a:ln w="39624" cap="flat">
                  <a:noFill/>
                  <a:prstDash val="solid"/>
                  <a:miter/>
                </a:ln>
              </p:spPr>
              <p:txBody>
                <a:bodyPr rtlCol="0" anchor="ctr"/>
                <a:lstStyle/>
                <a:p>
                  <a:endParaRPr lang="en-US"/>
                </a:p>
              </p:txBody>
            </p:sp>
            <p:sp>
              <p:nvSpPr>
                <p:cNvPr id="342" name="Freeform: Shape 42">
                  <a:extLst>
                    <a:ext uri="{FF2B5EF4-FFF2-40B4-BE49-F238E27FC236}">
                      <a16:creationId xmlns:a16="http://schemas.microsoft.com/office/drawing/2014/main" id="{93520672-0AD8-4E09-A119-5D5C4ECF8EFB}"/>
                    </a:ext>
                  </a:extLst>
                </p:cNvPr>
                <p:cNvSpPr/>
                <p:nvPr/>
              </p:nvSpPr>
              <p:spPr>
                <a:xfrm>
                  <a:off x="10272605" y="5235883"/>
                  <a:ext cx="24765" cy="22304"/>
                </a:xfrm>
                <a:custGeom>
                  <a:avLst/>
                  <a:gdLst>
                    <a:gd name="connsiteX0" fmla="*/ 0 w 24765"/>
                    <a:gd name="connsiteY0" fmla="*/ 1643 h 22304"/>
                    <a:gd name="connsiteX1" fmla="*/ 0 w 24765"/>
                    <a:gd name="connsiteY1" fmla="*/ 0 h 22304"/>
                    <a:gd name="connsiteX2" fmla="*/ 6294 w 24765"/>
                    <a:gd name="connsiteY2" fmla="*/ 3492 h 22304"/>
                    <a:gd name="connsiteX3" fmla="*/ 12450 w 24765"/>
                    <a:gd name="connsiteY3" fmla="*/ 6636 h 22304"/>
                    <a:gd name="connsiteX4" fmla="*/ 17308 w 24765"/>
                    <a:gd name="connsiteY4" fmla="*/ 11085 h 22304"/>
                    <a:gd name="connsiteX5" fmla="*/ 21757 w 24765"/>
                    <a:gd name="connsiteY5" fmla="*/ 15053 h 22304"/>
                    <a:gd name="connsiteX6" fmla="*/ 24015 w 24765"/>
                    <a:gd name="connsiteY6" fmla="*/ 17312 h 22304"/>
                    <a:gd name="connsiteX7" fmla="*/ 24765 w 24765"/>
                    <a:gd name="connsiteY7" fmla="*/ 21142 h 22304"/>
                    <a:gd name="connsiteX8" fmla="*/ 23944 w 24765"/>
                    <a:gd name="connsiteY8" fmla="*/ 22304 h 22304"/>
                    <a:gd name="connsiteX9" fmla="*/ 21344 w 24765"/>
                    <a:gd name="connsiteY9" fmla="*/ 22304 h 22304"/>
                    <a:gd name="connsiteX10" fmla="*/ 20594 w 24765"/>
                    <a:gd name="connsiteY10" fmla="*/ 19570 h 22304"/>
                    <a:gd name="connsiteX11" fmla="*/ 20729 w 24765"/>
                    <a:gd name="connsiteY11" fmla="*/ 17105 h 22304"/>
                    <a:gd name="connsiteX12" fmla="*/ 16336 w 24765"/>
                    <a:gd name="connsiteY12" fmla="*/ 12041 h 22304"/>
                    <a:gd name="connsiteX13" fmla="*/ 13343 w 24765"/>
                    <a:gd name="connsiteY13" fmla="*/ 8827 h 22304"/>
                    <a:gd name="connsiteX14" fmla="*/ 7322 w 24765"/>
                    <a:gd name="connsiteY14" fmla="*/ 5477 h 22304"/>
                    <a:gd name="connsiteX15" fmla="*/ 2120 w 24765"/>
                    <a:gd name="connsiteY15" fmla="*/ 2671 h 2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765" h="22304">
                      <a:moveTo>
                        <a:pt x="0" y="1643"/>
                      </a:moveTo>
                      <a:lnTo>
                        <a:pt x="0" y="0"/>
                      </a:lnTo>
                      <a:lnTo>
                        <a:pt x="6294" y="3492"/>
                      </a:lnTo>
                      <a:lnTo>
                        <a:pt x="12450" y="6636"/>
                      </a:lnTo>
                      <a:lnTo>
                        <a:pt x="17308" y="11085"/>
                      </a:lnTo>
                      <a:lnTo>
                        <a:pt x="21757" y="15053"/>
                      </a:lnTo>
                      <a:lnTo>
                        <a:pt x="24015" y="17312"/>
                      </a:lnTo>
                      <a:lnTo>
                        <a:pt x="24765" y="21142"/>
                      </a:lnTo>
                      <a:lnTo>
                        <a:pt x="23944" y="22304"/>
                      </a:lnTo>
                      <a:lnTo>
                        <a:pt x="21344" y="22304"/>
                      </a:lnTo>
                      <a:lnTo>
                        <a:pt x="20594" y="19570"/>
                      </a:lnTo>
                      <a:lnTo>
                        <a:pt x="20729" y="17105"/>
                      </a:lnTo>
                      <a:lnTo>
                        <a:pt x="16336" y="12041"/>
                      </a:lnTo>
                      <a:lnTo>
                        <a:pt x="13343" y="8827"/>
                      </a:lnTo>
                      <a:lnTo>
                        <a:pt x="7322" y="5477"/>
                      </a:lnTo>
                      <a:lnTo>
                        <a:pt x="2120" y="2671"/>
                      </a:lnTo>
                      <a:close/>
                    </a:path>
                  </a:pathLst>
                </a:custGeom>
                <a:grpFill/>
                <a:ln w="39624" cap="flat">
                  <a:noFill/>
                  <a:prstDash val="solid"/>
                  <a:miter/>
                </a:ln>
              </p:spPr>
              <p:txBody>
                <a:bodyPr rtlCol="0" anchor="ctr"/>
                <a:lstStyle/>
                <a:p>
                  <a:endParaRPr lang="en-US"/>
                </a:p>
              </p:txBody>
            </p:sp>
            <p:sp>
              <p:nvSpPr>
                <p:cNvPr id="343" name="Freeform: Shape 43">
                  <a:extLst>
                    <a:ext uri="{FF2B5EF4-FFF2-40B4-BE49-F238E27FC236}">
                      <a16:creationId xmlns:a16="http://schemas.microsoft.com/office/drawing/2014/main" id="{D68FCE69-B367-49A4-B6FD-3639EBBBB2F7}"/>
                    </a:ext>
                  </a:extLst>
                </p:cNvPr>
                <p:cNvSpPr/>
                <p:nvPr/>
              </p:nvSpPr>
              <p:spPr>
                <a:xfrm>
                  <a:off x="10423322" y="5440349"/>
                  <a:ext cx="32032" cy="26166"/>
                </a:xfrm>
                <a:custGeom>
                  <a:avLst/>
                  <a:gdLst>
                    <a:gd name="connsiteX0" fmla="*/ 0 w 32032"/>
                    <a:gd name="connsiteY0" fmla="*/ 2179 h 26166"/>
                    <a:gd name="connsiteX1" fmla="*/ 683 w 32032"/>
                    <a:gd name="connsiteY1" fmla="*/ 0 h 26166"/>
                    <a:gd name="connsiteX2" fmla="*/ 6680 w 32032"/>
                    <a:gd name="connsiteY2" fmla="*/ 4088 h 26166"/>
                    <a:gd name="connsiteX3" fmla="*/ 8862 w 32032"/>
                    <a:gd name="connsiteY3" fmla="*/ 6267 h 26166"/>
                    <a:gd name="connsiteX4" fmla="*/ 12407 w 32032"/>
                    <a:gd name="connsiteY4" fmla="*/ 7902 h 26166"/>
                    <a:gd name="connsiteX5" fmla="*/ 14450 w 32032"/>
                    <a:gd name="connsiteY5" fmla="*/ 11446 h 26166"/>
                    <a:gd name="connsiteX6" fmla="*/ 17721 w 32032"/>
                    <a:gd name="connsiteY6" fmla="*/ 14037 h 26166"/>
                    <a:gd name="connsiteX7" fmla="*/ 20856 w 32032"/>
                    <a:gd name="connsiteY7" fmla="*/ 16081 h 26166"/>
                    <a:gd name="connsiteX8" fmla="*/ 24400 w 32032"/>
                    <a:gd name="connsiteY8" fmla="*/ 17990 h 26166"/>
                    <a:gd name="connsiteX9" fmla="*/ 27396 w 32032"/>
                    <a:gd name="connsiteY9" fmla="*/ 20987 h 26166"/>
                    <a:gd name="connsiteX10" fmla="*/ 31214 w 32032"/>
                    <a:gd name="connsiteY10" fmla="*/ 22896 h 26166"/>
                    <a:gd name="connsiteX11" fmla="*/ 32032 w 32032"/>
                    <a:gd name="connsiteY11" fmla="*/ 26166 h 26166"/>
                    <a:gd name="connsiteX12" fmla="*/ 28214 w 32032"/>
                    <a:gd name="connsiteY12" fmla="*/ 24939 h 26166"/>
                    <a:gd name="connsiteX13" fmla="*/ 24535 w 32032"/>
                    <a:gd name="connsiteY13" fmla="*/ 24396 h 26166"/>
                    <a:gd name="connsiteX14" fmla="*/ 23035 w 32032"/>
                    <a:gd name="connsiteY14" fmla="*/ 22078 h 26166"/>
                    <a:gd name="connsiteX15" fmla="*/ 19899 w 32032"/>
                    <a:gd name="connsiteY15" fmla="*/ 20443 h 26166"/>
                    <a:gd name="connsiteX16" fmla="*/ 18129 w 32032"/>
                    <a:gd name="connsiteY16" fmla="*/ 18943 h 26166"/>
                    <a:gd name="connsiteX17" fmla="*/ 14859 w 32032"/>
                    <a:gd name="connsiteY17" fmla="*/ 18260 h 26166"/>
                    <a:gd name="connsiteX18" fmla="*/ 12407 w 32032"/>
                    <a:gd name="connsiteY18" fmla="*/ 16355 h 26166"/>
                    <a:gd name="connsiteX19" fmla="*/ 9132 w 32032"/>
                    <a:gd name="connsiteY19" fmla="*/ 13085 h 26166"/>
                    <a:gd name="connsiteX20" fmla="*/ 8045 w 32032"/>
                    <a:gd name="connsiteY20" fmla="*/ 10628 h 26166"/>
                    <a:gd name="connsiteX21" fmla="*/ 4774 w 32032"/>
                    <a:gd name="connsiteY21" fmla="*/ 8449 h 26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2032" h="26166">
                      <a:moveTo>
                        <a:pt x="0" y="2179"/>
                      </a:moveTo>
                      <a:lnTo>
                        <a:pt x="683" y="0"/>
                      </a:lnTo>
                      <a:lnTo>
                        <a:pt x="6680" y="4088"/>
                      </a:lnTo>
                      <a:lnTo>
                        <a:pt x="8862" y="6267"/>
                      </a:lnTo>
                      <a:lnTo>
                        <a:pt x="12407" y="7902"/>
                      </a:lnTo>
                      <a:lnTo>
                        <a:pt x="14450" y="11446"/>
                      </a:lnTo>
                      <a:lnTo>
                        <a:pt x="17721" y="14037"/>
                      </a:lnTo>
                      <a:lnTo>
                        <a:pt x="20856" y="16081"/>
                      </a:lnTo>
                      <a:lnTo>
                        <a:pt x="24400" y="17990"/>
                      </a:lnTo>
                      <a:lnTo>
                        <a:pt x="27396" y="20987"/>
                      </a:lnTo>
                      <a:lnTo>
                        <a:pt x="31214" y="22896"/>
                      </a:lnTo>
                      <a:lnTo>
                        <a:pt x="32032" y="26166"/>
                      </a:lnTo>
                      <a:lnTo>
                        <a:pt x="28214" y="24939"/>
                      </a:lnTo>
                      <a:lnTo>
                        <a:pt x="24535" y="24396"/>
                      </a:lnTo>
                      <a:lnTo>
                        <a:pt x="23035" y="22078"/>
                      </a:lnTo>
                      <a:lnTo>
                        <a:pt x="19899" y="20443"/>
                      </a:lnTo>
                      <a:lnTo>
                        <a:pt x="18129" y="18943"/>
                      </a:lnTo>
                      <a:lnTo>
                        <a:pt x="14859" y="18260"/>
                      </a:lnTo>
                      <a:lnTo>
                        <a:pt x="12407" y="16355"/>
                      </a:lnTo>
                      <a:lnTo>
                        <a:pt x="9132" y="13085"/>
                      </a:lnTo>
                      <a:lnTo>
                        <a:pt x="8045" y="10628"/>
                      </a:lnTo>
                      <a:lnTo>
                        <a:pt x="4774" y="8449"/>
                      </a:lnTo>
                      <a:close/>
                    </a:path>
                  </a:pathLst>
                </a:custGeom>
                <a:grpFill/>
                <a:ln w="39624" cap="flat">
                  <a:noFill/>
                  <a:prstDash val="solid"/>
                  <a:miter/>
                </a:ln>
              </p:spPr>
              <p:txBody>
                <a:bodyPr rtlCol="0" anchor="ctr"/>
                <a:lstStyle/>
                <a:p>
                  <a:endParaRPr lang="en-US"/>
                </a:p>
              </p:txBody>
            </p:sp>
          </p:grpSp>
          <p:grpSp>
            <p:nvGrpSpPr>
              <p:cNvPr id="47" name="Graphic 8">
                <a:extLst>
                  <a:ext uri="{FF2B5EF4-FFF2-40B4-BE49-F238E27FC236}">
                    <a16:creationId xmlns:a16="http://schemas.microsoft.com/office/drawing/2014/main" id="{B450453D-C7F9-4D53-8397-B30EA431C303}"/>
                  </a:ext>
                </a:extLst>
              </p:cNvPr>
              <p:cNvGrpSpPr/>
              <p:nvPr/>
            </p:nvGrpSpPr>
            <p:grpSpPr>
              <a:xfrm>
                <a:off x="8583945" y="4819648"/>
                <a:ext cx="676533" cy="764559"/>
                <a:chOff x="8583945" y="4819648"/>
                <a:chExt cx="676533" cy="764559"/>
              </a:xfrm>
              <a:grpFill/>
            </p:grpSpPr>
            <p:sp>
              <p:nvSpPr>
                <p:cNvPr id="309" name="Freeform: Shape 45">
                  <a:extLst>
                    <a:ext uri="{FF2B5EF4-FFF2-40B4-BE49-F238E27FC236}">
                      <a16:creationId xmlns:a16="http://schemas.microsoft.com/office/drawing/2014/main" id="{0BBA4514-2897-4436-8FE9-28814692CEF1}"/>
                    </a:ext>
                  </a:extLst>
                </p:cNvPr>
                <p:cNvSpPr/>
                <p:nvPr/>
              </p:nvSpPr>
              <p:spPr>
                <a:xfrm>
                  <a:off x="8583945" y="4819648"/>
                  <a:ext cx="676533" cy="764559"/>
                </a:xfrm>
                <a:custGeom>
                  <a:avLst/>
                  <a:gdLst>
                    <a:gd name="connsiteX0" fmla="*/ 508838 w 676533"/>
                    <a:gd name="connsiteY0" fmla="*/ 71680 h 764559"/>
                    <a:gd name="connsiteX1" fmla="*/ 515104 w 676533"/>
                    <a:gd name="connsiteY1" fmla="*/ 92567 h 764559"/>
                    <a:gd name="connsiteX2" fmla="*/ 511973 w 676533"/>
                    <a:gd name="connsiteY2" fmla="*/ 101679 h 764559"/>
                    <a:gd name="connsiteX3" fmla="*/ 511973 w 676533"/>
                    <a:gd name="connsiteY3" fmla="*/ 109462 h 764559"/>
                    <a:gd name="connsiteX4" fmla="*/ 507131 w 676533"/>
                    <a:gd name="connsiteY4" fmla="*/ 111740 h 764559"/>
                    <a:gd name="connsiteX5" fmla="*/ 499158 w 676533"/>
                    <a:gd name="connsiteY5" fmla="*/ 103386 h 764559"/>
                    <a:gd name="connsiteX6" fmla="*/ 499158 w 676533"/>
                    <a:gd name="connsiteY6" fmla="*/ 98072 h 764559"/>
                    <a:gd name="connsiteX7" fmla="*/ 495550 w 676533"/>
                    <a:gd name="connsiteY7" fmla="*/ 94845 h 764559"/>
                    <a:gd name="connsiteX8" fmla="*/ 494030 w 676533"/>
                    <a:gd name="connsiteY8" fmla="*/ 90285 h 764559"/>
                    <a:gd name="connsiteX9" fmla="*/ 491561 w 676533"/>
                    <a:gd name="connsiteY9" fmla="*/ 89337 h 764559"/>
                    <a:gd name="connsiteX10" fmla="*/ 490232 w 676533"/>
                    <a:gd name="connsiteY10" fmla="*/ 91710 h 764559"/>
                    <a:gd name="connsiteX11" fmla="*/ 492891 w 676533"/>
                    <a:gd name="connsiteY11" fmla="*/ 95032 h 764559"/>
                    <a:gd name="connsiteX12" fmla="*/ 493081 w 676533"/>
                    <a:gd name="connsiteY12" fmla="*/ 99020 h 764559"/>
                    <a:gd name="connsiteX13" fmla="*/ 496689 w 676533"/>
                    <a:gd name="connsiteY13" fmla="*/ 103576 h 764559"/>
                    <a:gd name="connsiteX14" fmla="*/ 502670 w 676533"/>
                    <a:gd name="connsiteY14" fmla="*/ 111740 h 764559"/>
                    <a:gd name="connsiteX15" fmla="*/ 503714 w 676533"/>
                    <a:gd name="connsiteY15" fmla="*/ 118007 h 764559"/>
                    <a:gd name="connsiteX16" fmla="*/ 506750 w 676533"/>
                    <a:gd name="connsiteY16" fmla="*/ 121805 h 764559"/>
                    <a:gd name="connsiteX17" fmla="*/ 505801 w 676533"/>
                    <a:gd name="connsiteY17" fmla="*/ 123892 h 764559"/>
                    <a:gd name="connsiteX18" fmla="*/ 508651 w 676533"/>
                    <a:gd name="connsiteY18" fmla="*/ 128258 h 764559"/>
                    <a:gd name="connsiteX19" fmla="*/ 510738 w 676533"/>
                    <a:gd name="connsiteY19" fmla="*/ 133767 h 764559"/>
                    <a:gd name="connsiteX20" fmla="*/ 513207 w 676533"/>
                    <a:gd name="connsiteY20" fmla="*/ 136045 h 764559"/>
                    <a:gd name="connsiteX21" fmla="*/ 516053 w 676533"/>
                    <a:gd name="connsiteY21" fmla="*/ 143260 h 764559"/>
                    <a:gd name="connsiteX22" fmla="*/ 521748 w 676533"/>
                    <a:gd name="connsiteY22" fmla="*/ 154079 h 764559"/>
                    <a:gd name="connsiteX23" fmla="*/ 521748 w 676533"/>
                    <a:gd name="connsiteY23" fmla="*/ 159587 h 764559"/>
                    <a:gd name="connsiteX24" fmla="*/ 523268 w 676533"/>
                    <a:gd name="connsiteY24" fmla="*/ 164334 h 764559"/>
                    <a:gd name="connsiteX25" fmla="*/ 528963 w 676533"/>
                    <a:gd name="connsiteY25" fmla="*/ 167942 h 764559"/>
                    <a:gd name="connsiteX26" fmla="*/ 533710 w 676533"/>
                    <a:gd name="connsiteY26" fmla="*/ 173827 h 764559"/>
                    <a:gd name="connsiteX27" fmla="*/ 535801 w 676533"/>
                    <a:gd name="connsiteY27" fmla="*/ 178951 h 764559"/>
                    <a:gd name="connsiteX28" fmla="*/ 538837 w 676533"/>
                    <a:gd name="connsiteY28" fmla="*/ 183888 h 764559"/>
                    <a:gd name="connsiteX29" fmla="*/ 537508 w 676533"/>
                    <a:gd name="connsiteY29" fmla="*/ 185218 h 764559"/>
                    <a:gd name="connsiteX30" fmla="*/ 538837 w 676533"/>
                    <a:gd name="connsiteY30" fmla="*/ 189964 h 764559"/>
                    <a:gd name="connsiteX31" fmla="*/ 537698 w 676533"/>
                    <a:gd name="connsiteY31" fmla="*/ 192433 h 764559"/>
                    <a:gd name="connsiteX32" fmla="*/ 538837 w 676533"/>
                    <a:gd name="connsiteY32" fmla="*/ 199457 h 764559"/>
                    <a:gd name="connsiteX33" fmla="*/ 539786 w 676533"/>
                    <a:gd name="connsiteY33" fmla="*/ 207054 h 764559"/>
                    <a:gd name="connsiteX34" fmla="*/ 551557 w 676533"/>
                    <a:gd name="connsiteY34" fmla="*/ 216543 h 764559"/>
                    <a:gd name="connsiteX35" fmla="*/ 555736 w 676533"/>
                    <a:gd name="connsiteY35" fmla="*/ 223000 h 764559"/>
                    <a:gd name="connsiteX36" fmla="*/ 557824 w 676533"/>
                    <a:gd name="connsiteY36" fmla="*/ 231164 h 764559"/>
                    <a:gd name="connsiteX37" fmla="*/ 558772 w 676533"/>
                    <a:gd name="connsiteY37" fmla="*/ 237240 h 764559"/>
                    <a:gd name="connsiteX38" fmla="*/ 561241 w 676533"/>
                    <a:gd name="connsiteY38" fmla="*/ 242745 h 764559"/>
                    <a:gd name="connsiteX39" fmla="*/ 562761 w 676533"/>
                    <a:gd name="connsiteY39" fmla="*/ 245975 h 764559"/>
                    <a:gd name="connsiteX40" fmla="*/ 564598 w 676533"/>
                    <a:gd name="connsiteY40" fmla="*/ 243384 h 764559"/>
                    <a:gd name="connsiteX41" fmla="*/ 566634 w 676533"/>
                    <a:gd name="connsiteY41" fmla="*/ 244669 h 764559"/>
                    <a:gd name="connsiteX42" fmla="*/ 567920 w 676533"/>
                    <a:gd name="connsiteY42" fmla="*/ 248527 h 764559"/>
                    <a:gd name="connsiteX43" fmla="*/ 572425 w 676533"/>
                    <a:gd name="connsiteY43" fmla="*/ 248527 h 764559"/>
                    <a:gd name="connsiteX44" fmla="*/ 575104 w 676533"/>
                    <a:gd name="connsiteY44" fmla="*/ 250888 h 764559"/>
                    <a:gd name="connsiteX45" fmla="*/ 577572 w 676533"/>
                    <a:gd name="connsiteY45" fmla="*/ 251639 h 764559"/>
                    <a:gd name="connsiteX46" fmla="*/ 580251 w 676533"/>
                    <a:gd name="connsiteY46" fmla="*/ 255282 h 764559"/>
                    <a:gd name="connsiteX47" fmla="*/ 582613 w 676533"/>
                    <a:gd name="connsiteY47" fmla="*/ 258608 h 764559"/>
                    <a:gd name="connsiteX48" fmla="*/ 586577 w 676533"/>
                    <a:gd name="connsiteY48" fmla="*/ 261394 h 764559"/>
                    <a:gd name="connsiteX49" fmla="*/ 591189 w 676533"/>
                    <a:gd name="connsiteY49" fmla="*/ 265791 h 764559"/>
                    <a:gd name="connsiteX50" fmla="*/ 593332 w 676533"/>
                    <a:gd name="connsiteY50" fmla="*/ 269327 h 764559"/>
                    <a:gd name="connsiteX51" fmla="*/ 595690 w 676533"/>
                    <a:gd name="connsiteY51" fmla="*/ 269327 h 764559"/>
                    <a:gd name="connsiteX52" fmla="*/ 598908 w 676533"/>
                    <a:gd name="connsiteY52" fmla="*/ 273617 h 764559"/>
                    <a:gd name="connsiteX53" fmla="*/ 598908 w 676533"/>
                    <a:gd name="connsiteY53" fmla="*/ 277908 h 764559"/>
                    <a:gd name="connsiteX54" fmla="*/ 595154 w 676533"/>
                    <a:gd name="connsiteY54" fmla="*/ 280372 h 764559"/>
                    <a:gd name="connsiteX55" fmla="*/ 592261 w 676533"/>
                    <a:gd name="connsiteY55" fmla="*/ 282623 h 764559"/>
                    <a:gd name="connsiteX56" fmla="*/ 593118 w 676533"/>
                    <a:gd name="connsiteY56" fmla="*/ 283694 h 764559"/>
                    <a:gd name="connsiteX57" fmla="*/ 595582 w 676533"/>
                    <a:gd name="connsiteY57" fmla="*/ 282515 h 764559"/>
                    <a:gd name="connsiteX58" fmla="*/ 598158 w 676533"/>
                    <a:gd name="connsiteY58" fmla="*/ 283694 h 764559"/>
                    <a:gd name="connsiteX59" fmla="*/ 600730 w 676533"/>
                    <a:gd name="connsiteY59" fmla="*/ 285841 h 764559"/>
                    <a:gd name="connsiteX60" fmla="*/ 602444 w 676533"/>
                    <a:gd name="connsiteY60" fmla="*/ 289163 h 764559"/>
                    <a:gd name="connsiteX61" fmla="*/ 604699 w 676533"/>
                    <a:gd name="connsiteY61" fmla="*/ 291735 h 764559"/>
                    <a:gd name="connsiteX62" fmla="*/ 606949 w 676533"/>
                    <a:gd name="connsiteY62" fmla="*/ 292489 h 764559"/>
                    <a:gd name="connsiteX63" fmla="*/ 609521 w 676533"/>
                    <a:gd name="connsiteY63" fmla="*/ 294739 h 764559"/>
                    <a:gd name="connsiteX64" fmla="*/ 611882 w 676533"/>
                    <a:gd name="connsiteY64" fmla="*/ 294739 h 764559"/>
                    <a:gd name="connsiteX65" fmla="*/ 615097 w 676533"/>
                    <a:gd name="connsiteY65" fmla="*/ 293882 h 764559"/>
                    <a:gd name="connsiteX66" fmla="*/ 619065 w 676533"/>
                    <a:gd name="connsiteY66" fmla="*/ 292489 h 764559"/>
                    <a:gd name="connsiteX67" fmla="*/ 621959 w 676533"/>
                    <a:gd name="connsiteY67" fmla="*/ 290985 h 764559"/>
                    <a:gd name="connsiteX68" fmla="*/ 626356 w 676533"/>
                    <a:gd name="connsiteY68" fmla="*/ 290878 h 764559"/>
                    <a:gd name="connsiteX69" fmla="*/ 631285 w 676533"/>
                    <a:gd name="connsiteY69" fmla="*/ 291417 h 764559"/>
                    <a:gd name="connsiteX70" fmla="*/ 633861 w 676533"/>
                    <a:gd name="connsiteY70" fmla="*/ 290020 h 764559"/>
                    <a:gd name="connsiteX71" fmla="*/ 636540 w 676533"/>
                    <a:gd name="connsiteY71" fmla="*/ 287556 h 764559"/>
                    <a:gd name="connsiteX72" fmla="*/ 646831 w 676533"/>
                    <a:gd name="connsiteY72" fmla="*/ 287342 h 764559"/>
                    <a:gd name="connsiteX73" fmla="*/ 650371 w 676533"/>
                    <a:gd name="connsiteY73" fmla="*/ 285734 h 764559"/>
                    <a:gd name="connsiteX74" fmla="*/ 660233 w 676533"/>
                    <a:gd name="connsiteY74" fmla="*/ 285091 h 764559"/>
                    <a:gd name="connsiteX75" fmla="*/ 666774 w 676533"/>
                    <a:gd name="connsiteY75" fmla="*/ 283051 h 764559"/>
                    <a:gd name="connsiteX76" fmla="*/ 674279 w 676533"/>
                    <a:gd name="connsiteY76" fmla="*/ 280158 h 764559"/>
                    <a:gd name="connsiteX77" fmla="*/ 676533 w 676533"/>
                    <a:gd name="connsiteY77" fmla="*/ 281551 h 764559"/>
                    <a:gd name="connsiteX78" fmla="*/ 676533 w 676533"/>
                    <a:gd name="connsiteY78" fmla="*/ 283373 h 764559"/>
                    <a:gd name="connsiteX79" fmla="*/ 675136 w 676533"/>
                    <a:gd name="connsiteY79" fmla="*/ 285520 h 764559"/>
                    <a:gd name="connsiteX80" fmla="*/ 675350 w 676533"/>
                    <a:gd name="connsiteY80" fmla="*/ 289806 h 764559"/>
                    <a:gd name="connsiteX81" fmla="*/ 675890 w 676533"/>
                    <a:gd name="connsiteY81" fmla="*/ 293025 h 764559"/>
                    <a:gd name="connsiteX82" fmla="*/ 676533 w 676533"/>
                    <a:gd name="connsiteY82" fmla="*/ 294739 h 764559"/>
                    <a:gd name="connsiteX83" fmla="*/ 673422 w 676533"/>
                    <a:gd name="connsiteY83" fmla="*/ 295382 h 764559"/>
                    <a:gd name="connsiteX84" fmla="*/ 672564 w 676533"/>
                    <a:gd name="connsiteY84" fmla="*/ 304602 h 764559"/>
                    <a:gd name="connsiteX85" fmla="*/ 669242 w 676533"/>
                    <a:gd name="connsiteY85" fmla="*/ 308892 h 764559"/>
                    <a:gd name="connsiteX86" fmla="*/ 666560 w 676533"/>
                    <a:gd name="connsiteY86" fmla="*/ 314789 h 764559"/>
                    <a:gd name="connsiteX87" fmla="*/ 662702 w 676533"/>
                    <a:gd name="connsiteY87" fmla="*/ 319830 h 764559"/>
                    <a:gd name="connsiteX88" fmla="*/ 658090 w 676533"/>
                    <a:gd name="connsiteY88" fmla="*/ 328620 h 764559"/>
                    <a:gd name="connsiteX89" fmla="*/ 655304 w 676533"/>
                    <a:gd name="connsiteY89" fmla="*/ 335911 h 764559"/>
                    <a:gd name="connsiteX90" fmla="*/ 651871 w 676533"/>
                    <a:gd name="connsiteY90" fmla="*/ 342023 h 764559"/>
                    <a:gd name="connsiteX91" fmla="*/ 645331 w 676533"/>
                    <a:gd name="connsiteY91" fmla="*/ 351350 h 764559"/>
                    <a:gd name="connsiteX92" fmla="*/ 639755 w 676533"/>
                    <a:gd name="connsiteY92" fmla="*/ 359176 h 764559"/>
                    <a:gd name="connsiteX93" fmla="*/ 635147 w 676533"/>
                    <a:gd name="connsiteY93" fmla="*/ 363466 h 764559"/>
                    <a:gd name="connsiteX94" fmla="*/ 629142 w 676533"/>
                    <a:gd name="connsiteY94" fmla="*/ 370003 h 764559"/>
                    <a:gd name="connsiteX95" fmla="*/ 622495 w 676533"/>
                    <a:gd name="connsiteY95" fmla="*/ 374936 h 764559"/>
                    <a:gd name="connsiteX96" fmla="*/ 617883 w 676533"/>
                    <a:gd name="connsiteY96" fmla="*/ 377833 h 764559"/>
                    <a:gd name="connsiteX97" fmla="*/ 611882 w 676533"/>
                    <a:gd name="connsiteY97" fmla="*/ 381798 h 764559"/>
                    <a:gd name="connsiteX98" fmla="*/ 603302 w 676533"/>
                    <a:gd name="connsiteY98" fmla="*/ 388874 h 764559"/>
                    <a:gd name="connsiteX99" fmla="*/ 596440 w 676533"/>
                    <a:gd name="connsiteY99" fmla="*/ 395307 h 764559"/>
                    <a:gd name="connsiteX100" fmla="*/ 590868 w 676533"/>
                    <a:gd name="connsiteY100" fmla="*/ 401205 h 764559"/>
                    <a:gd name="connsiteX101" fmla="*/ 586256 w 676533"/>
                    <a:gd name="connsiteY101" fmla="*/ 406138 h 764559"/>
                    <a:gd name="connsiteX102" fmla="*/ 582501 w 676533"/>
                    <a:gd name="connsiteY102" fmla="*/ 411817 h 764559"/>
                    <a:gd name="connsiteX103" fmla="*/ 580144 w 676533"/>
                    <a:gd name="connsiteY103" fmla="*/ 415679 h 764559"/>
                    <a:gd name="connsiteX104" fmla="*/ 574889 w 676533"/>
                    <a:gd name="connsiteY104" fmla="*/ 418144 h 764559"/>
                    <a:gd name="connsiteX105" fmla="*/ 574354 w 676533"/>
                    <a:gd name="connsiteY105" fmla="*/ 420398 h 764559"/>
                    <a:gd name="connsiteX106" fmla="*/ 571139 w 676533"/>
                    <a:gd name="connsiteY106" fmla="*/ 422862 h 764559"/>
                    <a:gd name="connsiteX107" fmla="*/ 567599 w 676533"/>
                    <a:gd name="connsiteY107" fmla="*/ 425006 h 764559"/>
                    <a:gd name="connsiteX108" fmla="*/ 566527 w 676533"/>
                    <a:gd name="connsiteY108" fmla="*/ 430153 h 764559"/>
                    <a:gd name="connsiteX109" fmla="*/ 563848 w 676533"/>
                    <a:gd name="connsiteY109" fmla="*/ 436265 h 764559"/>
                    <a:gd name="connsiteX110" fmla="*/ 559558 w 676533"/>
                    <a:gd name="connsiteY110" fmla="*/ 443341 h 764559"/>
                    <a:gd name="connsiteX111" fmla="*/ 556665 w 676533"/>
                    <a:gd name="connsiteY111" fmla="*/ 448274 h 764559"/>
                    <a:gd name="connsiteX112" fmla="*/ 554629 w 676533"/>
                    <a:gd name="connsiteY112" fmla="*/ 453739 h 764559"/>
                    <a:gd name="connsiteX113" fmla="*/ 554307 w 676533"/>
                    <a:gd name="connsiteY113" fmla="*/ 461458 h 764559"/>
                    <a:gd name="connsiteX114" fmla="*/ 556772 w 676533"/>
                    <a:gd name="connsiteY114" fmla="*/ 463820 h 764559"/>
                    <a:gd name="connsiteX115" fmla="*/ 560094 w 676533"/>
                    <a:gd name="connsiteY115" fmla="*/ 466606 h 764559"/>
                    <a:gd name="connsiteX116" fmla="*/ 559880 w 676533"/>
                    <a:gd name="connsiteY116" fmla="*/ 471539 h 764559"/>
                    <a:gd name="connsiteX117" fmla="*/ 558594 w 676533"/>
                    <a:gd name="connsiteY117" fmla="*/ 472504 h 764559"/>
                    <a:gd name="connsiteX118" fmla="*/ 558808 w 676533"/>
                    <a:gd name="connsiteY118" fmla="*/ 477008 h 764559"/>
                    <a:gd name="connsiteX119" fmla="*/ 560201 w 676533"/>
                    <a:gd name="connsiteY119" fmla="*/ 478079 h 764559"/>
                    <a:gd name="connsiteX120" fmla="*/ 559129 w 676533"/>
                    <a:gd name="connsiteY120" fmla="*/ 480437 h 764559"/>
                    <a:gd name="connsiteX121" fmla="*/ 559451 w 676533"/>
                    <a:gd name="connsiteY121" fmla="*/ 483759 h 764559"/>
                    <a:gd name="connsiteX122" fmla="*/ 560951 w 676533"/>
                    <a:gd name="connsiteY122" fmla="*/ 486013 h 764559"/>
                    <a:gd name="connsiteX123" fmla="*/ 562027 w 676533"/>
                    <a:gd name="connsiteY123" fmla="*/ 489764 h 764559"/>
                    <a:gd name="connsiteX124" fmla="*/ 563205 w 676533"/>
                    <a:gd name="connsiteY124" fmla="*/ 493839 h 764559"/>
                    <a:gd name="connsiteX125" fmla="*/ 565134 w 676533"/>
                    <a:gd name="connsiteY125" fmla="*/ 497915 h 764559"/>
                    <a:gd name="connsiteX126" fmla="*/ 569424 w 676533"/>
                    <a:gd name="connsiteY126" fmla="*/ 500701 h 764559"/>
                    <a:gd name="connsiteX127" fmla="*/ 571032 w 676533"/>
                    <a:gd name="connsiteY127" fmla="*/ 505635 h 764559"/>
                    <a:gd name="connsiteX128" fmla="*/ 569103 w 676533"/>
                    <a:gd name="connsiteY128" fmla="*/ 510242 h 764559"/>
                    <a:gd name="connsiteX129" fmla="*/ 569317 w 676533"/>
                    <a:gd name="connsiteY129" fmla="*/ 513997 h 764559"/>
                    <a:gd name="connsiteX130" fmla="*/ 570389 w 676533"/>
                    <a:gd name="connsiteY130" fmla="*/ 518819 h 764559"/>
                    <a:gd name="connsiteX131" fmla="*/ 571139 w 676533"/>
                    <a:gd name="connsiteY131" fmla="*/ 523752 h 764559"/>
                    <a:gd name="connsiteX132" fmla="*/ 571032 w 676533"/>
                    <a:gd name="connsiteY132" fmla="*/ 530293 h 764559"/>
                    <a:gd name="connsiteX133" fmla="*/ 570496 w 676533"/>
                    <a:gd name="connsiteY133" fmla="*/ 532971 h 764559"/>
                    <a:gd name="connsiteX134" fmla="*/ 571460 w 676533"/>
                    <a:gd name="connsiteY134" fmla="*/ 535440 h 764559"/>
                    <a:gd name="connsiteX135" fmla="*/ 571032 w 676533"/>
                    <a:gd name="connsiteY135" fmla="*/ 538655 h 764559"/>
                    <a:gd name="connsiteX136" fmla="*/ 571782 w 676533"/>
                    <a:gd name="connsiteY136" fmla="*/ 545088 h 764559"/>
                    <a:gd name="connsiteX137" fmla="*/ 571460 w 676533"/>
                    <a:gd name="connsiteY137" fmla="*/ 552700 h 764559"/>
                    <a:gd name="connsiteX138" fmla="*/ 568246 w 676533"/>
                    <a:gd name="connsiteY138" fmla="*/ 556883 h 764559"/>
                    <a:gd name="connsiteX139" fmla="*/ 563848 w 676533"/>
                    <a:gd name="connsiteY139" fmla="*/ 561062 h 764559"/>
                    <a:gd name="connsiteX140" fmla="*/ 558058 w 676533"/>
                    <a:gd name="connsiteY140" fmla="*/ 566960 h 764559"/>
                    <a:gd name="connsiteX141" fmla="*/ 553875 w 676533"/>
                    <a:gd name="connsiteY141" fmla="*/ 569428 h 764559"/>
                    <a:gd name="connsiteX142" fmla="*/ 547767 w 676533"/>
                    <a:gd name="connsiteY142" fmla="*/ 570178 h 764559"/>
                    <a:gd name="connsiteX143" fmla="*/ 542405 w 676533"/>
                    <a:gd name="connsiteY143" fmla="*/ 573822 h 764559"/>
                    <a:gd name="connsiteX144" fmla="*/ 537472 w 676533"/>
                    <a:gd name="connsiteY144" fmla="*/ 576501 h 764559"/>
                    <a:gd name="connsiteX145" fmla="*/ 531789 w 676533"/>
                    <a:gd name="connsiteY145" fmla="*/ 584438 h 764559"/>
                    <a:gd name="connsiteX146" fmla="*/ 529217 w 676533"/>
                    <a:gd name="connsiteY146" fmla="*/ 587867 h 764559"/>
                    <a:gd name="connsiteX147" fmla="*/ 524391 w 676533"/>
                    <a:gd name="connsiteY147" fmla="*/ 589046 h 764559"/>
                    <a:gd name="connsiteX148" fmla="*/ 519247 w 676533"/>
                    <a:gd name="connsiteY148" fmla="*/ 594622 h 764559"/>
                    <a:gd name="connsiteX149" fmla="*/ 516779 w 676533"/>
                    <a:gd name="connsiteY149" fmla="*/ 596979 h 764559"/>
                    <a:gd name="connsiteX150" fmla="*/ 514314 w 676533"/>
                    <a:gd name="connsiteY150" fmla="*/ 596979 h 764559"/>
                    <a:gd name="connsiteX151" fmla="*/ 513350 w 676533"/>
                    <a:gd name="connsiteY151" fmla="*/ 600734 h 764559"/>
                    <a:gd name="connsiteX152" fmla="*/ 513350 w 676533"/>
                    <a:gd name="connsiteY152" fmla="*/ 605774 h 764559"/>
                    <a:gd name="connsiteX153" fmla="*/ 517100 w 676533"/>
                    <a:gd name="connsiteY153" fmla="*/ 609310 h 764559"/>
                    <a:gd name="connsiteX154" fmla="*/ 517958 w 676533"/>
                    <a:gd name="connsiteY154" fmla="*/ 614029 h 764559"/>
                    <a:gd name="connsiteX155" fmla="*/ 519355 w 676533"/>
                    <a:gd name="connsiteY155" fmla="*/ 618851 h 764559"/>
                    <a:gd name="connsiteX156" fmla="*/ 519783 w 676533"/>
                    <a:gd name="connsiteY156" fmla="*/ 623356 h 764559"/>
                    <a:gd name="connsiteX157" fmla="*/ 521926 w 676533"/>
                    <a:gd name="connsiteY157" fmla="*/ 623356 h 764559"/>
                    <a:gd name="connsiteX158" fmla="*/ 522033 w 676533"/>
                    <a:gd name="connsiteY158" fmla="*/ 627753 h 764559"/>
                    <a:gd name="connsiteX159" fmla="*/ 521391 w 676533"/>
                    <a:gd name="connsiteY159" fmla="*/ 633865 h 764559"/>
                    <a:gd name="connsiteX160" fmla="*/ 519783 w 676533"/>
                    <a:gd name="connsiteY160" fmla="*/ 639116 h 764559"/>
                    <a:gd name="connsiteX161" fmla="*/ 520533 w 676533"/>
                    <a:gd name="connsiteY161" fmla="*/ 642441 h 764559"/>
                    <a:gd name="connsiteX162" fmla="*/ 519997 w 676533"/>
                    <a:gd name="connsiteY162" fmla="*/ 645227 h 764559"/>
                    <a:gd name="connsiteX163" fmla="*/ 517529 w 676533"/>
                    <a:gd name="connsiteY163" fmla="*/ 648660 h 764559"/>
                    <a:gd name="connsiteX164" fmla="*/ 513136 w 676533"/>
                    <a:gd name="connsiteY164" fmla="*/ 650696 h 764559"/>
                    <a:gd name="connsiteX165" fmla="*/ 506274 w 676533"/>
                    <a:gd name="connsiteY165" fmla="*/ 653268 h 764559"/>
                    <a:gd name="connsiteX166" fmla="*/ 498769 w 676533"/>
                    <a:gd name="connsiteY166" fmla="*/ 656701 h 764559"/>
                    <a:gd name="connsiteX167" fmla="*/ 494264 w 676533"/>
                    <a:gd name="connsiteY167" fmla="*/ 660345 h 764559"/>
                    <a:gd name="connsiteX168" fmla="*/ 492871 w 676533"/>
                    <a:gd name="connsiteY168" fmla="*/ 663670 h 764559"/>
                    <a:gd name="connsiteX169" fmla="*/ 493943 w 676533"/>
                    <a:gd name="connsiteY169" fmla="*/ 666671 h 764559"/>
                    <a:gd name="connsiteX170" fmla="*/ 495657 w 676533"/>
                    <a:gd name="connsiteY170" fmla="*/ 666671 h 764559"/>
                    <a:gd name="connsiteX171" fmla="*/ 495764 w 676533"/>
                    <a:gd name="connsiteY171" fmla="*/ 670854 h 764559"/>
                    <a:gd name="connsiteX172" fmla="*/ 494586 w 676533"/>
                    <a:gd name="connsiteY172" fmla="*/ 677609 h 764559"/>
                    <a:gd name="connsiteX173" fmla="*/ 492871 w 676533"/>
                    <a:gd name="connsiteY173" fmla="*/ 685756 h 764559"/>
                    <a:gd name="connsiteX174" fmla="*/ 491157 w 676533"/>
                    <a:gd name="connsiteY174" fmla="*/ 691011 h 764559"/>
                    <a:gd name="connsiteX175" fmla="*/ 486759 w 676533"/>
                    <a:gd name="connsiteY175" fmla="*/ 695833 h 764559"/>
                    <a:gd name="connsiteX176" fmla="*/ 483223 w 676533"/>
                    <a:gd name="connsiteY176" fmla="*/ 698194 h 764559"/>
                    <a:gd name="connsiteX177" fmla="*/ 480219 w 676533"/>
                    <a:gd name="connsiteY177" fmla="*/ 701624 h 764559"/>
                    <a:gd name="connsiteX178" fmla="*/ 475821 w 676533"/>
                    <a:gd name="connsiteY178" fmla="*/ 708378 h 764559"/>
                    <a:gd name="connsiteX179" fmla="*/ 473250 w 676533"/>
                    <a:gd name="connsiteY179" fmla="*/ 714812 h 764559"/>
                    <a:gd name="connsiteX180" fmla="*/ 469821 w 676533"/>
                    <a:gd name="connsiteY180" fmla="*/ 720066 h 764559"/>
                    <a:gd name="connsiteX181" fmla="*/ 465316 w 676533"/>
                    <a:gd name="connsiteY181" fmla="*/ 726393 h 764559"/>
                    <a:gd name="connsiteX182" fmla="*/ 460169 w 676533"/>
                    <a:gd name="connsiteY182" fmla="*/ 729071 h 764559"/>
                    <a:gd name="connsiteX183" fmla="*/ 456740 w 676533"/>
                    <a:gd name="connsiteY183" fmla="*/ 733897 h 764559"/>
                    <a:gd name="connsiteX184" fmla="*/ 450092 w 676533"/>
                    <a:gd name="connsiteY184" fmla="*/ 740116 h 764559"/>
                    <a:gd name="connsiteX185" fmla="*/ 444516 w 676533"/>
                    <a:gd name="connsiteY185" fmla="*/ 745153 h 764559"/>
                    <a:gd name="connsiteX186" fmla="*/ 439154 w 676533"/>
                    <a:gd name="connsiteY186" fmla="*/ 749657 h 764559"/>
                    <a:gd name="connsiteX187" fmla="*/ 434011 w 676533"/>
                    <a:gd name="connsiteY187" fmla="*/ 752015 h 764559"/>
                    <a:gd name="connsiteX188" fmla="*/ 430042 w 676533"/>
                    <a:gd name="connsiteY188" fmla="*/ 752015 h 764559"/>
                    <a:gd name="connsiteX189" fmla="*/ 426287 w 676533"/>
                    <a:gd name="connsiteY189" fmla="*/ 752658 h 764559"/>
                    <a:gd name="connsiteX190" fmla="*/ 423716 w 676533"/>
                    <a:gd name="connsiteY190" fmla="*/ 753836 h 764559"/>
                    <a:gd name="connsiteX191" fmla="*/ 422858 w 676533"/>
                    <a:gd name="connsiteY191" fmla="*/ 755769 h 764559"/>
                    <a:gd name="connsiteX192" fmla="*/ 420608 w 676533"/>
                    <a:gd name="connsiteY192" fmla="*/ 755233 h 764559"/>
                    <a:gd name="connsiteX193" fmla="*/ 418890 w 676533"/>
                    <a:gd name="connsiteY193" fmla="*/ 754697 h 764559"/>
                    <a:gd name="connsiteX194" fmla="*/ 417175 w 676533"/>
                    <a:gd name="connsiteY194" fmla="*/ 755769 h 764559"/>
                    <a:gd name="connsiteX195" fmla="*/ 416211 w 676533"/>
                    <a:gd name="connsiteY195" fmla="*/ 758019 h 764559"/>
                    <a:gd name="connsiteX196" fmla="*/ 413210 w 676533"/>
                    <a:gd name="connsiteY196" fmla="*/ 757376 h 764559"/>
                    <a:gd name="connsiteX197" fmla="*/ 409349 w 676533"/>
                    <a:gd name="connsiteY197" fmla="*/ 756198 h 764559"/>
                    <a:gd name="connsiteX198" fmla="*/ 405277 w 676533"/>
                    <a:gd name="connsiteY198" fmla="*/ 755448 h 764559"/>
                    <a:gd name="connsiteX199" fmla="*/ 397558 w 676533"/>
                    <a:gd name="connsiteY199" fmla="*/ 756626 h 764559"/>
                    <a:gd name="connsiteX200" fmla="*/ 393375 w 676533"/>
                    <a:gd name="connsiteY200" fmla="*/ 755662 h 764559"/>
                    <a:gd name="connsiteX201" fmla="*/ 389727 w 676533"/>
                    <a:gd name="connsiteY201" fmla="*/ 756305 h 764559"/>
                    <a:gd name="connsiteX202" fmla="*/ 387370 w 676533"/>
                    <a:gd name="connsiteY202" fmla="*/ 759305 h 764559"/>
                    <a:gd name="connsiteX203" fmla="*/ 380937 w 676533"/>
                    <a:gd name="connsiteY203" fmla="*/ 760377 h 764559"/>
                    <a:gd name="connsiteX204" fmla="*/ 373646 w 676533"/>
                    <a:gd name="connsiteY204" fmla="*/ 760913 h 764559"/>
                    <a:gd name="connsiteX205" fmla="*/ 369145 w 676533"/>
                    <a:gd name="connsiteY205" fmla="*/ 764560 h 764559"/>
                    <a:gd name="connsiteX206" fmla="*/ 365605 w 676533"/>
                    <a:gd name="connsiteY206" fmla="*/ 764024 h 764559"/>
                    <a:gd name="connsiteX207" fmla="*/ 362498 w 676533"/>
                    <a:gd name="connsiteY207" fmla="*/ 761988 h 764559"/>
                    <a:gd name="connsiteX208" fmla="*/ 361315 w 676533"/>
                    <a:gd name="connsiteY208" fmla="*/ 760270 h 764559"/>
                    <a:gd name="connsiteX209" fmla="*/ 357243 w 676533"/>
                    <a:gd name="connsiteY209" fmla="*/ 759734 h 764559"/>
                    <a:gd name="connsiteX210" fmla="*/ 356600 w 676533"/>
                    <a:gd name="connsiteY210" fmla="*/ 756626 h 764559"/>
                    <a:gd name="connsiteX211" fmla="*/ 353810 w 676533"/>
                    <a:gd name="connsiteY211" fmla="*/ 755126 h 764559"/>
                    <a:gd name="connsiteX212" fmla="*/ 353060 w 676533"/>
                    <a:gd name="connsiteY212" fmla="*/ 751158 h 764559"/>
                    <a:gd name="connsiteX213" fmla="*/ 350167 w 676533"/>
                    <a:gd name="connsiteY213" fmla="*/ 747086 h 764559"/>
                    <a:gd name="connsiteX214" fmla="*/ 349417 w 676533"/>
                    <a:gd name="connsiteY214" fmla="*/ 744188 h 764559"/>
                    <a:gd name="connsiteX215" fmla="*/ 348667 w 676533"/>
                    <a:gd name="connsiteY215" fmla="*/ 740867 h 764559"/>
                    <a:gd name="connsiteX216" fmla="*/ 351024 w 676533"/>
                    <a:gd name="connsiteY216" fmla="*/ 740331 h 764559"/>
                    <a:gd name="connsiteX217" fmla="*/ 352096 w 676533"/>
                    <a:gd name="connsiteY217" fmla="*/ 737005 h 764559"/>
                    <a:gd name="connsiteX218" fmla="*/ 351881 w 676533"/>
                    <a:gd name="connsiteY218" fmla="*/ 732286 h 764559"/>
                    <a:gd name="connsiteX219" fmla="*/ 350703 w 676533"/>
                    <a:gd name="connsiteY219" fmla="*/ 727785 h 764559"/>
                    <a:gd name="connsiteX220" fmla="*/ 348667 w 676533"/>
                    <a:gd name="connsiteY220" fmla="*/ 724138 h 764559"/>
                    <a:gd name="connsiteX221" fmla="*/ 344912 w 676533"/>
                    <a:gd name="connsiteY221" fmla="*/ 718673 h 764559"/>
                    <a:gd name="connsiteX222" fmla="*/ 342448 w 676533"/>
                    <a:gd name="connsiteY222" fmla="*/ 713740 h 764559"/>
                    <a:gd name="connsiteX223" fmla="*/ 340622 w 676533"/>
                    <a:gd name="connsiteY223" fmla="*/ 708271 h 764559"/>
                    <a:gd name="connsiteX224" fmla="*/ 338800 w 676533"/>
                    <a:gd name="connsiteY224" fmla="*/ 703231 h 764559"/>
                    <a:gd name="connsiteX225" fmla="*/ 336979 w 676533"/>
                    <a:gd name="connsiteY225" fmla="*/ 697333 h 764559"/>
                    <a:gd name="connsiteX226" fmla="*/ 334621 w 676533"/>
                    <a:gd name="connsiteY226" fmla="*/ 693904 h 764559"/>
                    <a:gd name="connsiteX227" fmla="*/ 330974 w 676533"/>
                    <a:gd name="connsiteY227" fmla="*/ 690904 h 764559"/>
                    <a:gd name="connsiteX228" fmla="*/ 326041 w 676533"/>
                    <a:gd name="connsiteY228" fmla="*/ 685971 h 764559"/>
                    <a:gd name="connsiteX229" fmla="*/ 324112 w 676533"/>
                    <a:gd name="connsiteY229" fmla="*/ 681681 h 764559"/>
                    <a:gd name="connsiteX230" fmla="*/ 322076 w 676533"/>
                    <a:gd name="connsiteY230" fmla="*/ 677930 h 764559"/>
                    <a:gd name="connsiteX231" fmla="*/ 320897 w 676533"/>
                    <a:gd name="connsiteY231" fmla="*/ 673318 h 764559"/>
                    <a:gd name="connsiteX232" fmla="*/ 319393 w 676533"/>
                    <a:gd name="connsiteY232" fmla="*/ 666456 h 764559"/>
                    <a:gd name="connsiteX233" fmla="*/ 317250 w 676533"/>
                    <a:gd name="connsiteY233" fmla="*/ 657558 h 764559"/>
                    <a:gd name="connsiteX234" fmla="*/ 318214 w 676533"/>
                    <a:gd name="connsiteY234" fmla="*/ 653590 h 764559"/>
                    <a:gd name="connsiteX235" fmla="*/ 316500 w 676533"/>
                    <a:gd name="connsiteY235" fmla="*/ 649410 h 764559"/>
                    <a:gd name="connsiteX236" fmla="*/ 314357 w 676533"/>
                    <a:gd name="connsiteY236" fmla="*/ 643084 h 764559"/>
                    <a:gd name="connsiteX237" fmla="*/ 314357 w 676533"/>
                    <a:gd name="connsiteY237" fmla="*/ 631718 h 764559"/>
                    <a:gd name="connsiteX238" fmla="*/ 315321 w 676533"/>
                    <a:gd name="connsiteY238" fmla="*/ 628182 h 764559"/>
                    <a:gd name="connsiteX239" fmla="*/ 313500 w 676533"/>
                    <a:gd name="connsiteY239" fmla="*/ 624749 h 764559"/>
                    <a:gd name="connsiteX240" fmla="*/ 309424 w 676533"/>
                    <a:gd name="connsiteY240" fmla="*/ 618208 h 764559"/>
                    <a:gd name="connsiteX241" fmla="*/ 306209 w 676533"/>
                    <a:gd name="connsiteY241" fmla="*/ 612315 h 764559"/>
                    <a:gd name="connsiteX242" fmla="*/ 302776 w 676533"/>
                    <a:gd name="connsiteY242" fmla="*/ 605560 h 764559"/>
                    <a:gd name="connsiteX243" fmla="*/ 299990 w 676533"/>
                    <a:gd name="connsiteY243" fmla="*/ 598912 h 764559"/>
                    <a:gd name="connsiteX244" fmla="*/ 296128 w 676533"/>
                    <a:gd name="connsiteY244" fmla="*/ 591300 h 764559"/>
                    <a:gd name="connsiteX245" fmla="*/ 292163 w 676533"/>
                    <a:gd name="connsiteY245" fmla="*/ 585510 h 764559"/>
                    <a:gd name="connsiteX246" fmla="*/ 289159 w 676533"/>
                    <a:gd name="connsiteY246" fmla="*/ 581005 h 764559"/>
                    <a:gd name="connsiteX247" fmla="*/ 287230 w 676533"/>
                    <a:gd name="connsiteY247" fmla="*/ 575215 h 764559"/>
                    <a:gd name="connsiteX248" fmla="*/ 287766 w 676533"/>
                    <a:gd name="connsiteY248" fmla="*/ 569643 h 764559"/>
                    <a:gd name="connsiteX249" fmla="*/ 287873 w 676533"/>
                    <a:gd name="connsiteY249" fmla="*/ 561816 h 764559"/>
                    <a:gd name="connsiteX250" fmla="*/ 287230 w 676533"/>
                    <a:gd name="connsiteY250" fmla="*/ 557419 h 764559"/>
                    <a:gd name="connsiteX251" fmla="*/ 289374 w 676533"/>
                    <a:gd name="connsiteY251" fmla="*/ 554950 h 764559"/>
                    <a:gd name="connsiteX252" fmla="*/ 292271 w 676533"/>
                    <a:gd name="connsiteY252" fmla="*/ 546481 h 764559"/>
                    <a:gd name="connsiteX253" fmla="*/ 293985 w 676533"/>
                    <a:gd name="connsiteY253" fmla="*/ 537690 h 764559"/>
                    <a:gd name="connsiteX254" fmla="*/ 295057 w 676533"/>
                    <a:gd name="connsiteY254" fmla="*/ 532329 h 764559"/>
                    <a:gd name="connsiteX255" fmla="*/ 300954 w 676533"/>
                    <a:gd name="connsiteY255" fmla="*/ 524395 h 764559"/>
                    <a:gd name="connsiteX256" fmla="*/ 304490 w 676533"/>
                    <a:gd name="connsiteY256" fmla="*/ 523216 h 764559"/>
                    <a:gd name="connsiteX257" fmla="*/ 306852 w 676533"/>
                    <a:gd name="connsiteY257" fmla="*/ 518069 h 764559"/>
                    <a:gd name="connsiteX258" fmla="*/ 307816 w 676533"/>
                    <a:gd name="connsiteY258" fmla="*/ 511100 h 764559"/>
                    <a:gd name="connsiteX259" fmla="*/ 307602 w 676533"/>
                    <a:gd name="connsiteY259" fmla="*/ 505309 h 764559"/>
                    <a:gd name="connsiteX260" fmla="*/ 304812 w 676533"/>
                    <a:gd name="connsiteY260" fmla="*/ 500487 h 764559"/>
                    <a:gd name="connsiteX261" fmla="*/ 301704 w 676533"/>
                    <a:gd name="connsiteY261" fmla="*/ 492982 h 764559"/>
                    <a:gd name="connsiteX262" fmla="*/ 301276 w 676533"/>
                    <a:gd name="connsiteY262" fmla="*/ 489656 h 764559"/>
                    <a:gd name="connsiteX263" fmla="*/ 299883 w 676533"/>
                    <a:gd name="connsiteY263" fmla="*/ 487728 h 764559"/>
                    <a:gd name="connsiteX264" fmla="*/ 303205 w 676533"/>
                    <a:gd name="connsiteY264" fmla="*/ 483866 h 764559"/>
                    <a:gd name="connsiteX265" fmla="*/ 303526 w 676533"/>
                    <a:gd name="connsiteY265" fmla="*/ 480759 h 764559"/>
                    <a:gd name="connsiteX266" fmla="*/ 301490 w 676533"/>
                    <a:gd name="connsiteY266" fmla="*/ 476790 h 764559"/>
                    <a:gd name="connsiteX267" fmla="*/ 297736 w 676533"/>
                    <a:gd name="connsiteY267" fmla="*/ 469606 h 764559"/>
                    <a:gd name="connsiteX268" fmla="*/ 297736 w 676533"/>
                    <a:gd name="connsiteY268" fmla="*/ 465535 h 764559"/>
                    <a:gd name="connsiteX269" fmla="*/ 293235 w 676533"/>
                    <a:gd name="connsiteY269" fmla="*/ 459422 h 764559"/>
                    <a:gd name="connsiteX270" fmla="*/ 291949 w 676533"/>
                    <a:gd name="connsiteY270" fmla="*/ 454704 h 764559"/>
                    <a:gd name="connsiteX271" fmla="*/ 291195 w 676533"/>
                    <a:gd name="connsiteY271" fmla="*/ 449560 h 764559"/>
                    <a:gd name="connsiteX272" fmla="*/ 288623 w 676533"/>
                    <a:gd name="connsiteY272" fmla="*/ 444841 h 764559"/>
                    <a:gd name="connsiteX273" fmla="*/ 286480 w 676533"/>
                    <a:gd name="connsiteY273" fmla="*/ 441520 h 764559"/>
                    <a:gd name="connsiteX274" fmla="*/ 280476 w 676533"/>
                    <a:gd name="connsiteY274" fmla="*/ 435729 h 764559"/>
                    <a:gd name="connsiteX275" fmla="*/ 276939 w 676533"/>
                    <a:gd name="connsiteY275" fmla="*/ 431653 h 764559"/>
                    <a:gd name="connsiteX276" fmla="*/ 274685 w 676533"/>
                    <a:gd name="connsiteY276" fmla="*/ 428760 h 764559"/>
                    <a:gd name="connsiteX277" fmla="*/ 270292 w 676533"/>
                    <a:gd name="connsiteY277" fmla="*/ 425863 h 764559"/>
                    <a:gd name="connsiteX278" fmla="*/ 267180 w 676533"/>
                    <a:gd name="connsiteY278" fmla="*/ 421684 h 764559"/>
                    <a:gd name="connsiteX279" fmla="*/ 264073 w 676533"/>
                    <a:gd name="connsiteY279" fmla="*/ 417501 h 764559"/>
                    <a:gd name="connsiteX280" fmla="*/ 262680 w 676533"/>
                    <a:gd name="connsiteY280" fmla="*/ 412679 h 764559"/>
                    <a:gd name="connsiteX281" fmla="*/ 260961 w 676533"/>
                    <a:gd name="connsiteY281" fmla="*/ 406995 h 764559"/>
                    <a:gd name="connsiteX282" fmla="*/ 263430 w 676533"/>
                    <a:gd name="connsiteY282" fmla="*/ 401741 h 764559"/>
                    <a:gd name="connsiteX283" fmla="*/ 263216 w 676533"/>
                    <a:gd name="connsiteY283" fmla="*/ 395415 h 764559"/>
                    <a:gd name="connsiteX284" fmla="*/ 265680 w 676533"/>
                    <a:gd name="connsiteY284" fmla="*/ 396379 h 764559"/>
                    <a:gd name="connsiteX285" fmla="*/ 265680 w 676533"/>
                    <a:gd name="connsiteY285" fmla="*/ 393914 h 764559"/>
                    <a:gd name="connsiteX286" fmla="*/ 263644 w 676533"/>
                    <a:gd name="connsiteY286" fmla="*/ 392093 h 764559"/>
                    <a:gd name="connsiteX287" fmla="*/ 266430 w 676533"/>
                    <a:gd name="connsiteY287" fmla="*/ 391557 h 764559"/>
                    <a:gd name="connsiteX288" fmla="*/ 264930 w 676533"/>
                    <a:gd name="connsiteY288" fmla="*/ 387481 h 764559"/>
                    <a:gd name="connsiteX289" fmla="*/ 266645 w 676533"/>
                    <a:gd name="connsiteY289" fmla="*/ 381691 h 764559"/>
                    <a:gd name="connsiteX290" fmla="*/ 268145 w 676533"/>
                    <a:gd name="connsiteY290" fmla="*/ 374721 h 764559"/>
                    <a:gd name="connsiteX291" fmla="*/ 269327 w 676533"/>
                    <a:gd name="connsiteY291" fmla="*/ 368395 h 764559"/>
                    <a:gd name="connsiteX292" fmla="*/ 267073 w 676533"/>
                    <a:gd name="connsiteY292" fmla="*/ 361319 h 764559"/>
                    <a:gd name="connsiteX293" fmla="*/ 266323 w 676533"/>
                    <a:gd name="connsiteY293" fmla="*/ 358640 h 764559"/>
                    <a:gd name="connsiteX294" fmla="*/ 263858 w 676533"/>
                    <a:gd name="connsiteY294" fmla="*/ 357997 h 764559"/>
                    <a:gd name="connsiteX295" fmla="*/ 262354 w 676533"/>
                    <a:gd name="connsiteY295" fmla="*/ 358640 h 764559"/>
                    <a:gd name="connsiteX296" fmla="*/ 259675 w 676533"/>
                    <a:gd name="connsiteY296" fmla="*/ 355961 h 764559"/>
                    <a:gd name="connsiteX297" fmla="*/ 258175 w 676533"/>
                    <a:gd name="connsiteY297" fmla="*/ 352100 h 764559"/>
                    <a:gd name="connsiteX298" fmla="*/ 255818 w 676533"/>
                    <a:gd name="connsiteY298" fmla="*/ 353386 h 764559"/>
                    <a:gd name="connsiteX299" fmla="*/ 254742 w 676533"/>
                    <a:gd name="connsiteY299" fmla="*/ 351350 h 764559"/>
                    <a:gd name="connsiteX300" fmla="*/ 253135 w 676533"/>
                    <a:gd name="connsiteY300" fmla="*/ 352314 h 764559"/>
                    <a:gd name="connsiteX301" fmla="*/ 249599 w 676533"/>
                    <a:gd name="connsiteY301" fmla="*/ 352635 h 764559"/>
                    <a:gd name="connsiteX302" fmla="*/ 244130 w 676533"/>
                    <a:gd name="connsiteY302" fmla="*/ 352957 h 764559"/>
                    <a:gd name="connsiteX303" fmla="*/ 239197 w 676533"/>
                    <a:gd name="connsiteY303" fmla="*/ 353707 h 764559"/>
                    <a:gd name="connsiteX304" fmla="*/ 234482 w 676533"/>
                    <a:gd name="connsiteY304" fmla="*/ 355207 h 764559"/>
                    <a:gd name="connsiteX305" fmla="*/ 230942 w 676533"/>
                    <a:gd name="connsiteY305" fmla="*/ 355636 h 764559"/>
                    <a:gd name="connsiteX306" fmla="*/ 227941 w 676533"/>
                    <a:gd name="connsiteY306" fmla="*/ 353064 h 764559"/>
                    <a:gd name="connsiteX307" fmla="*/ 225151 w 676533"/>
                    <a:gd name="connsiteY307" fmla="*/ 348238 h 764559"/>
                    <a:gd name="connsiteX308" fmla="*/ 222044 w 676533"/>
                    <a:gd name="connsiteY308" fmla="*/ 341916 h 764559"/>
                    <a:gd name="connsiteX309" fmla="*/ 217325 w 676533"/>
                    <a:gd name="connsiteY309" fmla="*/ 336554 h 764559"/>
                    <a:gd name="connsiteX310" fmla="*/ 213039 w 676533"/>
                    <a:gd name="connsiteY310" fmla="*/ 332692 h 764559"/>
                    <a:gd name="connsiteX311" fmla="*/ 209177 w 676533"/>
                    <a:gd name="connsiteY311" fmla="*/ 333228 h 764559"/>
                    <a:gd name="connsiteX312" fmla="*/ 200493 w 676533"/>
                    <a:gd name="connsiteY312" fmla="*/ 334732 h 764559"/>
                    <a:gd name="connsiteX313" fmla="*/ 192667 w 676533"/>
                    <a:gd name="connsiteY313" fmla="*/ 335482 h 764559"/>
                    <a:gd name="connsiteX314" fmla="*/ 185269 w 676533"/>
                    <a:gd name="connsiteY314" fmla="*/ 336768 h 764559"/>
                    <a:gd name="connsiteX315" fmla="*/ 180765 w 676533"/>
                    <a:gd name="connsiteY315" fmla="*/ 337304 h 764559"/>
                    <a:gd name="connsiteX316" fmla="*/ 178300 w 676533"/>
                    <a:gd name="connsiteY316" fmla="*/ 340840 h 764559"/>
                    <a:gd name="connsiteX317" fmla="*/ 172617 w 676533"/>
                    <a:gd name="connsiteY317" fmla="*/ 340304 h 764559"/>
                    <a:gd name="connsiteX318" fmla="*/ 165969 w 676533"/>
                    <a:gd name="connsiteY318" fmla="*/ 343523 h 764559"/>
                    <a:gd name="connsiteX319" fmla="*/ 159857 w 676533"/>
                    <a:gd name="connsiteY319" fmla="*/ 346952 h 764559"/>
                    <a:gd name="connsiteX320" fmla="*/ 155893 w 676533"/>
                    <a:gd name="connsiteY320" fmla="*/ 347166 h 764559"/>
                    <a:gd name="connsiteX321" fmla="*/ 151281 w 676533"/>
                    <a:gd name="connsiteY321" fmla="*/ 350814 h 764559"/>
                    <a:gd name="connsiteX322" fmla="*/ 147419 w 676533"/>
                    <a:gd name="connsiteY322" fmla="*/ 348452 h 764559"/>
                    <a:gd name="connsiteX323" fmla="*/ 143240 w 676533"/>
                    <a:gd name="connsiteY323" fmla="*/ 347702 h 764559"/>
                    <a:gd name="connsiteX324" fmla="*/ 139379 w 676533"/>
                    <a:gd name="connsiteY324" fmla="*/ 345131 h 764559"/>
                    <a:gd name="connsiteX325" fmla="*/ 137450 w 676533"/>
                    <a:gd name="connsiteY325" fmla="*/ 345131 h 764559"/>
                    <a:gd name="connsiteX326" fmla="*/ 134445 w 676533"/>
                    <a:gd name="connsiteY326" fmla="*/ 346631 h 764559"/>
                    <a:gd name="connsiteX327" fmla="*/ 130266 w 676533"/>
                    <a:gd name="connsiteY327" fmla="*/ 346095 h 764559"/>
                    <a:gd name="connsiteX328" fmla="*/ 123619 w 676533"/>
                    <a:gd name="connsiteY328" fmla="*/ 346952 h 764559"/>
                    <a:gd name="connsiteX329" fmla="*/ 117507 w 676533"/>
                    <a:gd name="connsiteY329" fmla="*/ 347059 h 764559"/>
                    <a:gd name="connsiteX330" fmla="*/ 112252 w 676533"/>
                    <a:gd name="connsiteY330" fmla="*/ 348881 h 764559"/>
                    <a:gd name="connsiteX331" fmla="*/ 105497 w 676533"/>
                    <a:gd name="connsiteY331" fmla="*/ 350921 h 764559"/>
                    <a:gd name="connsiteX332" fmla="*/ 100890 w 676533"/>
                    <a:gd name="connsiteY332" fmla="*/ 352850 h 764559"/>
                    <a:gd name="connsiteX333" fmla="*/ 96064 w 676533"/>
                    <a:gd name="connsiteY333" fmla="*/ 355207 h 764559"/>
                    <a:gd name="connsiteX334" fmla="*/ 91777 w 676533"/>
                    <a:gd name="connsiteY334" fmla="*/ 353171 h 764559"/>
                    <a:gd name="connsiteX335" fmla="*/ 86416 w 676533"/>
                    <a:gd name="connsiteY335" fmla="*/ 350171 h 764559"/>
                    <a:gd name="connsiteX336" fmla="*/ 78589 w 676533"/>
                    <a:gd name="connsiteY336" fmla="*/ 345452 h 764559"/>
                    <a:gd name="connsiteX337" fmla="*/ 71727 w 676533"/>
                    <a:gd name="connsiteY337" fmla="*/ 339233 h 764559"/>
                    <a:gd name="connsiteX338" fmla="*/ 64544 w 676533"/>
                    <a:gd name="connsiteY338" fmla="*/ 334197 h 764559"/>
                    <a:gd name="connsiteX339" fmla="*/ 58861 w 676533"/>
                    <a:gd name="connsiteY339" fmla="*/ 330335 h 764559"/>
                    <a:gd name="connsiteX340" fmla="*/ 55428 w 676533"/>
                    <a:gd name="connsiteY340" fmla="*/ 326795 h 764559"/>
                    <a:gd name="connsiteX341" fmla="*/ 49320 w 676533"/>
                    <a:gd name="connsiteY341" fmla="*/ 324652 h 764559"/>
                    <a:gd name="connsiteX342" fmla="*/ 42458 w 676533"/>
                    <a:gd name="connsiteY342" fmla="*/ 316825 h 764559"/>
                    <a:gd name="connsiteX343" fmla="*/ 42025 w 676533"/>
                    <a:gd name="connsiteY343" fmla="*/ 312214 h 764559"/>
                    <a:gd name="connsiteX344" fmla="*/ 38918 w 676533"/>
                    <a:gd name="connsiteY344" fmla="*/ 304709 h 764559"/>
                    <a:gd name="connsiteX345" fmla="*/ 36667 w 676533"/>
                    <a:gd name="connsiteY345" fmla="*/ 299994 h 764559"/>
                    <a:gd name="connsiteX346" fmla="*/ 30448 w 676533"/>
                    <a:gd name="connsiteY346" fmla="*/ 296775 h 764559"/>
                    <a:gd name="connsiteX347" fmla="*/ 26480 w 676533"/>
                    <a:gd name="connsiteY347" fmla="*/ 293561 h 764559"/>
                    <a:gd name="connsiteX348" fmla="*/ 25515 w 676533"/>
                    <a:gd name="connsiteY348" fmla="*/ 288842 h 764559"/>
                    <a:gd name="connsiteX349" fmla="*/ 23801 w 676533"/>
                    <a:gd name="connsiteY349" fmla="*/ 288520 h 764559"/>
                    <a:gd name="connsiteX350" fmla="*/ 22193 w 676533"/>
                    <a:gd name="connsiteY350" fmla="*/ 289913 h 764559"/>
                    <a:gd name="connsiteX351" fmla="*/ 19082 w 676533"/>
                    <a:gd name="connsiteY351" fmla="*/ 285413 h 764559"/>
                    <a:gd name="connsiteX352" fmla="*/ 19082 w 676533"/>
                    <a:gd name="connsiteY352" fmla="*/ 282408 h 764559"/>
                    <a:gd name="connsiteX353" fmla="*/ 19939 w 676533"/>
                    <a:gd name="connsiteY353" fmla="*/ 278872 h 764559"/>
                    <a:gd name="connsiteX354" fmla="*/ 16724 w 676533"/>
                    <a:gd name="connsiteY354" fmla="*/ 279837 h 764559"/>
                    <a:gd name="connsiteX355" fmla="*/ 10720 w 676533"/>
                    <a:gd name="connsiteY355" fmla="*/ 279515 h 764559"/>
                    <a:gd name="connsiteX356" fmla="*/ 9112 w 676533"/>
                    <a:gd name="connsiteY356" fmla="*/ 275653 h 764559"/>
                    <a:gd name="connsiteX357" fmla="*/ 5572 w 676533"/>
                    <a:gd name="connsiteY357" fmla="*/ 273939 h 764559"/>
                    <a:gd name="connsiteX358" fmla="*/ 5572 w 676533"/>
                    <a:gd name="connsiteY358" fmla="*/ 264505 h 764559"/>
                    <a:gd name="connsiteX359" fmla="*/ 8148 w 676533"/>
                    <a:gd name="connsiteY359" fmla="*/ 265898 h 764559"/>
                    <a:gd name="connsiteX360" fmla="*/ 12974 w 676533"/>
                    <a:gd name="connsiteY360" fmla="*/ 264827 h 764559"/>
                    <a:gd name="connsiteX361" fmla="*/ 13081 w 676533"/>
                    <a:gd name="connsiteY361" fmla="*/ 262144 h 764559"/>
                    <a:gd name="connsiteX362" fmla="*/ 8148 w 676533"/>
                    <a:gd name="connsiteY362" fmla="*/ 262144 h 764559"/>
                    <a:gd name="connsiteX363" fmla="*/ 5572 w 676533"/>
                    <a:gd name="connsiteY363" fmla="*/ 259786 h 764559"/>
                    <a:gd name="connsiteX364" fmla="*/ 4072 w 676533"/>
                    <a:gd name="connsiteY364" fmla="*/ 253996 h 764559"/>
                    <a:gd name="connsiteX365" fmla="*/ 0 w 676533"/>
                    <a:gd name="connsiteY365" fmla="*/ 250460 h 764559"/>
                    <a:gd name="connsiteX366" fmla="*/ 3215 w 676533"/>
                    <a:gd name="connsiteY366" fmla="*/ 247563 h 764559"/>
                    <a:gd name="connsiteX367" fmla="*/ 6969 w 676533"/>
                    <a:gd name="connsiteY367" fmla="*/ 241991 h 764559"/>
                    <a:gd name="connsiteX368" fmla="*/ 8148 w 676533"/>
                    <a:gd name="connsiteY368" fmla="*/ 237593 h 764559"/>
                    <a:gd name="connsiteX369" fmla="*/ 10077 w 676533"/>
                    <a:gd name="connsiteY369" fmla="*/ 227834 h 764559"/>
                    <a:gd name="connsiteX370" fmla="*/ 12434 w 676533"/>
                    <a:gd name="connsiteY370" fmla="*/ 221619 h 764559"/>
                    <a:gd name="connsiteX371" fmla="*/ 13081 w 676533"/>
                    <a:gd name="connsiteY371" fmla="*/ 214757 h 764559"/>
                    <a:gd name="connsiteX372" fmla="*/ 11684 w 676533"/>
                    <a:gd name="connsiteY372" fmla="*/ 208324 h 764559"/>
                    <a:gd name="connsiteX373" fmla="*/ 8791 w 676533"/>
                    <a:gd name="connsiteY373" fmla="*/ 203819 h 764559"/>
                    <a:gd name="connsiteX374" fmla="*/ 8898 w 676533"/>
                    <a:gd name="connsiteY374" fmla="*/ 200926 h 764559"/>
                    <a:gd name="connsiteX375" fmla="*/ 10934 w 676533"/>
                    <a:gd name="connsiteY375" fmla="*/ 195886 h 764559"/>
                    <a:gd name="connsiteX376" fmla="*/ 10720 w 676533"/>
                    <a:gd name="connsiteY376" fmla="*/ 191488 h 764559"/>
                    <a:gd name="connsiteX377" fmla="*/ 5679 w 676533"/>
                    <a:gd name="connsiteY377" fmla="*/ 186666 h 764559"/>
                    <a:gd name="connsiteX378" fmla="*/ 3322 w 676533"/>
                    <a:gd name="connsiteY378" fmla="*/ 182269 h 764559"/>
                    <a:gd name="connsiteX379" fmla="*/ 3858 w 676533"/>
                    <a:gd name="connsiteY379" fmla="*/ 175728 h 764559"/>
                    <a:gd name="connsiteX380" fmla="*/ 5786 w 676533"/>
                    <a:gd name="connsiteY380" fmla="*/ 172514 h 764559"/>
                    <a:gd name="connsiteX381" fmla="*/ 9112 w 676533"/>
                    <a:gd name="connsiteY381" fmla="*/ 171656 h 764559"/>
                    <a:gd name="connsiteX382" fmla="*/ 9970 w 676533"/>
                    <a:gd name="connsiteY382" fmla="*/ 165973 h 764559"/>
                    <a:gd name="connsiteX383" fmla="*/ 12327 w 676533"/>
                    <a:gd name="connsiteY383" fmla="*/ 162326 h 764559"/>
                    <a:gd name="connsiteX384" fmla="*/ 15331 w 676533"/>
                    <a:gd name="connsiteY384" fmla="*/ 157289 h 764559"/>
                    <a:gd name="connsiteX385" fmla="*/ 15546 w 676533"/>
                    <a:gd name="connsiteY385" fmla="*/ 154178 h 764559"/>
                    <a:gd name="connsiteX386" fmla="*/ 19725 w 676533"/>
                    <a:gd name="connsiteY386" fmla="*/ 149785 h 764559"/>
                    <a:gd name="connsiteX387" fmla="*/ 24551 w 676533"/>
                    <a:gd name="connsiteY387" fmla="*/ 144637 h 764559"/>
                    <a:gd name="connsiteX388" fmla="*/ 26587 w 676533"/>
                    <a:gd name="connsiteY388" fmla="*/ 133271 h 764559"/>
                    <a:gd name="connsiteX389" fmla="*/ 28627 w 676533"/>
                    <a:gd name="connsiteY389" fmla="*/ 129306 h 764559"/>
                    <a:gd name="connsiteX390" fmla="*/ 34949 w 676533"/>
                    <a:gd name="connsiteY390" fmla="*/ 125444 h 764559"/>
                    <a:gd name="connsiteX391" fmla="*/ 38382 w 676533"/>
                    <a:gd name="connsiteY391" fmla="*/ 122230 h 764559"/>
                    <a:gd name="connsiteX392" fmla="*/ 40311 w 676533"/>
                    <a:gd name="connsiteY392" fmla="*/ 115368 h 764559"/>
                    <a:gd name="connsiteX393" fmla="*/ 43208 w 676533"/>
                    <a:gd name="connsiteY393" fmla="*/ 110006 h 764559"/>
                    <a:gd name="connsiteX394" fmla="*/ 51034 w 676533"/>
                    <a:gd name="connsiteY394" fmla="*/ 109041 h 764559"/>
                    <a:gd name="connsiteX395" fmla="*/ 57575 w 676533"/>
                    <a:gd name="connsiteY395" fmla="*/ 106573 h 764559"/>
                    <a:gd name="connsiteX396" fmla="*/ 60575 w 676533"/>
                    <a:gd name="connsiteY396" fmla="*/ 102501 h 764559"/>
                    <a:gd name="connsiteX397" fmla="*/ 64758 w 676533"/>
                    <a:gd name="connsiteY397" fmla="*/ 99389 h 764559"/>
                    <a:gd name="connsiteX398" fmla="*/ 70116 w 676533"/>
                    <a:gd name="connsiteY398" fmla="*/ 95425 h 764559"/>
                    <a:gd name="connsiteX399" fmla="*/ 73549 w 676533"/>
                    <a:gd name="connsiteY399" fmla="*/ 90170 h 764559"/>
                    <a:gd name="connsiteX400" fmla="*/ 76121 w 676533"/>
                    <a:gd name="connsiteY400" fmla="*/ 83630 h 764559"/>
                    <a:gd name="connsiteX401" fmla="*/ 74513 w 676533"/>
                    <a:gd name="connsiteY401" fmla="*/ 76017 h 764559"/>
                    <a:gd name="connsiteX402" fmla="*/ 74728 w 676533"/>
                    <a:gd name="connsiteY402" fmla="*/ 69798 h 764559"/>
                    <a:gd name="connsiteX403" fmla="*/ 77299 w 676533"/>
                    <a:gd name="connsiteY403" fmla="*/ 66048 h 764559"/>
                    <a:gd name="connsiteX404" fmla="*/ 80625 w 676533"/>
                    <a:gd name="connsiteY404" fmla="*/ 59936 h 764559"/>
                    <a:gd name="connsiteX405" fmla="*/ 81268 w 676533"/>
                    <a:gd name="connsiteY405" fmla="*/ 56182 h 764559"/>
                    <a:gd name="connsiteX406" fmla="*/ 84808 w 676533"/>
                    <a:gd name="connsiteY406" fmla="*/ 51895 h 764559"/>
                    <a:gd name="connsiteX407" fmla="*/ 88559 w 676533"/>
                    <a:gd name="connsiteY407" fmla="*/ 48034 h 764559"/>
                    <a:gd name="connsiteX408" fmla="*/ 94778 w 676533"/>
                    <a:gd name="connsiteY408" fmla="*/ 45569 h 764559"/>
                    <a:gd name="connsiteX409" fmla="*/ 101747 w 676533"/>
                    <a:gd name="connsiteY409" fmla="*/ 41815 h 764559"/>
                    <a:gd name="connsiteX410" fmla="*/ 105497 w 676533"/>
                    <a:gd name="connsiteY410" fmla="*/ 36993 h 764559"/>
                    <a:gd name="connsiteX411" fmla="*/ 108395 w 676533"/>
                    <a:gd name="connsiteY411" fmla="*/ 30988 h 764559"/>
                    <a:gd name="connsiteX412" fmla="*/ 111181 w 676533"/>
                    <a:gd name="connsiteY412" fmla="*/ 24233 h 764559"/>
                    <a:gd name="connsiteX413" fmla="*/ 112895 w 676533"/>
                    <a:gd name="connsiteY413" fmla="*/ 19300 h 764559"/>
                    <a:gd name="connsiteX414" fmla="*/ 114721 w 676533"/>
                    <a:gd name="connsiteY414" fmla="*/ 18443 h 764559"/>
                    <a:gd name="connsiteX415" fmla="*/ 117185 w 676533"/>
                    <a:gd name="connsiteY415" fmla="*/ 18979 h 764559"/>
                    <a:gd name="connsiteX416" fmla="*/ 119328 w 676533"/>
                    <a:gd name="connsiteY416" fmla="*/ 22090 h 764559"/>
                    <a:gd name="connsiteX417" fmla="*/ 122869 w 676533"/>
                    <a:gd name="connsiteY417" fmla="*/ 24662 h 764559"/>
                    <a:gd name="connsiteX418" fmla="*/ 126190 w 676533"/>
                    <a:gd name="connsiteY418" fmla="*/ 26376 h 764559"/>
                    <a:gd name="connsiteX419" fmla="*/ 130802 w 676533"/>
                    <a:gd name="connsiteY419" fmla="*/ 26269 h 764559"/>
                    <a:gd name="connsiteX420" fmla="*/ 139807 w 676533"/>
                    <a:gd name="connsiteY420" fmla="*/ 25626 h 764559"/>
                    <a:gd name="connsiteX421" fmla="*/ 142383 w 676533"/>
                    <a:gd name="connsiteY421" fmla="*/ 26055 h 764559"/>
                    <a:gd name="connsiteX422" fmla="*/ 144312 w 676533"/>
                    <a:gd name="connsiteY422" fmla="*/ 27555 h 764559"/>
                    <a:gd name="connsiteX423" fmla="*/ 147634 w 676533"/>
                    <a:gd name="connsiteY423" fmla="*/ 27448 h 764559"/>
                    <a:gd name="connsiteX424" fmla="*/ 153853 w 676533"/>
                    <a:gd name="connsiteY424" fmla="*/ 26698 h 764559"/>
                    <a:gd name="connsiteX425" fmla="*/ 158571 w 676533"/>
                    <a:gd name="connsiteY425" fmla="*/ 24448 h 764559"/>
                    <a:gd name="connsiteX426" fmla="*/ 161679 w 676533"/>
                    <a:gd name="connsiteY426" fmla="*/ 20050 h 764559"/>
                    <a:gd name="connsiteX427" fmla="*/ 165219 w 676533"/>
                    <a:gd name="connsiteY427" fmla="*/ 18443 h 764559"/>
                    <a:gd name="connsiteX428" fmla="*/ 171117 w 676533"/>
                    <a:gd name="connsiteY428" fmla="*/ 18443 h 764559"/>
                    <a:gd name="connsiteX429" fmla="*/ 173153 w 676533"/>
                    <a:gd name="connsiteY429" fmla="*/ 15871 h 764559"/>
                    <a:gd name="connsiteX430" fmla="*/ 177225 w 676533"/>
                    <a:gd name="connsiteY430" fmla="*/ 12545 h 764559"/>
                    <a:gd name="connsiteX431" fmla="*/ 181836 w 676533"/>
                    <a:gd name="connsiteY431" fmla="*/ 10509 h 764559"/>
                    <a:gd name="connsiteX432" fmla="*/ 188377 w 676533"/>
                    <a:gd name="connsiteY432" fmla="*/ 9331 h 764559"/>
                    <a:gd name="connsiteX433" fmla="*/ 195560 w 676533"/>
                    <a:gd name="connsiteY433" fmla="*/ 8580 h 764559"/>
                    <a:gd name="connsiteX434" fmla="*/ 198779 w 676533"/>
                    <a:gd name="connsiteY434" fmla="*/ 8580 h 764559"/>
                    <a:gd name="connsiteX435" fmla="*/ 200922 w 676533"/>
                    <a:gd name="connsiteY435" fmla="*/ 6326 h 764559"/>
                    <a:gd name="connsiteX436" fmla="*/ 207677 w 676533"/>
                    <a:gd name="connsiteY436" fmla="*/ 6326 h 764559"/>
                    <a:gd name="connsiteX437" fmla="*/ 210034 w 676533"/>
                    <a:gd name="connsiteY437" fmla="*/ 5040 h 764559"/>
                    <a:gd name="connsiteX438" fmla="*/ 214003 w 676533"/>
                    <a:gd name="connsiteY438" fmla="*/ 5790 h 764559"/>
                    <a:gd name="connsiteX439" fmla="*/ 219039 w 676533"/>
                    <a:gd name="connsiteY439" fmla="*/ 5683 h 764559"/>
                    <a:gd name="connsiteX440" fmla="*/ 223008 w 676533"/>
                    <a:gd name="connsiteY440" fmla="*/ 7402 h 764559"/>
                    <a:gd name="connsiteX441" fmla="*/ 224080 w 676533"/>
                    <a:gd name="connsiteY441" fmla="*/ 8473 h 764559"/>
                    <a:gd name="connsiteX442" fmla="*/ 226759 w 676533"/>
                    <a:gd name="connsiteY442" fmla="*/ 6866 h 764559"/>
                    <a:gd name="connsiteX443" fmla="*/ 232870 w 676533"/>
                    <a:gd name="connsiteY443" fmla="*/ 5040 h 764559"/>
                    <a:gd name="connsiteX444" fmla="*/ 235768 w 676533"/>
                    <a:gd name="connsiteY444" fmla="*/ 4183 h 764559"/>
                    <a:gd name="connsiteX445" fmla="*/ 239089 w 676533"/>
                    <a:gd name="connsiteY445" fmla="*/ 4826 h 764559"/>
                    <a:gd name="connsiteX446" fmla="*/ 242629 w 676533"/>
                    <a:gd name="connsiteY446" fmla="*/ 4183 h 764559"/>
                    <a:gd name="connsiteX447" fmla="*/ 245094 w 676533"/>
                    <a:gd name="connsiteY447" fmla="*/ 3647 h 764559"/>
                    <a:gd name="connsiteX448" fmla="*/ 247559 w 676533"/>
                    <a:gd name="connsiteY448" fmla="*/ 4826 h 764559"/>
                    <a:gd name="connsiteX449" fmla="*/ 252278 w 676533"/>
                    <a:gd name="connsiteY449" fmla="*/ 4933 h 764559"/>
                    <a:gd name="connsiteX450" fmla="*/ 254849 w 676533"/>
                    <a:gd name="connsiteY450" fmla="*/ 6219 h 764559"/>
                    <a:gd name="connsiteX451" fmla="*/ 259354 w 676533"/>
                    <a:gd name="connsiteY451" fmla="*/ 3647 h 764559"/>
                    <a:gd name="connsiteX452" fmla="*/ 263966 w 676533"/>
                    <a:gd name="connsiteY452" fmla="*/ 1183 h 764559"/>
                    <a:gd name="connsiteX453" fmla="*/ 267073 w 676533"/>
                    <a:gd name="connsiteY453" fmla="*/ 0 h 764559"/>
                    <a:gd name="connsiteX454" fmla="*/ 270185 w 676533"/>
                    <a:gd name="connsiteY454" fmla="*/ 1290 h 764559"/>
                    <a:gd name="connsiteX455" fmla="*/ 271685 w 676533"/>
                    <a:gd name="connsiteY455" fmla="*/ 4504 h 764559"/>
                    <a:gd name="connsiteX456" fmla="*/ 273292 w 676533"/>
                    <a:gd name="connsiteY456" fmla="*/ 7723 h 764559"/>
                    <a:gd name="connsiteX457" fmla="*/ 275650 w 676533"/>
                    <a:gd name="connsiteY457" fmla="*/ 5898 h 764559"/>
                    <a:gd name="connsiteX458" fmla="*/ 279618 w 676533"/>
                    <a:gd name="connsiteY458" fmla="*/ 3754 h 764559"/>
                    <a:gd name="connsiteX459" fmla="*/ 280261 w 676533"/>
                    <a:gd name="connsiteY459" fmla="*/ 5255 h 764559"/>
                    <a:gd name="connsiteX460" fmla="*/ 279190 w 676533"/>
                    <a:gd name="connsiteY460" fmla="*/ 7295 h 764559"/>
                    <a:gd name="connsiteX461" fmla="*/ 276828 w 676533"/>
                    <a:gd name="connsiteY461" fmla="*/ 9759 h 764559"/>
                    <a:gd name="connsiteX462" fmla="*/ 274900 w 676533"/>
                    <a:gd name="connsiteY462" fmla="*/ 11795 h 764559"/>
                    <a:gd name="connsiteX463" fmla="*/ 275007 w 676533"/>
                    <a:gd name="connsiteY463" fmla="*/ 16943 h 764559"/>
                    <a:gd name="connsiteX464" fmla="*/ 277261 w 676533"/>
                    <a:gd name="connsiteY464" fmla="*/ 18229 h 764559"/>
                    <a:gd name="connsiteX465" fmla="*/ 279404 w 676533"/>
                    <a:gd name="connsiteY465" fmla="*/ 20693 h 764559"/>
                    <a:gd name="connsiteX466" fmla="*/ 279511 w 676533"/>
                    <a:gd name="connsiteY466" fmla="*/ 24555 h 764559"/>
                    <a:gd name="connsiteX467" fmla="*/ 279511 w 676533"/>
                    <a:gd name="connsiteY467" fmla="*/ 27555 h 764559"/>
                    <a:gd name="connsiteX468" fmla="*/ 276614 w 676533"/>
                    <a:gd name="connsiteY468" fmla="*/ 31309 h 764559"/>
                    <a:gd name="connsiteX469" fmla="*/ 274149 w 676533"/>
                    <a:gd name="connsiteY469" fmla="*/ 34417 h 764559"/>
                    <a:gd name="connsiteX470" fmla="*/ 270185 w 676533"/>
                    <a:gd name="connsiteY470" fmla="*/ 36993 h 764559"/>
                    <a:gd name="connsiteX471" fmla="*/ 268966 w 676533"/>
                    <a:gd name="connsiteY471" fmla="*/ 38743 h 764559"/>
                    <a:gd name="connsiteX472" fmla="*/ 269109 w 676533"/>
                    <a:gd name="connsiteY472" fmla="*/ 40743 h 764559"/>
                    <a:gd name="connsiteX473" fmla="*/ 270935 w 676533"/>
                    <a:gd name="connsiteY473" fmla="*/ 44069 h 764559"/>
                    <a:gd name="connsiteX474" fmla="*/ 274364 w 676533"/>
                    <a:gd name="connsiteY474" fmla="*/ 44712 h 764559"/>
                    <a:gd name="connsiteX475" fmla="*/ 277261 w 676533"/>
                    <a:gd name="connsiteY475" fmla="*/ 43533 h 764559"/>
                    <a:gd name="connsiteX476" fmla="*/ 277368 w 676533"/>
                    <a:gd name="connsiteY476" fmla="*/ 45248 h 764559"/>
                    <a:gd name="connsiteX477" fmla="*/ 277582 w 676533"/>
                    <a:gd name="connsiteY477" fmla="*/ 46426 h 764559"/>
                    <a:gd name="connsiteX478" fmla="*/ 279297 w 676533"/>
                    <a:gd name="connsiteY478" fmla="*/ 45998 h 764559"/>
                    <a:gd name="connsiteX479" fmla="*/ 281011 w 676533"/>
                    <a:gd name="connsiteY479" fmla="*/ 45033 h 764559"/>
                    <a:gd name="connsiteX480" fmla="*/ 281226 w 676533"/>
                    <a:gd name="connsiteY480" fmla="*/ 47284 h 764559"/>
                    <a:gd name="connsiteX481" fmla="*/ 281547 w 676533"/>
                    <a:gd name="connsiteY481" fmla="*/ 49105 h 764559"/>
                    <a:gd name="connsiteX482" fmla="*/ 284659 w 676533"/>
                    <a:gd name="connsiteY482" fmla="*/ 49427 h 764559"/>
                    <a:gd name="connsiteX483" fmla="*/ 287338 w 676533"/>
                    <a:gd name="connsiteY483" fmla="*/ 50717 h 764559"/>
                    <a:gd name="connsiteX484" fmla="*/ 290338 w 676533"/>
                    <a:gd name="connsiteY484" fmla="*/ 52645 h 764559"/>
                    <a:gd name="connsiteX485" fmla="*/ 293985 w 676533"/>
                    <a:gd name="connsiteY485" fmla="*/ 54360 h 764559"/>
                    <a:gd name="connsiteX486" fmla="*/ 299240 w 676533"/>
                    <a:gd name="connsiteY486" fmla="*/ 54360 h 764559"/>
                    <a:gd name="connsiteX487" fmla="*/ 305026 w 676533"/>
                    <a:gd name="connsiteY487" fmla="*/ 54467 h 764559"/>
                    <a:gd name="connsiteX488" fmla="*/ 309959 w 676533"/>
                    <a:gd name="connsiteY488" fmla="*/ 55860 h 764559"/>
                    <a:gd name="connsiteX489" fmla="*/ 313714 w 676533"/>
                    <a:gd name="connsiteY489" fmla="*/ 58329 h 764559"/>
                    <a:gd name="connsiteX490" fmla="*/ 319933 w 676533"/>
                    <a:gd name="connsiteY490" fmla="*/ 59615 h 764559"/>
                    <a:gd name="connsiteX491" fmla="*/ 322505 w 676533"/>
                    <a:gd name="connsiteY491" fmla="*/ 62079 h 764559"/>
                    <a:gd name="connsiteX492" fmla="*/ 323362 w 676533"/>
                    <a:gd name="connsiteY492" fmla="*/ 67012 h 764559"/>
                    <a:gd name="connsiteX493" fmla="*/ 325719 w 676533"/>
                    <a:gd name="connsiteY493" fmla="*/ 70334 h 764559"/>
                    <a:gd name="connsiteX494" fmla="*/ 330331 w 676533"/>
                    <a:gd name="connsiteY494" fmla="*/ 72374 h 764559"/>
                    <a:gd name="connsiteX495" fmla="*/ 337836 w 676533"/>
                    <a:gd name="connsiteY495" fmla="*/ 73339 h 764559"/>
                    <a:gd name="connsiteX496" fmla="*/ 345019 w 676533"/>
                    <a:gd name="connsiteY496" fmla="*/ 75589 h 764559"/>
                    <a:gd name="connsiteX497" fmla="*/ 350917 w 676533"/>
                    <a:gd name="connsiteY497" fmla="*/ 78486 h 764559"/>
                    <a:gd name="connsiteX498" fmla="*/ 354989 w 676533"/>
                    <a:gd name="connsiteY498" fmla="*/ 82022 h 764559"/>
                    <a:gd name="connsiteX499" fmla="*/ 359386 w 676533"/>
                    <a:gd name="connsiteY499" fmla="*/ 84487 h 764559"/>
                    <a:gd name="connsiteX500" fmla="*/ 363141 w 676533"/>
                    <a:gd name="connsiteY500" fmla="*/ 83201 h 764559"/>
                    <a:gd name="connsiteX501" fmla="*/ 368391 w 676533"/>
                    <a:gd name="connsiteY501" fmla="*/ 78268 h 764559"/>
                    <a:gd name="connsiteX502" fmla="*/ 370646 w 676533"/>
                    <a:gd name="connsiteY502" fmla="*/ 74517 h 764559"/>
                    <a:gd name="connsiteX503" fmla="*/ 368820 w 676533"/>
                    <a:gd name="connsiteY503" fmla="*/ 68191 h 764559"/>
                    <a:gd name="connsiteX504" fmla="*/ 368927 w 676533"/>
                    <a:gd name="connsiteY504" fmla="*/ 63151 h 764559"/>
                    <a:gd name="connsiteX505" fmla="*/ 372360 w 676533"/>
                    <a:gd name="connsiteY505" fmla="*/ 59293 h 764559"/>
                    <a:gd name="connsiteX506" fmla="*/ 376757 w 676533"/>
                    <a:gd name="connsiteY506" fmla="*/ 56610 h 764559"/>
                    <a:gd name="connsiteX507" fmla="*/ 382865 w 676533"/>
                    <a:gd name="connsiteY507" fmla="*/ 54789 h 764559"/>
                    <a:gd name="connsiteX508" fmla="*/ 386941 w 676533"/>
                    <a:gd name="connsiteY508" fmla="*/ 53503 h 764559"/>
                    <a:gd name="connsiteX509" fmla="*/ 393267 w 676533"/>
                    <a:gd name="connsiteY509" fmla="*/ 54574 h 764559"/>
                    <a:gd name="connsiteX510" fmla="*/ 398308 w 676533"/>
                    <a:gd name="connsiteY510" fmla="*/ 56503 h 764559"/>
                    <a:gd name="connsiteX511" fmla="*/ 398843 w 676533"/>
                    <a:gd name="connsiteY511" fmla="*/ 60257 h 764559"/>
                    <a:gd name="connsiteX512" fmla="*/ 400879 w 676533"/>
                    <a:gd name="connsiteY512" fmla="*/ 61758 h 764559"/>
                    <a:gd name="connsiteX513" fmla="*/ 406241 w 676533"/>
                    <a:gd name="connsiteY513" fmla="*/ 62401 h 764559"/>
                    <a:gd name="connsiteX514" fmla="*/ 408706 w 676533"/>
                    <a:gd name="connsiteY514" fmla="*/ 64333 h 764559"/>
                    <a:gd name="connsiteX515" fmla="*/ 417497 w 676533"/>
                    <a:gd name="connsiteY515" fmla="*/ 64548 h 764559"/>
                    <a:gd name="connsiteX516" fmla="*/ 418679 w 676533"/>
                    <a:gd name="connsiteY516" fmla="*/ 66048 h 764559"/>
                    <a:gd name="connsiteX517" fmla="*/ 419430 w 676533"/>
                    <a:gd name="connsiteY517" fmla="*/ 68941 h 764559"/>
                    <a:gd name="connsiteX518" fmla="*/ 423823 w 676533"/>
                    <a:gd name="connsiteY518" fmla="*/ 69048 h 764559"/>
                    <a:gd name="connsiteX519" fmla="*/ 425863 w 676533"/>
                    <a:gd name="connsiteY519" fmla="*/ 68405 h 764559"/>
                    <a:gd name="connsiteX520" fmla="*/ 429292 w 676533"/>
                    <a:gd name="connsiteY520" fmla="*/ 69048 h 764559"/>
                    <a:gd name="connsiteX521" fmla="*/ 436475 w 676533"/>
                    <a:gd name="connsiteY521" fmla="*/ 69905 h 764559"/>
                    <a:gd name="connsiteX522" fmla="*/ 441837 w 676533"/>
                    <a:gd name="connsiteY522" fmla="*/ 72803 h 764559"/>
                    <a:gd name="connsiteX523" fmla="*/ 446016 w 676533"/>
                    <a:gd name="connsiteY523" fmla="*/ 72696 h 764559"/>
                    <a:gd name="connsiteX524" fmla="*/ 446873 w 676533"/>
                    <a:gd name="connsiteY524" fmla="*/ 74410 h 764559"/>
                    <a:gd name="connsiteX525" fmla="*/ 453092 w 676533"/>
                    <a:gd name="connsiteY525" fmla="*/ 74946 h 764559"/>
                    <a:gd name="connsiteX526" fmla="*/ 459633 w 676533"/>
                    <a:gd name="connsiteY526" fmla="*/ 77625 h 764559"/>
                    <a:gd name="connsiteX527" fmla="*/ 463923 w 676533"/>
                    <a:gd name="connsiteY527" fmla="*/ 75160 h 764559"/>
                    <a:gd name="connsiteX528" fmla="*/ 469178 w 676533"/>
                    <a:gd name="connsiteY528" fmla="*/ 71517 h 764559"/>
                    <a:gd name="connsiteX529" fmla="*/ 471428 w 676533"/>
                    <a:gd name="connsiteY529" fmla="*/ 70013 h 764559"/>
                    <a:gd name="connsiteX530" fmla="*/ 475178 w 676533"/>
                    <a:gd name="connsiteY530" fmla="*/ 70874 h 764559"/>
                    <a:gd name="connsiteX531" fmla="*/ 477861 w 676533"/>
                    <a:gd name="connsiteY531" fmla="*/ 68620 h 764559"/>
                    <a:gd name="connsiteX532" fmla="*/ 482362 w 676533"/>
                    <a:gd name="connsiteY532" fmla="*/ 70013 h 764559"/>
                    <a:gd name="connsiteX533" fmla="*/ 486759 w 676533"/>
                    <a:gd name="connsiteY533" fmla="*/ 69477 h 764559"/>
                    <a:gd name="connsiteX534" fmla="*/ 487402 w 676533"/>
                    <a:gd name="connsiteY534" fmla="*/ 72588 h 764559"/>
                    <a:gd name="connsiteX535" fmla="*/ 490835 w 676533"/>
                    <a:gd name="connsiteY535" fmla="*/ 73017 h 764559"/>
                    <a:gd name="connsiteX536" fmla="*/ 493086 w 676533"/>
                    <a:gd name="connsiteY536" fmla="*/ 74410 h 764559"/>
                    <a:gd name="connsiteX537" fmla="*/ 497804 w 676533"/>
                    <a:gd name="connsiteY537" fmla="*/ 73874 h 764559"/>
                    <a:gd name="connsiteX538" fmla="*/ 504238 w 676533"/>
                    <a:gd name="connsiteY538" fmla="*/ 72910 h 764559"/>
                    <a:gd name="connsiteX539" fmla="*/ 507238 w 676533"/>
                    <a:gd name="connsiteY539" fmla="*/ 72481 h 764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Lst>
                  <a:rect l="l" t="t" r="r" b="b"/>
                  <a:pathLst>
                    <a:path w="676533" h="764559">
                      <a:moveTo>
                        <a:pt x="508838" y="71680"/>
                      </a:moveTo>
                      <a:lnTo>
                        <a:pt x="515104" y="92567"/>
                      </a:lnTo>
                      <a:lnTo>
                        <a:pt x="511973" y="101679"/>
                      </a:lnTo>
                      <a:lnTo>
                        <a:pt x="511973" y="109462"/>
                      </a:lnTo>
                      <a:lnTo>
                        <a:pt x="507131" y="111740"/>
                      </a:lnTo>
                      <a:lnTo>
                        <a:pt x="499158" y="103386"/>
                      </a:lnTo>
                      <a:lnTo>
                        <a:pt x="499158" y="98072"/>
                      </a:lnTo>
                      <a:lnTo>
                        <a:pt x="495550" y="94845"/>
                      </a:lnTo>
                      <a:lnTo>
                        <a:pt x="494030" y="90285"/>
                      </a:lnTo>
                      <a:lnTo>
                        <a:pt x="491561" y="89337"/>
                      </a:lnTo>
                      <a:lnTo>
                        <a:pt x="490232" y="91710"/>
                      </a:lnTo>
                      <a:lnTo>
                        <a:pt x="492891" y="95032"/>
                      </a:lnTo>
                      <a:lnTo>
                        <a:pt x="493081" y="99020"/>
                      </a:lnTo>
                      <a:lnTo>
                        <a:pt x="496689" y="103576"/>
                      </a:lnTo>
                      <a:lnTo>
                        <a:pt x="502670" y="111740"/>
                      </a:lnTo>
                      <a:lnTo>
                        <a:pt x="503714" y="118007"/>
                      </a:lnTo>
                      <a:lnTo>
                        <a:pt x="506750" y="121805"/>
                      </a:lnTo>
                      <a:lnTo>
                        <a:pt x="505801" y="123892"/>
                      </a:lnTo>
                      <a:lnTo>
                        <a:pt x="508651" y="128258"/>
                      </a:lnTo>
                      <a:lnTo>
                        <a:pt x="510738" y="133767"/>
                      </a:lnTo>
                      <a:lnTo>
                        <a:pt x="513207" y="136045"/>
                      </a:lnTo>
                      <a:lnTo>
                        <a:pt x="516053" y="143260"/>
                      </a:lnTo>
                      <a:lnTo>
                        <a:pt x="521748" y="154079"/>
                      </a:lnTo>
                      <a:lnTo>
                        <a:pt x="521748" y="159587"/>
                      </a:lnTo>
                      <a:lnTo>
                        <a:pt x="523268" y="164334"/>
                      </a:lnTo>
                      <a:lnTo>
                        <a:pt x="528963" y="167942"/>
                      </a:lnTo>
                      <a:lnTo>
                        <a:pt x="533710" y="173827"/>
                      </a:lnTo>
                      <a:lnTo>
                        <a:pt x="535801" y="178951"/>
                      </a:lnTo>
                      <a:lnTo>
                        <a:pt x="538837" y="183888"/>
                      </a:lnTo>
                      <a:lnTo>
                        <a:pt x="537508" y="185218"/>
                      </a:lnTo>
                      <a:lnTo>
                        <a:pt x="538837" y="189964"/>
                      </a:lnTo>
                      <a:lnTo>
                        <a:pt x="537698" y="192433"/>
                      </a:lnTo>
                      <a:lnTo>
                        <a:pt x="538837" y="199457"/>
                      </a:lnTo>
                      <a:lnTo>
                        <a:pt x="539786" y="207054"/>
                      </a:lnTo>
                      <a:lnTo>
                        <a:pt x="551557" y="216543"/>
                      </a:lnTo>
                      <a:lnTo>
                        <a:pt x="555736" y="223000"/>
                      </a:lnTo>
                      <a:lnTo>
                        <a:pt x="557824" y="231164"/>
                      </a:lnTo>
                      <a:lnTo>
                        <a:pt x="558772" y="237240"/>
                      </a:lnTo>
                      <a:lnTo>
                        <a:pt x="561241" y="242745"/>
                      </a:lnTo>
                      <a:lnTo>
                        <a:pt x="562761" y="245975"/>
                      </a:lnTo>
                      <a:lnTo>
                        <a:pt x="564598" y="243384"/>
                      </a:lnTo>
                      <a:lnTo>
                        <a:pt x="566634" y="244669"/>
                      </a:lnTo>
                      <a:lnTo>
                        <a:pt x="567920" y="248527"/>
                      </a:lnTo>
                      <a:lnTo>
                        <a:pt x="572425" y="248527"/>
                      </a:lnTo>
                      <a:lnTo>
                        <a:pt x="575104" y="250888"/>
                      </a:lnTo>
                      <a:lnTo>
                        <a:pt x="577572" y="251639"/>
                      </a:lnTo>
                      <a:lnTo>
                        <a:pt x="580251" y="255282"/>
                      </a:lnTo>
                      <a:lnTo>
                        <a:pt x="582613" y="258608"/>
                      </a:lnTo>
                      <a:lnTo>
                        <a:pt x="586577" y="261394"/>
                      </a:lnTo>
                      <a:lnTo>
                        <a:pt x="591189" y="265791"/>
                      </a:lnTo>
                      <a:lnTo>
                        <a:pt x="593332" y="269327"/>
                      </a:lnTo>
                      <a:lnTo>
                        <a:pt x="595690" y="269327"/>
                      </a:lnTo>
                      <a:lnTo>
                        <a:pt x="598908" y="273617"/>
                      </a:lnTo>
                      <a:lnTo>
                        <a:pt x="598908" y="277908"/>
                      </a:lnTo>
                      <a:lnTo>
                        <a:pt x="595154" y="280372"/>
                      </a:lnTo>
                      <a:lnTo>
                        <a:pt x="592261" y="282623"/>
                      </a:lnTo>
                      <a:lnTo>
                        <a:pt x="593118" y="283694"/>
                      </a:lnTo>
                      <a:lnTo>
                        <a:pt x="595582" y="282515"/>
                      </a:lnTo>
                      <a:lnTo>
                        <a:pt x="598158" y="283694"/>
                      </a:lnTo>
                      <a:lnTo>
                        <a:pt x="600730" y="285841"/>
                      </a:lnTo>
                      <a:lnTo>
                        <a:pt x="602444" y="289163"/>
                      </a:lnTo>
                      <a:lnTo>
                        <a:pt x="604699" y="291735"/>
                      </a:lnTo>
                      <a:lnTo>
                        <a:pt x="606949" y="292489"/>
                      </a:lnTo>
                      <a:lnTo>
                        <a:pt x="609521" y="294739"/>
                      </a:lnTo>
                      <a:lnTo>
                        <a:pt x="611882" y="294739"/>
                      </a:lnTo>
                      <a:lnTo>
                        <a:pt x="615097" y="293882"/>
                      </a:lnTo>
                      <a:lnTo>
                        <a:pt x="619065" y="292489"/>
                      </a:lnTo>
                      <a:lnTo>
                        <a:pt x="621959" y="290985"/>
                      </a:lnTo>
                      <a:lnTo>
                        <a:pt x="626356" y="290878"/>
                      </a:lnTo>
                      <a:lnTo>
                        <a:pt x="631285" y="291417"/>
                      </a:lnTo>
                      <a:lnTo>
                        <a:pt x="633861" y="290020"/>
                      </a:lnTo>
                      <a:lnTo>
                        <a:pt x="636540" y="287556"/>
                      </a:lnTo>
                      <a:lnTo>
                        <a:pt x="646831" y="287342"/>
                      </a:lnTo>
                      <a:lnTo>
                        <a:pt x="650371" y="285734"/>
                      </a:lnTo>
                      <a:lnTo>
                        <a:pt x="660233" y="285091"/>
                      </a:lnTo>
                      <a:lnTo>
                        <a:pt x="666774" y="283051"/>
                      </a:lnTo>
                      <a:lnTo>
                        <a:pt x="674279" y="280158"/>
                      </a:lnTo>
                      <a:lnTo>
                        <a:pt x="676533" y="281551"/>
                      </a:lnTo>
                      <a:lnTo>
                        <a:pt x="676533" y="283373"/>
                      </a:lnTo>
                      <a:lnTo>
                        <a:pt x="675136" y="285520"/>
                      </a:lnTo>
                      <a:lnTo>
                        <a:pt x="675350" y="289806"/>
                      </a:lnTo>
                      <a:lnTo>
                        <a:pt x="675890" y="293025"/>
                      </a:lnTo>
                      <a:lnTo>
                        <a:pt x="676533" y="294739"/>
                      </a:lnTo>
                      <a:lnTo>
                        <a:pt x="673422" y="295382"/>
                      </a:lnTo>
                      <a:lnTo>
                        <a:pt x="672564" y="304602"/>
                      </a:lnTo>
                      <a:lnTo>
                        <a:pt x="669242" y="308892"/>
                      </a:lnTo>
                      <a:lnTo>
                        <a:pt x="666560" y="314789"/>
                      </a:lnTo>
                      <a:lnTo>
                        <a:pt x="662702" y="319830"/>
                      </a:lnTo>
                      <a:lnTo>
                        <a:pt x="658090" y="328620"/>
                      </a:lnTo>
                      <a:lnTo>
                        <a:pt x="655304" y="335911"/>
                      </a:lnTo>
                      <a:lnTo>
                        <a:pt x="651871" y="342023"/>
                      </a:lnTo>
                      <a:lnTo>
                        <a:pt x="645331" y="351350"/>
                      </a:lnTo>
                      <a:lnTo>
                        <a:pt x="639755" y="359176"/>
                      </a:lnTo>
                      <a:lnTo>
                        <a:pt x="635147" y="363466"/>
                      </a:lnTo>
                      <a:lnTo>
                        <a:pt x="629142" y="370003"/>
                      </a:lnTo>
                      <a:lnTo>
                        <a:pt x="622495" y="374936"/>
                      </a:lnTo>
                      <a:lnTo>
                        <a:pt x="617883" y="377833"/>
                      </a:lnTo>
                      <a:lnTo>
                        <a:pt x="611882" y="381798"/>
                      </a:lnTo>
                      <a:lnTo>
                        <a:pt x="603302" y="388874"/>
                      </a:lnTo>
                      <a:lnTo>
                        <a:pt x="596440" y="395307"/>
                      </a:lnTo>
                      <a:lnTo>
                        <a:pt x="590868" y="401205"/>
                      </a:lnTo>
                      <a:lnTo>
                        <a:pt x="586256" y="406138"/>
                      </a:lnTo>
                      <a:lnTo>
                        <a:pt x="582501" y="411817"/>
                      </a:lnTo>
                      <a:lnTo>
                        <a:pt x="580144" y="415679"/>
                      </a:lnTo>
                      <a:lnTo>
                        <a:pt x="574889" y="418144"/>
                      </a:lnTo>
                      <a:lnTo>
                        <a:pt x="574354" y="420398"/>
                      </a:lnTo>
                      <a:lnTo>
                        <a:pt x="571139" y="422862"/>
                      </a:lnTo>
                      <a:lnTo>
                        <a:pt x="567599" y="425006"/>
                      </a:lnTo>
                      <a:lnTo>
                        <a:pt x="566527" y="430153"/>
                      </a:lnTo>
                      <a:lnTo>
                        <a:pt x="563848" y="436265"/>
                      </a:lnTo>
                      <a:lnTo>
                        <a:pt x="559558" y="443341"/>
                      </a:lnTo>
                      <a:lnTo>
                        <a:pt x="556665" y="448274"/>
                      </a:lnTo>
                      <a:lnTo>
                        <a:pt x="554629" y="453739"/>
                      </a:lnTo>
                      <a:lnTo>
                        <a:pt x="554307" y="461458"/>
                      </a:lnTo>
                      <a:lnTo>
                        <a:pt x="556772" y="463820"/>
                      </a:lnTo>
                      <a:lnTo>
                        <a:pt x="560094" y="466606"/>
                      </a:lnTo>
                      <a:lnTo>
                        <a:pt x="559880" y="471539"/>
                      </a:lnTo>
                      <a:lnTo>
                        <a:pt x="558594" y="472504"/>
                      </a:lnTo>
                      <a:lnTo>
                        <a:pt x="558808" y="477008"/>
                      </a:lnTo>
                      <a:lnTo>
                        <a:pt x="560201" y="478079"/>
                      </a:lnTo>
                      <a:lnTo>
                        <a:pt x="559129" y="480437"/>
                      </a:lnTo>
                      <a:lnTo>
                        <a:pt x="559451" y="483759"/>
                      </a:lnTo>
                      <a:lnTo>
                        <a:pt x="560951" y="486013"/>
                      </a:lnTo>
                      <a:lnTo>
                        <a:pt x="562027" y="489764"/>
                      </a:lnTo>
                      <a:lnTo>
                        <a:pt x="563205" y="493839"/>
                      </a:lnTo>
                      <a:lnTo>
                        <a:pt x="565134" y="497915"/>
                      </a:lnTo>
                      <a:lnTo>
                        <a:pt x="569424" y="500701"/>
                      </a:lnTo>
                      <a:lnTo>
                        <a:pt x="571032" y="505635"/>
                      </a:lnTo>
                      <a:lnTo>
                        <a:pt x="569103" y="510242"/>
                      </a:lnTo>
                      <a:lnTo>
                        <a:pt x="569317" y="513997"/>
                      </a:lnTo>
                      <a:lnTo>
                        <a:pt x="570389" y="518819"/>
                      </a:lnTo>
                      <a:lnTo>
                        <a:pt x="571139" y="523752"/>
                      </a:lnTo>
                      <a:lnTo>
                        <a:pt x="571032" y="530293"/>
                      </a:lnTo>
                      <a:lnTo>
                        <a:pt x="570496" y="532971"/>
                      </a:lnTo>
                      <a:lnTo>
                        <a:pt x="571460" y="535440"/>
                      </a:lnTo>
                      <a:lnTo>
                        <a:pt x="571032" y="538655"/>
                      </a:lnTo>
                      <a:lnTo>
                        <a:pt x="571782" y="545088"/>
                      </a:lnTo>
                      <a:lnTo>
                        <a:pt x="571460" y="552700"/>
                      </a:lnTo>
                      <a:lnTo>
                        <a:pt x="568246" y="556883"/>
                      </a:lnTo>
                      <a:lnTo>
                        <a:pt x="563848" y="561062"/>
                      </a:lnTo>
                      <a:lnTo>
                        <a:pt x="558058" y="566960"/>
                      </a:lnTo>
                      <a:lnTo>
                        <a:pt x="553875" y="569428"/>
                      </a:lnTo>
                      <a:lnTo>
                        <a:pt x="547767" y="570178"/>
                      </a:lnTo>
                      <a:lnTo>
                        <a:pt x="542405" y="573822"/>
                      </a:lnTo>
                      <a:lnTo>
                        <a:pt x="537472" y="576501"/>
                      </a:lnTo>
                      <a:lnTo>
                        <a:pt x="531789" y="584438"/>
                      </a:lnTo>
                      <a:lnTo>
                        <a:pt x="529217" y="587867"/>
                      </a:lnTo>
                      <a:lnTo>
                        <a:pt x="524391" y="589046"/>
                      </a:lnTo>
                      <a:lnTo>
                        <a:pt x="519247" y="594622"/>
                      </a:lnTo>
                      <a:lnTo>
                        <a:pt x="516779" y="596979"/>
                      </a:lnTo>
                      <a:lnTo>
                        <a:pt x="514314" y="596979"/>
                      </a:lnTo>
                      <a:lnTo>
                        <a:pt x="513350" y="600734"/>
                      </a:lnTo>
                      <a:lnTo>
                        <a:pt x="513350" y="605774"/>
                      </a:lnTo>
                      <a:lnTo>
                        <a:pt x="517100" y="609310"/>
                      </a:lnTo>
                      <a:lnTo>
                        <a:pt x="517958" y="614029"/>
                      </a:lnTo>
                      <a:lnTo>
                        <a:pt x="519355" y="618851"/>
                      </a:lnTo>
                      <a:lnTo>
                        <a:pt x="519783" y="623356"/>
                      </a:lnTo>
                      <a:lnTo>
                        <a:pt x="521926" y="623356"/>
                      </a:lnTo>
                      <a:lnTo>
                        <a:pt x="522033" y="627753"/>
                      </a:lnTo>
                      <a:lnTo>
                        <a:pt x="521391" y="633865"/>
                      </a:lnTo>
                      <a:lnTo>
                        <a:pt x="519783" y="639116"/>
                      </a:lnTo>
                      <a:lnTo>
                        <a:pt x="520533" y="642441"/>
                      </a:lnTo>
                      <a:lnTo>
                        <a:pt x="519997" y="645227"/>
                      </a:lnTo>
                      <a:lnTo>
                        <a:pt x="517529" y="648660"/>
                      </a:lnTo>
                      <a:lnTo>
                        <a:pt x="513136" y="650696"/>
                      </a:lnTo>
                      <a:lnTo>
                        <a:pt x="506274" y="653268"/>
                      </a:lnTo>
                      <a:lnTo>
                        <a:pt x="498769" y="656701"/>
                      </a:lnTo>
                      <a:lnTo>
                        <a:pt x="494264" y="660345"/>
                      </a:lnTo>
                      <a:lnTo>
                        <a:pt x="492871" y="663670"/>
                      </a:lnTo>
                      <a:lnTo>
                        <a:pt x="493943" y="666671"/>
                      </a:lnTo>
                      <a:lnTo>
                        <a:pt x="495657" y="666671"/>
                      </a:lnTo>
                      <a:lnTo>
                        <a:pt x="495764" y="670854"/>
                      </a:lnTo>
                      <a:lnTo>
                        <a:pt x="494586" y="677609"/>
                      </a:lnTo>
                      <a:lnTo>
                        <a:pt x="492871" y="685756"/>
                      </a:lnTo>
                      <a:lnTo>
                        <a:pt x="491157" y="691011"/>
                      </a:lnTo>
                      <a:lnTo>
                        <a:pt x="486759" y="695833"/>
                      </a:lnTo>
                      <a:lnTo>
                        <a:pt x="483223" y="698194"/>
                      </a:lnTo>
                      <a:lnTo>
                        <a:pt x="480219" y="701624"/>
                      </a:lnTo>
                      <a:lnTo>
                        <a:pt x="475821" y="708378"/>
                      </a:lnTo>
                      <a:lnTo>
                        <a:pt x="473250" y="714812"/>
                      </a:lnTo>
                      <a:lnTo>
                        <a:pt x="469821" y="720066"/>
                      </a:lnTo>
                      <a:lnTo>
                        <a:pt x="465316" y="726393"/>
                      </a:lnTo>
                      <a:lnTo>
                        <a:pt x="460169" y="729071"/>
                      </a:lnTo>
                      <a:lnTo>
                        <a:pt x="456740" y="733897"/>
                      </a:lnTo>
                      <a:lnTo>
                        <a:pt x="450092" y="740116"/>
                      </a:lnTo>
                      <a:lnTo>
                        <a:pt x="444516" y="745153"/>
                      </a:lnTo>
                      <a:lnTo>
                        <a:pt x="439154" y="749657"/>
                      </a:lnTo>
                      <a:lnTo>
                        <a:pt x="434011" y="752015"/>
                      </a:lnTo>
                      <a:lnTo>
                        <a:pt x="430042" y="752015"/>
                      </a:lnTo>
                      <a:lnTo>
                        <a:pt x="426287" y="752658"/>
                      </a:lnTo>
                      <a:lnTo>
                        <a:pt x="423716" y="753836"/>
                      </a:lnTo>
                      <a:lnTo>
                        <a:pt x="422858" y="755769"/>
                      </a:lnTo>
                      <a:lnTo>
                        <a:pt x="420608" y="755233"/>
                      </a:lnTo>
                      <a:lnTo>
                        <a:pt x="418890" y="754697"/>
                      </a:lnTo>
                      <a:lnTo>
                        <a:pt x="417175" y="755769"/>
                      </a:lnTo>
                      <a:lnTo>
                        <a:pt x="416211" y="758019"/>
                      </a:lnTo>
                      <a:lnTo>
                        <a:pt x="413210" y="757376"/>
                      </a:lnTo>
                      <a:lnTo>
                        <a:pt x="409349" y="756198"/>
                      </a:lnTo>
                      <a:lnTo>
                        <a:pt x="405277" y="755448"/>
                      </a:lnTo>
                      <a:lnTo>
                        <a:pt x="397558" y="756626"/>
                      </a:lnTo>
                      <a:lnTo>
                        <a:pt x="393375" y="755662"/>
                      </a:lnTo>
                      <a:lnTo>
                        <a:pt x="389727" y="756305"/>
                      </a:lnTo>
                      <a:lnTo>
                        <a:pt x="387370" y="759305"/>
                      </a:lnTo>
                      <a:lnTo>
                        <a:pt x="380937" y="760377"/>
                      </a:lnTo>
                      <a:lnTo>
                        <a:pt x="373646" y="760913"/>
                      </a:lnTo>
                      <a:lnTo>
                        <a:pt x="369145" y="764560"/>
                      </a:lnTo>
                      <a:lnTo>
                        <a:pt x="365605" y="764024"/>
                      </a:lnTo>
                      <a:lnTo>
                        <a:pt x="362498" y="761988"/>
                      </a:lnTo>
                      <a:lnTo>
                        <a:pt x="361315" y="760270"/>
                      </a:lnTo>
                      <a:lnTo>
                        <a:pt x="357243" y="759734"/>
                      </a:lnTo>
                      <a:lnTo>
                        <a:pt x="356600" y="756626"/>
                      </a:lnTo>
                      <a:lnTo>
                        <a:pt x="353810" y="755126"/>
                      </a:lnTo>
                      <a:lnTo>
                        <a:pt x="353060" y="751158"/>
                      </a:lnTo>
                      <a:lnTo>
                        <a:pt x="350167" y="747086"/>
                      </a:lnTo>
                      <a:lnTo>
                        <a:pt x="349417" y="744188"/>
                      </a:lnTo>
                      <a:lnTo>
                        <a:pt x="348667" y="740867"/>
                      </a:lnTo>
                      <a:lnTo>
                        <a:pt x="351024" y="740331"/>
                      </a:lnTo>
                      <a:lnTo>
                        <a:pt x="352096" y="737005"/>
                      </a:lnTo>
                      <a:lnTo>
                        <a:pt x="351881" y="732286"/>
                      </a:lnTo>
                      <a:lnTo>
                        <a:pt x="350703" y="727785"/>
                      </a:lnTo>
                      <a:lnTo>
                        <a:pt x="348667" y="724138"/>
                      </a:lnTo>
                      <a:lnTo>
                        <a:pt x="344912" y="718673"/>
                      </a:lnTo>
                      <a:lnTo>
                        <a:pt x="342448" y="713740"/>
                      </a:lnTo>
                      <a:lnTo>
                        <a:pt x="340622" y="708271"/>
                      </a:lnTo>
                      <a:lnTo>
                        <a:pt x="338800" y="703231"/>
                      </a:lnTo>
                      <a:lnTo>
                        <a:pt x="336979" y="697333"/>
                      </a:lnTo>
                      <a:lnTo>
                        <a:pt x="334621" y="693904"/>
                      </a:lnTo>
                      <a:lnTo>
                        <a:pt x="330974" y="690904"/>
                      </a:lnTo>
                      <a:lnTo>
                        <a:pt x="326041" y="685971"/>
                      </a:lnTo>
                      <a:lnTo>
                        <a:pt x="324112" y="681681"/>
                      </a:lnTo>
                      <a:lnTo>
                        <a:pt x="322076" y="677930"/>
                      </a:lnTo>
                      <a:lnTo>
                        <a:pt x="320897" y="673318"/>
                      </a:lnTo>
                      <a:lnTo>
                        <a:pt x="319393" y="666456"/>
                      </a:lnTo>
                      <a:lnTo>
                        <a:pt x="317250" y="657558"/>
                      </a:lnTo>
                      <a:lnTo>
                        <a:pt x="318214" y="653590"/>
                      </a:lnTo>
                      <a:lnTo>
                        <a:pt x="316500" y="649410"/>
                      </a:lnTo>
                      <a:lnTo>
                        <a:pt x="314357" y="643084"/>
                      </a:lnTo>
                      <a:lnTo>
                        <a:pt x="314357" y="631718"/>
                      </a:lnTo>
                      <a:lnTo>
                        <a:pt x="315321" y="628182"/>
                      </a:lnTo>
                      <a:lnTo>
                        <a:pt x="313500" y="624749"/>
                      </a:lnTo>
                      <a:lnTo>
                        <a:pt x="309424" y="618208"/>
                      </a:lnTo>
                      <a:lnTo>
                        <a:pt x="306209" y="612315"/>
                      </a:lnTo>
                      <a:lnTo>
                        <a:pt x="302776" y="605560"/>
                      </a:lnTo>
                      <a:lnTo>
                        <a:pt x="299990" y="598912"/>
                      </a:lnTo>
                      <a:lnTo>
                        <a:pt x="296128" y="591300"/>
                      </a:lnTo>
                      <a:lnTo>
                        <a:pt x="292163" y="585510"/>
                      </a:lnTo>
                      <a:lnTo>
                        <a:pt x="289159" y="581005"/>
                      </a:lnTo>
                      <a:lnTo>
                        <a:pt x="287230" y="575215"/>
                      </a:lnTo>
                      <a:lnTo>
                        <a:pt x="287766" y="569643"/>
                      </a:lnTo>
                      <a:lnTo>
                        <a:pt x="287873" y="561816"/>
                      </a:lnTo>
                      <a:lnTo>
                        <a:pt x="287230" y="557419"/>
                      </a:lnTo>
                      <a:lnTo>
                        <a:pt x="289374" y="554950"/>
                      </a:lnTo>
                      <a:lnTo>
                        <a:pt x="292271" y="546481"/>
                      </a:lnTo>
                      <a:lnTo>
                        <a:pt x="293985" y="537690"/>
                      </a:lnTo>
                      <a:lnTo>
                        <a:pt x="295057" y="532329"/>
                      </a:lnTo>
                      <a:lnTo>
                        <a:pt x="300954" y="524395"/>
                      </a:lnTo>
                      <a:lnTo>
                        <a:pt x="304490" y="523216"/>
                      </a:lnTo>
                      <a:lnTo>
                        <a:pt x="306852" y="518069"/>
                      </a:lnTo>
                      <a:lnTo>
                        <a:pt x="307816" y="511100"/>
                      </a:lnTo>
                      <a:lnTo>
                        <a:pt x="307602" y="505309"/>
                      </a:lnTo>
                      <a:lnTo>
                        <a:pt x="304812" y="500487"/>
                      </a:lnTo>
                      <a:lnTo>
                        <a:pt x="301704" y="492982"/>
                      </a:lnTo>
                      <a:lnTo>
                        <a:pt x="301276" y="489656"/>
                      </a:lnTo>
                      <a:lnTo>
                        <a:pt x="299883" y="487728"/>
                      </a:lnTo>
                      <a:lnTo>
                        <a:pt x="303205" y="483866"/>
                      </a:lnTo>
                      <a:lnTo>
                        <a:pt x="303526" y="480759"/>
                      </a:lnTo>
                      <a:lnTo>
                        <a:pt x="301490" y="476790"/>
                      </a:lnTo>
                      <a:lnTo>
                        <a:pt x="297736" y="469606"/>
                      </a:lnTo>
                      <a:lnTo>
                        <a:pt x="297736" y="465535"/>
                      </a:lnTo>
                      <a:lnTo>
                        <a:pt x="293235" y="459422"/>
                      </a:lnTo>
                      <a:lnTo>
                        <a:pt x="291949" y="454704"/>
                      </a:lnTo>
                      <a:lnTo>
                        <a:pt x="291195" y="449560"/>
                      </a:lnTo>
                      <a:lnTo>
                        <a:pt x="288623" y="444841"/>
                      </a:lnTo>
                      <a:lnTo>
                        <a:pt x="286480" y="441520"/>
                      </a:lnTo>
                      <a:lnTo>
                        <a:pt x="280476" y="435729"/>
                      </a:lnTo>
                      <a:lnTo>
                        <a:pt x="276939" y="431653"/>
                      </a:lnTo>
                      <a:lnTo>
                        <a:pt x="274685" y="428760"/>
                      </a:lnTo>
                      <a:lnTo>
                        <a:pt x="270292" y="425863"/>
                      </a:lnTo>
                      <a:lnTo>
                        <a:pt x="267180" y="421684"/>
                      </a:lnTo>
                      <a:lnTo>
                        <a:pt x="264073" y="417501"/>
                      </a:lnTo>
                      <a:lnTo>
                        <a:pt x="262680" y="412679"/>
                      </a:lnTo>
                      <a:lnTo>
                        <a:pt x="260961" y="406995"/>
                      </a:lnTo>
                      <a:lnTo>
                        <a:pt x="263430" y="401741"/>
                      </a:lnTo>
                      <a:lnTo>
                        <a:pt x="263216" y="395415"/>
                      </a:lnTo>
                      <a:lnTo>
                        <a:pt x="265680" y="396379"/>
                      </a:lnTo>
                      <a:lnTo>
                        <a:pt x="265680" y="393914"/>
                      </a:lnTo>
                      <a:lnTo>
                        <a:pt x="263644" y="392093"/>
                      </a:lnTo>
                      <a:lnTo>
                        <a:pt x="266430" y="391557"/>
                      </a:lnTo>
                      <a:lnTo>
                        <a:pt x="264930" y="387481"/>
                      </a:lnTo>
                      <a:lnTo>
                        <a:pt x="266645" y="381691"/>
                      </a:lnTo>
                      <a:lnTo>
                        <a:pt x="268145" y="374721"/>
                      </a:lnTo>
                      <a:lnTo>
                        <a:pt x="269327" y="368395"/>
                      </a:lnTo>
                      <a:lnTo>
                        <a:pt x="267073" y="361319"/>
                      </a:lnTo>
                      <a:lnTo>
                        <a:pt x="266323" y="358640"/>
                      </a:lnTo>
                      <a:lnTo>
                        <a:pt x="263858" y="357997"/>
                      </a:lnTo>
                      <a:lnTo>
                        <a:pt x="262354" y="358640"/>
                      </a:lnTo>
                      <a:lnTo>
                        <a:pt x="259675" y="355961"/>
                      </a:lnTo>
                      <a:lnTo>
                        <a:pt x="258175" y="352100"/>
                      </a:lnTo>
                      <a:lnTo>
                        <a:pt x="255818" y="353386"/>
                      </a:lnTo>
                      <a:lnTo>
                        <a:pt x="254742" y="351350"/>
                      </a:lnTo>
                      <a:lnTo>
                        <a:pt x="253135" y="352314"/>
                      </a:lnTo>
                      <a:lnTo>
                        <a:pt x="249599" y="352635"/>
                      </a:lnTo>
                      <a:lnTo>
                        <a:pt x="244130" y="352957"/>
                      </a:lnTo>
                      <a:lnTo>
                        <a:pt x="239197" y="353707"/>
                      </a:lnTo>
                      <a:lnTo>
                        <a:pt x="234482" y="355207"/>
                      </a:lnTo>
                      <a:lnTo>
                        <a:pt x="230942" y="355636"/>
                      </a:lnTo>
                      <a:lnTo>
                        <a:pt x="227941" y="353064"/>
                      </a:lnTo>
                      <a:lnTo>
                        <a:pt x="225151" y="348238"/>
                      </a:lnTo>
                      <a:lnTo>
                        <a:pt x="222044" y="341916"/>
                      </a:lnTo>
                      <a:lnTo>
                        <a:pt x="217325" y="336554"/>
                      </a:lnTo>
                      <a:lnTo>
                        <a:pt x="213039" y="332692"/>
                      </a:lnTo>
                      <a:lnTo>
                        <a:pt x="209177" y="333228"/>
                      </a:lnTo>
                      <a:lnTo>
                        <a:pt x="200493" y="334732"/>
                      </a:lnTo>
                      <a:lnTo>
                        <a:pt x="192667" y="335482"/>
                      </a:lnTo>
                      <a:lnTo>
                        <a:pt x="185269" y="336768"/>
                      </a:lnTo>
                      <a:lnTo>
                        <a:pt x="180765" y="337304"/>
                      </a:lnTo>
                      <a:lnTo>
                        <a:pt x="178300" y="340840"/>
                      </a:lnTo>
                      <a:lnTo>
                        <a:pt x="172617" y="340304"/>
                      </a:lnTo>
                      <a:lnTo>
                        <a:pt x="165969" y="343523"/>
                      </a:lnTo>
                      <a:lnTo>
                        <a:pt x="159857" y="346952"/>
                      </a:lnTo>
                      <a:lnTo>
                        <a:pt x="155893" y="347166"/>
                      </a:lnTo>
                      <a:lnTo>
                        <a:pt x="151281" y="350814"/>
                      </a:lnTo>
                      <a:lnTo>
                        <a:pt x="147419" y="348452"/>
                      </a:lnTo>
                      <a:lnTo>
                        <a:pt x="143240" y="347702"/>
                      </a:lnTo>
                      <a:lnTo>
                        <a:pt x="139379" y="345131"/>
                      </a:lnTo>
                      <a:lnTo>
                        <a:pt x="137450" y="345131"/>
                      </a:lnTo>
                      <a:lnTo>
                        <a:pt x="134445" y="346631"/>
                      </a:lnTo>
                      <a:lnTo>
                        <a:pt x="130266" y="346095"/>
                      </a:lnTo>
                      <a:lnTo>
                        <a:pt x="123619" y="346952"/>
                      </a:lnTo>
                      <a:lnTo>
                        <a:pt x="117507" y="347059"/>
                      </a:lnTo>
                      <a:lnTo>
                        <a:pt x="112252" y="348881"/>
                      </a:lnTo>
                      <a:lnTo>
                        <a:pt x="105497" y="350921"/>
                      </a:lnTo>
                      <a:lnTo>
                        <a:pt x="100890" y="352850"/>
                      </a:lnTo>
                      <a:lnTo>
                        <a:pt x="96064" y="355207"/>
                      </a:lnTo>
                      <a:lnTo>
                        <a:pt x="91777" y="353171"/>
                      </a:lnTo>
                      <a:lnTo>
                        <a:pt x="86416" y="350171"/>
                      </a:lnTo>
                      <a:lnTo>
                        <a:pt x="78589" y="345452"/>
                      </a:lnTo>
                      <a:lnTo>
                        <a:pt x="71727" y="339233"/>
                      </a:lnTo>
                      <a:lnTo>
                        <a:pt x="64544" y="334197"/>
                      </a:lnTo>
                      <a:lnTo>
                        <a:pt x="58861" y="330335"/>
                      </a:lnTo>
                      <a:lnTo>
                        <a:pt x="55428" y="326795"/>
                      </a:lnTo>
                      <a:lnTo>
                        <a:pt x="49320" y="324652"/>
                      </a:lnTo>
                      <a:lnTo>
                        <a:pt x="42458" y="316825"/>
                      </a:lnTo>
                      <a:lnTo>
                        <a:pt x="42025" y="312214"/>
                      </a:lnTo>
                      <a:lnTo>
                        <a:pt x="38918" y="304709"/>
                      </a:lnTo>
                      <a:lnTo>
                        <a:pt x="36667" y="299994"/>
                      </a:lnTo>
                      <a:lnTo>
                        <a:pt x="30448" y="296775"/>
                      </a:lnTo>
                      <a:lnTo>
                        <a:pt x="26480" y="293561"/>
                      </a:lnTo>
                      <a:lnTo>
                        <a:pt x="25515" y="288842"/>
                      </a:lnTo>
                      <a:lnTo>
                        <a:pt x="23801" y="288520"/>
                      </a:lnTo>
                      <a:lnTo>
                        <a:pt x="22193" y="289913"/>
                      </a:lnTo>
                      <a:lnTo>
                        <a:pt x="19082" y="285413"/>
                      </a:lnTo>
                      <a:lnTo>
                        <a:pt x="19082" y="282408"/>
                      </a:lnTo>
                      <a:lnTo>
                        <a:pt x="19939" y="278872"/>
                      </a:lnTo>
                      <a:lnTo>
                        <a:pt x="16724" y="279837"/>
                      </a:lnTo>
                      <a:lnTo>
                        <a:pt x="10720" y="279515"/>
                      </a:lnTo>
                      <a:lnTo>
                        <a:pt x="9112" y="275653"/>
                      </a:lnTo>
                      <a:lnTo>
                        <a:pt x="5572" y="273939"/>
                      </a:lnTo>
                      <a:lnTo>
                        <a:pt x="5572" y="264505"/>
                      </a:lnTo>
                      <a:lnTo>
                        <a:pt x="8148" y="265898"/>
                      </a:lnTo>
                      <a:lnTo>
                        <a:pt x="12974" y="264827"/>
                      </a:lnTo>
                      <a:lnTo>
                        <a:pt x="13081" y="262144"/>
                      </a:lnTo>
                      <a:lnTo>
                        <a:pt x="8148" y="262144"/>
                      </a:lnTo>
                      <a:lnTo>
                        <a:pt x="5572" y="259786"/>
                      </a:lnTo>
                      <a:lnTo>
                        <a:pt x="4072" y="253996"/>
                      </a:lnTo>
                      <a:lnTo>
                        <a:pt x="0" y="250460"/>
                      </a:lnTo>
                      <a:lnTo>
                        <a:pt x="3215" y="247563"/>
                      </a:lnTo>
                      <a:lnTo>
                        <a:pt x="6969" y="241991"/>
                      </a:lnTo>
                      <a:lnTo>
                        <a:pt x="8148" y="237593"/>
                      </a:lnTo>
                      <a:lnTo>
                        <a:pt x="10077" y="227834"/>
                      </a:lnTo>
                      <a:lnTo>
                        <a:pt x="12434" y="221619"/>
                      </a:lnTo>
                      <a:lnTo>
                        <a:pt x="13081" y="214757"/>
                      </a:lnTo>
                      <a:lnTo>
                        <a:pt x="11684" y="208324"/>
                      </a:lnTo>
                      <a:lnTo>
                        <a:pt x="8791" y="203819"/>
                      </a:lnTo>
                      <a:lnTo>
                        <a:pt x="8898" y="200926"/>
                      </a:lnTo>
                      <a:lnTo>
                        <a:pt x="10934" y="195886"/>
                      </a:lnTo>
                      <a:lnTo>
                        <a:pt x="10720" y="191488"/>
                      </a:lnTo>
                      <a:lnTo>
                        <a:pt x="5679" y="186666"/>
                      </a:lnTo>
                      <a:lnTo>
                        <a:pt x="3322" y="182269"/>
                      </a:lnTo>
                      <a:lnTo>
                        <a:pt x="3858" y="175728"/>
                      </a:lnTo>
                      <a:lnTo>
                        <a:pt x="5786" y="172514"/>
                      </a:lnTo>
                      <a:lnTo>
                        <a:pt x="9112" y="171656"/>
                      </a:lnTo>
                      <a:lnTo>
                        <a:pt x="9970" y="165973"/>
                      </a:lnTo>
                      <a:lnTo>
                        <a:pt x="12327" y="162326"/>
                      </a:lnTo>
                      <a:lnTo>
                        <a:pt x="15331" y="157289"/>
                      </a:lnTo>
                      <a:lnTo>
                        <a:pt x="15546" y="154178"/>
                      </a:lnTo>
                      <a:lnTo>
                        <a:pt x="19725" y="149785"/>
                      </a:lnTo>
                      <a:lnTo>
                        <a:pt x="24551" y="144637"/>
                      </a:lnTo>
                      <a:lnTo>
                        <a:pt x="26587" y="133271"/>
                      </a:lnTo>
                      <a:lnTo>
                        <a:pt x="28627" y="129306"/>
                      </a:lnTo>
                      <a:lnTo>
                        <a:pt x="34949" y="125444"/>
                      </a:lnTo>
                      <a:lnTo>
                        <a:pt x="38382" y="122230"/>
                      </a:lnTo>
                      <a:lnTo>
                        <a:pt x="40311" y="115368"/>
                      </a:lnTo>
                      <a:lnTo>
                        <a:pt x="43208" y="110006"/>
                      </a:lnTo>
                      <a:lnTo>
                        <a:pt x="51034" y="109041"/>
                      </a:lnTo>
                      <a:lnTo>
                        <a:pt x="57575" y="106573"/>
                      </a:lnTo>
                      <a:lnTo>
                        <a:pt x="60575" y="102501"/>
                      </a:lnTo>
                      <a:lnTo>
                        <a:pt x="64758" y="99389"/>
                      </a:lnTo>
                      <a:lnTo>
                        <a:pt x="70116" y="95425"/>
                      </a:lnTo>
                      <a:lnTo>
                        <a:pt x="73549" y="90170"/>
                      </a:lnTo>
                      <a:lnTo>
                        <a:pt x="76121" y="83630"/>
                      </a:lnTo>
                      <a:lnTo>
                        <a:pt x="74513" y="76017"/>
                      </a:lnTo>
                      <a:lnTo>
                        <a:pt x="74728" y="69798"/>
                      </a:lnTo>
                      <a:lnTo>
                        <a:pt x="77299" y="66048"/>
                      </a:lnTo>
                      <a:lnTo>
                        <a:pt x="80625" y="59936"/>
                      </a:lnTo>
                      <a:lnTo>
                        <a:pt x="81268" y="56182"/>
                      </a:lnTo>
                      <a:lnTo>
                        <a:pt x="84808" y="51895"/>
                      </a:lnTo>
                      <a:lnTo>
                        <a:pt x="88559" y="48034"/>
                      </a:lnTo>
                      <a:lnTo>
                        <a:pt x="94778" y="45569"/>
                      </a:lnTo>
                      <a:lnTo>
                        <a:pt x="101747" y="41815"/>
                      </a:lnTo>
                      <a:lnTo>
                        <a:pt x="105497" y="36993"/>
                      </a:lnTo>
                      <a:lnTo>
                        <a:pt x="108395" y="30988"/>
                      </a:lnTo>
                      <a:lnTo>
                        <a:pt x="111181" y="24233"/>
                      </a:lnTo>
                      <a:lnTo>
                        <a:pt x="112895" y="19300"/>
                      </a:lnTo>
                      <a:lnTo>
                        <a:pt x="114721" y="18443"/>
                      </a:lnTo>
                      <a:lnTo>
                        <a:pt x="117185" y="18979"/>
                      </a:lnTo>
                      <a:lnTo>
                        <a:pt x="119328" y="22090"/>
                      </a:lnTo>
                      <a:lnTo>
                        <a:pt x="122869" y="24662"/>
                      </a:lnTo>
                      <a:lnTo>
                        <a:pt x="126190" y="26376"/>
                      </a:lnTo>
                      <a:lnTo>
                        <a:pt x="130802" y="26269"/>
                      </a:lnTo>
                      <a:lnTo>
                        <a:pt x="139807" y="25626"/>
                      </a:lnTo>
                      <a:lnTo>
                        <a:pt x="142383" y="26055"/>
                      </a:lnTo>
                      <a:lnTo>
                        <a:pt x="144312" y="27555"/>
                      </a:lnTo>
                      <a:lnTo>
                        <a:pt x="147634" y="27448"/>
                      </a:lnTo>
                      <a:lnTo>
                        <a:pt x="153853" y="26698"/>
                      </a:lnTo>
                      <a:lnTo>
                        <a:pt x="158571" y="24448"/>
                      </a:lnTo>
                      <a:lnTo>
                        <a:pt x="161679" y="20050"/>
                      </a:lnTo>
                      <a:lnTo>
                        <a:pt x="165219" y="18443"/>
                      </a:lnTo>
                      <a:lnTo>
                        <a:pt x="171117" y="18443"/>
                      </a:lnTo>
                      <a:lnTo>
                        <a:pt x="173153" y="15871"/>
                      </a:lnTo>
                      <a:lnTo>
                        <a:pt x="177225" y="12545"/>
                      </a:lnTo>
                      <a:lnTo>
                        <a:pt x="181836" y="10509"/>
                      </a:lnTo>
                      <a:lnTo>
                        <a:pt x="188377" y="9331"/>
                      </a:lnTo>
                      <a:lnTo>
                        <a:pt x="195560" y="8580"/>
                      </a:lnTo>
                      <a:lnTo>
                        <a:pt x="198779" y="8580"/>
                      </a:lnTo>
                      <a:lnTo>
                        <a:pt x="200922" y="6326"/>
                      </a:lnTo>
                      <a:lnTo>
                        <a:pt x="207677" y="6326"/>
                      </a:lnTo>
                      <a:lnTo>
                        <a:pt x="210034" y="5040"/>
                      </a:lnTo>
                      <a:lnTo>
                        <a:pt x="214003" y="5790"/>
                      </a:lnTo>
                      <a:lnTo>
                        <a:pt x="219039" y="5683"/>
                      </a:lnTo>
                      <a:lnTo>
                        <a:pt x="223008" y="7402"/>
                      </a:lnTo>
                      <a:lnTo>
                        <a:pt x="224080" y="8473"/>
                      </a:lnTo>
                      <a:lnTo>
                        <a:pt x="226759" y="6866"/>
                      </a:lnTo>
                      <a:lnTo>
                        <a:pt x="232870" y="5040"/>
                      </a:lnTo>
                      <a:lnTo>
                        <a:pt x="235768" y="4183"/>
                      </a:lnTo>
                      <a:lnTo>
                        <a:pt x="239089" y="4826"/>
                      </a:lnTo>
                      <a:lnTo>
                        <a:pt x="242629" y="4183"/>
                      </a:lnTo>
                      <a:lnTo>
                        <a:pt x="245094" y="3647"/>
                      </a:lnTo>
                      <a:lnTo>
                        <a:pt x="247559" y="4826"/>
                      </a:lnTo>
                      <a:lnTo>
                        <a:pt x="252278" y="4933"/>
                      </a:lnTo>
                      <a:lnTo>
                        <a:pt x="254849" y="6219"/>
                      </a:lnTo>
                      <a:lnTo>
                        <a:pt x="259354" y="3647"/>
                      </a:lnTo>
                      <a:lnTo>
                        <a:pt x="263966" y="1183"/>
                      </a:lnTo>
                      <a:lnTo>
                        <a:pt x="267073" y="0"/>
                      </a:lnTo>
                      <a:lnTo>
                        <a:pt x="270185" y="1290"/>
                      </a:lnTo>
                      <a:lnTo>
                        <a:pt x="271685" y="4504"/>
                      </a:lnTo>
                      <a:lnTo>
                        <a:pt x="273292" y="7723"/>
                      </a:lnTo>
                      <a:lnTo>
                        <a:pt x="275650" y="5898"/>
                      </a:lnTo>
                      <a:lnTo>
                        <a:pt x="279618" y="3754"/>
                      </a:lnTo>
                      <a:lnTo>
                        <a:pt x="280261" y="5255"/>
                      </a:lnTo>
                      <a:lnTo>
                        <a:pt x="279190" y="7295"/>
                      </a:lnTo>
                      <a:lnTo>
                        <a:pt x="276828" y="9759"/>
                      </a:lnTo>
                      <a:lnTo>
                        <a:pt x="274900" y="11795"/>
                      </a:lnTo>
                      <a:lnTo>
                        <a:pt x="275007" y="16943"/>
                      </a:lnTo>
                      <a:lnTo>
                        <a:pt x="277261" y="18229"/>
                      </a:lnTo>
                      <a:lnTo>
                        <a:pt x="279404" y="20693"/>
                      </a:lnTo>
                      <a:lnTo>
                        <a:pt x="279511" y="24555"/>
                      </a:lnTo>
                      <a:lnTo>
                        <a:pt x="279511" y="27555"/>
                      </a:lnTo>
                      <a:lnTo>
                        <a:pt x="276614" y="31309"/>
                      </a:lnTo>
                      <a:lnTo>
                        <a:pt x="274149" y="34417"/>
                      </a:lnTo>
                      <a:lnTo>
                        <a:pt x="270185" y="36993"/>
                      </a:lnTo>
                      <a:lnTo>
                        <a:pt x="268966" y="38743"/>
                      </a:lnTo>
                      <a:lnTo>
                        <a:pt x="269109" y="40743"/>
                      </a:lnTo>
                      <a:lnTo>
                        <a:pt x="270935" y="44069"/>
                      </a:lnTo>
                      <a:lnTo>
                        <a:pt x="274364" y="44712"/>
                      </a:lnTo>
                      <a:lnTo>
                        <a:pt x="277261" y="43533"/>
                      </a:lnTo>
                      <a:lnTo>
                        <a:pt x="277368" y="45248"/>
                      </a:lnTo>
                      <a:lnTo>
                        <a:pt x="277582" y="46426"/>
                      </a:lnTo>
                      <a:lnTo>
                        <a:pt x="279297" y="45998"/>
                      </a:lnTo>
                      <a:lnTo>
                        <a:pt x="281011" y="45033"/>
                      </a:lnTo>
                      <a:lnTo>
                        <a:pt x="281226" y="47284"/>
                      </a:lnTo>
                      <a:lnTo>
                        <a:pt x="281547" y="49105"/>
                      </a:lnTo>
                      <a:lnTo>
                        <a:pt x="284659" y="49427"/>
                      </a:lnTo>
                      <a:lnTo>
                        <a:pt x="287338" y="50717"/>
                      </a:lnTo>
                      <a:lnTo>
                        <a:pt x="290338" y="52645"/>
                      </a:lnTo>
                      <a:lnTo>
                        <a:pt x="293985" y="54360"/>
                      </a:lnTo>
                      <a:lnTo>
                        <a:pt x="299240" y="54360"/>
                      </a:lnTo>
                      <a:lnTo>
                        <a:pt x="305026" y="54467"/>
                      </a:lnTo>
                      <a:lnTo>
                        <a:pt x="309959" y="55860"/>
                      </a:lnTo>
                      <a:lnTo>
                        <a:pt x="313714" y="58329"/>
                      </a:lnTo>
                      <a:lnTo>
                        <a:pt x="319933" y="59615"/>
                      </a:lnTo>
                      <a:lnTo>
                        <a:pt x="322505" y="62079"/>
                      </a:lnTo>
                      <a:lnTo>
                        <a:pt x="323362" y="67012"/>
                      </a:lnTo>
                      <a:lnTo>
                        <a:pt x="325719" y="70334"/>
                      </a:lnTo>
                      <a:lnTo>
                        <a:pt x="330331" y="72374"/>
                      </a:lnTo>
                      <a:lnTo>
                        <a:pt x="337836" y="73339"/>
                      </a:lnTo>
                      <a:lnTo>
                        <a:pt x="345019" y="75589"/>
                      </a:lnTo>
                      <a:lnTo>
                        <a:pt x="350917" y="78486"/>
                      </a:lnTo>
                      <a:lnTo>
                        <a:pt x="354989" y="82022"/>
                      </a:lnTo>
                      <a:lnTo>
                        <a:pt x="359386" y="84487"/>
                      </a:lnTo>
                      <a:lnTo>
                        <a:pt x="363141" y="83201"/>
                      </a:lnTo>
                      <a:lnTo>
                        <a:pt x="368391" y="78268"/>
                      </a:lnTo>
                      <a:lnTo>
                        <a:pt x="370646" y="74517"/>
                      </a:lnTo>
                      <a:lnTo>
                        <a:pt x="368820" y="68191"/>
                      </a:lnTo>
                      <a:lnTo>
                        <a:pt x="368927" y="63151"/>
                      </a:lnTo>
                      <a:lnTo>
                        <a:pt x="372360" y="59293"/>
                      </a:lnTo>
                      <a:lnTo>
                        <a:pt x="376757" y="56610"/>
                      </a:lnTo>
                      <a:lnTo>
                        <a:pt x="382865" y="54789"/>
                      </a:lnTo>
                      <a:lnTo>
                        <a:pt x="386941" y="53503"/>
                      </a:lnTo>
                      <a:lnTo>
                        <a:pt x="393267" y="54574"/>
                      </a:lnTo>
                      <a:lnTo>
                        <a:pt x="398308" y="56503"/>
                      </a:lnTo>
                      <a:lnTo>
                        <a:pt x="398843" y="60257"/>
                      </a:lnTo>
                      <a:lnTo>
                        <a:pt x="400879" y="61758"/>
                      </a:lnTo>
                      <a:lnTo>
                        <a:pt x="406241" y="62401"/>
                      </a:lnTo>
                      <a:lnTo>
                        <a:pt x="408706" y="64333"/>
                      </a:lnTo>
                      <a:lnTo>
                        <a:pt x="417497" y="64548"/>
                      </a:lnTo>
                      <a:lnTo>
                        <a:pt x="418679" y="66048"/>
                      </a:lnTo>
                      <a:lnTo>
                        <a:pt x="419430" y="68941"/>
                      </a:lnTo>
                      <a:lnTo>
                        <a:pt x="423823" y="69048"/>
                      </a:lnTo>
                      <a:lnTo>
                        <a:pt x="425863" y="68405"/>
                      </a:lnTo>
                      <a:lnTo>
                        <a:pt x="429292" y="69048"/>
                      </a:lnTo>
                      <a:lnTo>
                        <a:pt x="436475" y="69905"/>
                      </a:lnTo>
                      <a:lnTo>
                        <a:pt x="441837" y="72803"/>
                      </a:lnTo>
                      <a:lnTo>
                        <a:pt x="446016" y="72696"/>
                      </a:lnTo>
                      <a:lnTo>
                        <a:pt x="446873" y="74410"/>
                      </a:lnTo>
                      <a:lnTo>
                        <a:pt x="453092" y="74946"/>
                      </a:lnTo>
                      <a:lnTo>
                        <a:pt x="459633" y="77625"/>
                      </a:lnTo>
                      <a:lnTo>
                        <a:pt x="463923" y="75160"/>
                      </a:lnTo>
                      <a:lnTo>
                        <a:pt x="469178" y="71517"/>
                      </a:lnTo>
                      <a:lnTo>
                        <a:pt x="471428" y="70013"/>
                      </a:lnTo>
                      <a:lnTo>
                        <a:pt x="475178" y="70874"/>
                      </a:lnTo>
                      <a:lnTo>
                        <a:pt x="477861" y="68620"/>
                      </a:lnTo>
                      <a:lnTo>
                        <a:pt x="482362" y="70013"/>
                      </a:lnTo>
                      <a:lnTo>
                        <a:pt x="486759" y="69477"/>
                      </a:lnTo>
                      <a:lnTo>
                        <a:pt x="487402" y="72588"/>
                      </a:lnTo>
                      <a:lnTo>
                        <a:pt x="490835" y="73017"/>
                      </a:lnTo>
                      <a:lnTo>
                        <a:pt x="493086" y="74410"/>
                      </a:lnTo>
                      <a:lnTo>
                        <a:pt x="497804" y="73874"/>
                      </a:lnTo>
                      <a:lnTo>
                        <a:pt x="504238" y="72910"/>
                      </a:lnTo>
                      <a:lnTo>
                        <a:pt x="507238" y="72481"/>
                      </a:lnTo>
                      <a:close/>
                    </a:path>
                  </a:pathLst>
                </a:custGeom>
                <a:grpFill/>
                <a:ln w="39624" cap="flat">
                  <a:noFill/>
                  <a:prstDash val="solid"/>
                  <a:miter/>
                </a:ln>
              </p:spPr>
              <p:txBody>
                <a:bodyPr rtlCol="0" anchor="ctr"/>
                <a:lstStyle/>
                <a:p>
                  <a:endParaRPr lang="en-US"/>
                </a:p>
              </p:txBody>
            </p:sp>
            <p:sp>
              <p:nvSpPr>
                <p:cNvPr id="310" name="Freeform: Shape 46">
                  <a:extLst>
                    <a:ext uri="{FF2B5EF4-FFF2-40B4-BE49-F238E27FC236}">
                      <a16:creationId xmlns:a16="http://schemas.microsoft.com/office/drawing/2014/main" id="{EB22374D-6CC6-43AD-8036-3BA64B1E8EBF}"/>
                    </a:ext>
                  </a:extLst>
                </p:cNvPr>
                <p:cNvSpPr/>
                <p:nvPr/>
              </p:nvSpPr>
              <p:spPr>
                <a:xfrm>
                  <a:off x="9178583" y="5333514"/>
                  <a:ext cx="70584" cy="139628"/>
                </a:xfrm>
                <a:custGeom>
                  <a:avLst/>
                  <a:gdLst>
                    <a:gd name="connsiteX0" fmla="*/ 13113 w 70584"/>
                    <a:gd name="connsiteY0" fmla="*/ 41597 h 139628"/>
                    <a:gd name="connsiteX1" fmla="*/ 23174 w 70584"/>
                    <a:gd name="connsiteY1" fmla="*/ 39128 h 139628"/>
                    <a:gd name="connsiteX2" fmla="*/ 29250 w 70584"/>
                    <a:gd name="connsiteY2" fmla="*/ 36278 h 139628"/>
                    <a:gd name="connsiteX3" fmla="*/ 35326 w 70584"/>
                    <a:gd name="connsiteY3" fmla="*/ 30964 h 139628"/>
                    <a:gd name="connsiteX4" fmla="*/ 36842 w 70584"/>
                    <a:gd name="connsiteY4" fmla="*/ 33242 h 139628"/>
                    <a:gd name="connsiteX5" fmla="*/ 41402 w 70584"/>
                    <a:gd name="connsiteY5" fmla="*/ 25837 h 139628"/>
                    <a:gd name="connsiteX6" fmla="*/ 42541 w 70584"/>
                    <a:gd name="connsiteY6" fmla="*/ 27928 h 139628"/>
                    <a:gd name="connsiteX7" fmla="*/ 44438 w 70584"/>
                    <a:gd name="connsiteY7" fmla="*/ 24888 h 139628"/>
                    <a:gd name="connsiteX8" fmla="*/ 44438 w 70584"/>
                    <a:gd name="connsiteY8" fmla="*/ 21471 h 139628"/>
                    <a:gd name="connsiteX9" fmla="*/ 46335 w 70584"/>
                    <a:gd name="connsiteY9" fmla="*/ 20332 h 139628"/>
                    <a:gd name="connsiteX10" fmla="*/ 46335 w 70584"/>
                    <a:gd name="connsiteY10" fmla="*/ 16534 h 139628"/>
                    <a:gd name="connsiteX11" fmla="*/ 45387 w 70584"/>
                    <a:gd name="connsiteY11" fmla="*/ 14446 h 139628"/>
                    <a:gd name="connsiteX12" fmla="*/ 48046 w 70584"/>
                    <a:gd name="connsiteY12" fmla="*/ 15585 h 139628"/>
                    <a:gd name="connsiteX13" fmla="*/ 50320 w 70584"/>
                    <a:gd name="connsiteY13" fmla="*/ 15117 h 139628"/>
                    <a:gd name="connsiteX14" fmla="*/ 54177 w 70584"/>
                    <a:gd name="connsiteY14" fmla="*/ 12974 h 139628"/>
                    <a:gd name="connsiteX15" fmla="*/ 54927 w 70584"/>
                    <a:gd name="connsiteY15" fmla="*/ 9862 h 139628"/>
                    <a:gd name="connsiteX16" fmla="*/ 55896 w 70584"/>
                    <a:gd name="connsiteY16" fmla="*/ 6969 h 139628"/>
                    <a:gd name="connsiteX17" fmla="*/ 55146 w 70584"/>
                    <a:gd name="connsiteY17" fmla="*/ 3215 h 139628"/>
                    <a:gd name="connsiteX18" fmla="*/ 57289 w 70584"/>
                    <a:gd name="connsiteY18" fmla="*/ 1500 h 139628"/>
                    <a:gd name="connsiteX19" fmla="*/ 57289 w 70584"/>
                    <a:gd name="connsiteY19" fmla="*/ 0 h 139628"/>
                    <a:gd name="connsiteX20" fmla="*/ 59111 w 70584"/>
                    <a:gd name="connsiteY20" fmla="*/ 0 h 139628"/>
                    <a:gd name="connsiteX21" fmla="*/ 60182 w 70584"/>
                    <a:gd name="connsiteY21" fmla="*/ 1393 h 139628"/>
                    <a:gd name="connsiteX22" fmla="*/ 61575 w 70584"/>
                    <a:gd name="connsiteY22" fmla="*/ 2036 h 139628"/>
                    <a:gd name="connsiteX23" fmla="*/ 62758 w 70584"/>
                    <a:gd name="connsiteY23" fmla="*/ 4715 h 139628"/>
                    <a:gd name="connsiteX24" fmla="*/ 64794 w 70584"/>
                    <a:gd name="connsiteY24" fmla="*/ 7612 h 139628"/>
                    <a:gd name="connsiteX25" fmla="*/ 66187 w 70584"/>
                    <a:gd name="connsiteY25" fmla="*/ 13510 h 139628"/>
                    <a:gd name="connsiteX26" fmla="*/ 67687 w 70584"/>
                    <a:gd name="connsiteY26" fmla="*/ 19189 h 139628"/>
                    <a:gd name="connsiteX27" fmla="*/ 68437 w 70584"/>
                    <a:gd name="connsiteY27" fmla="*/ 24551 h 139628"/>
                    <a:gd name="connsiteX28" fmla="*/ 69727 w 70584"/>
                    <a:gd name="connsiteY28" fmla="*/ 29591 h 139628"/>
                    <a:gd name="connsiteX29" fmla="*/ 70584 w 70584"/>
                    <a:gd name="connsiteY29" fmla="*/ 31413 h 139628"/>
                    <a:gd name="connsiteX30" fmla="*/ 69298 w 70584"/>
                    <a:gd name="connsiteY30" fmla="*/ 35917 h 139628"/>
                    <a:gd name="connsiteX31" fmla="*/ 68330 w 70584"/>
                    <a:gd name="connsiteY31" fmla="*/ 37096 h 139628"/>
                    <a:gd name="connsiteX32" fmla="*/ 65222 w 70584"/>
                    <a:gd name="connsiteY32" fmla="*/ 32806 h 139628"/>
                    <a:gd name="connsiteX33" fmla="*/ 63829 w 70584"/>
                    <a:gd name="connsiteY33" fmla="*/ 31948 h 139628"/>
                    <a:gd name="connsiteX34" fmla="*/ 63079 w 70584"/>
                    <a:gd name="connsiteY34" fmla="*/ 33556 h 139628"/>
                    <a:gd name="connsiteX35" fmla="*/ 62758 w 70584"/>
                    <a:gd name="connsiteY35" fmla="*/ 37203 h 139628"/>
                    <a:gd name="connsiteX36" fmla="*/ 62865 w 70584"/>
                    <a:gd name="connsiteY36" fmla="*/ 40311 h 139628"/>
                    <a:gd name="connsiteX37" fmla="*/ 64365 w 70584"/>
                    <a:gd name="connsiteY37" fmla="*/ 42029 h 139628"/>
                    <a:gd name="connsiteX38" fmla="*/ 64579 w 70584"/>
                    <a:gd name="connsiteY38" fmla="*/ 43744 h 139628"/>
                    <a:gd name="connsiteX39" fmla="*/ 63829 w 70584"/>
                    <a:gd name="connsiteY39" fmla="*/ 46958 h 139628"/>
                    <a:gd name="connsiteX40" fmla="*/ 61901 w 70584"/>
                    <a:gd name="connsiteY40" fmla="*/ 49320 h 139628"/>
                    <a:gd name="connsiteX41" fmla="*/ 60075 w 70584"/>
                    <a:gd name="connsiteY41" fmla="*/ 52106 h 139628"/>
                    <a:gd name="connsiteX42" fmla="*/ 60718 w 70584"/>
                    <a:gd name="connsiteY42" fmla="*/ 54035 h 139628"/>
                    <a:gd name="connsiteX43" fmla="*/ 61039 w 70584"/>
                    <a:gd name="connsiteY43" fmla="*/ 56218 h 139628"/>
                    <a:gd name="connsiteX44" fmla="*/ 60682 w 70584"/>
                    <a:gd name="connsiteY44" fmla="*/ 59218 h 139628"/>
                    <a:gd name="connsiteX45" fmla="*/ 58825 w 70584"/>
                    <a:gd name="connsiteY45" fmla="*/ 64937 h 139628"/>
                    <a:gd name="connsiteX46" fmla="*/ 56324 w 70584"/>
                    <a:gd name="connsiteY46" fmla="*/ 72299 h 139628"/>
                    <a:gd name="connsiteX47" fmla="*/ 52891 w 70584"/>
                    <a:gd name="connsiteY47" fmla="*/ 82447 h 139628"/>
                    <a:gd name="connsiteX48" fmla="*/ 50891 w 70584"/>
                    <a:gd name="connsiteY48" fmla="*/ 87737 h 139628"/>
                    <a:gd name="connsiteX49" fmla="*/ 47819 w 70584"/>
                    <a:gd name="connsiteY49" fmla="*/ 98961 h 139628"/>
                    <a:gd name="connsiteX50" fmla="*/ 45815 w 70584"/>
                    <a:gd name="connsiteY50" fmla="*/ 104676 h 139628"/>
                    <a:gd name="connsiteX51" fmla="*/ 44529 w 70584"/>
                    <a:gd name="connsiteY51" fmla="*/ 110180 h 139628"/>
                    <a:gd name="connsiteX52" fmla="*/ 43029 w 70584"/>
                    <a:gd name="connsiteY52" fmla="*/ 116900 h 139628"/>
                    <a:gd name="connsiteX53" fmla="*/ 41172 w 70584"/>
                    <a:gd name="connsiteY53" fmla="*/ 123047 h 139628"/>
                    <a:gd name="connsiteX54" fmla="*/ 39168 w 70584"/>
                    <a:gd name="connsiteY54" fmla="*/ 128195 h 139628"/>
                    <a:gd name="connsiteX55" fmla="*/ 35953 w 70584"/>
                    <a:gd name="connsiteY55" fmla="*/ 133842 h 139628"/>
                    <a:gd name="connsiteX56" fmla="*/ 32449 w 70584"/>
                    <a:gd name="connsiteY56" fmla="*/ 134485 h 139628"/>
                    <a:gd name="connsiteX57" fmla="*/ 28662 w 70584"/>
                    <a:gd name="connsiteY57" fmla="*/ 136128 h 139628"/>
                    <a:gd name="connsiteX58" fmla="*/ 23086 w 70584"/>
                    <a:gd name="connsiteY58" fmla="*/ 139057 h 139628"/>
                    <a:gd name="connsiteX59" fmla="*/ 21229 w 70584"/>
                    <a:gd name="connsiteY59" fmla="*/ 139629 h 139628"/>
                    <a:gd name="connsiteX60" fmla="*/ 16796 w 70584"/>
                    <a:gd name="connsiteY60" fmla="*/ 138414 h 139628"/>
                    <a:gd name="connsiteX61" fmla="*/ 12652 w 70584"/>
                    <a:gd name="connsiteY61" fmla="*/ 136414 h 139628"/>
                    <a:gd name="connsiteX62" fmla="*/ 7791 w 70584"/>
                    <a:gd name="connsiteY62" fmla="*/ 133267 h 139628"/>
                    <a:gd name="connsiteX63" fmla="*/ 6576 w 70584"/>
                    <a:gd name="connsiteY63" fmla="*/ 129409 h 139628"/>
                    <a:gd name="connsiteX64" fmla="*/ 4504 w 70584"/>
                    <a:gd name="connsiteY64" fmla="*/ 127337 h 139628"/>
                    <a:gd name="connsiteX65" fmla="*/ 4504 w 70584"/>
                    <a:gd name="connsiteY65" fmla="*/ 116114 h 139628"/>
                    <a:gd name="connsiteX66" fmla="*/ 1500 w 70584"/>
                    <a:gd name="connsiteY66" fmla="*/ 110752 h 139628"/>
                    <a:gd name="connsiteX67" fmla="*/ 714 w 70584"/>
                    <a:gd name="connsiteY67" fmla="*/ 108180 h 139628"/>
                    <a:gd name="connsiteX68" fmla="*/ 0 w 70584"/>
                    <a:gd name="connsiteY68" fmla="*/ 102247 h 139628"/>
                    <a:gd name="connsiteX69" fmla="*/ 2929 w 70584"/>
                    <a:gd name="connsiteY69" fmla="*/ 94813 h 139628"/>
                    <a:gd name="connsiteX70" fmla="*/ 6648 w 70584"/>
                    <a:gd name="connsiteY70" fmla="*/ 89809 h 139628"/>
                    <a:gd name="connsiteX71" fmla="*/ 10005 w 70584"/>
                    <a:gd name="connsiteY71" fmla="*/ 84237 h 139628"/>
                    <a:gd name="connsiteX72" fmla="*/ 12867 w 70584"/>
                    <a:gd name="connsiteY72" fmla="*/ 78732 h 139628"/>
                    <a:gd name="connsiteX73" fmla="*/ 12795 w 70584"/>
                    <a:gd name="connsiteY73" fmla="*/ 74299 h 139628"/>
                    <a:gd name="connsiteX74" fmla="*/ 10720 w 70584"/>
                    <a:gd name="connsiteY74" fmla="*/ 70941 h 139628"/>
                    <a:gd name="connsiteX75" fmla="*/ 8219 w 70584"/>
                    <a:gd name="connsiteY75" fmla="*/ 63222 h 139628"/>
                    <a:gd name="connsiteX76" fmla="*/ 7005 w 70584"/>
                    <a:gd name="connsiteY76" fmla="*/ 53642 h 139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70584" h="139628">
                      <a:moveTo>
                        <a:pt x="13113" y="41597"/>
                      </a:moveTo>
                      <a:lnTo>
                        <a:pt x="23174" y="39128"/>
                      </a:lnTo>
                      <a:lnTo>
                        <a:pt x="29250" y="36278"/>
                      </a:lnTo>
                      <a:lnTo>
                        <a:pt x="35326" y="30964"/>
                      </a:lnTo>
                      <a:lnTo>
                        <a:pt x="36842" y="33242"/>
                      </a:lnTo>
                      <a:lnTo>
                        <a:pt x="41402" y="25837"/>
                      </a:lnTo>
                      <a:lnTo>
                        <a:pt x="42541" y="27928"/>
                      </a:lnTo>
                      <a:lnTo>
                        <a:pt x="44438" y="24888"/>
                      </a:lnTo>
                      <a:lnTo>
                        <a:pt x="44438" y="21471"/>
                      </a:lnTo>
                      <a:lnTo>
                        <a:pt x="46335" y="20332"/>
                      </a:lnTo>
                      <a:lnTo>
                        <a:pt x="46335" y="16534"/>
                      </a:lnTo>
                      <a:lnTo>
                        <a:pt x="45387" y="14446"/>
                      </a:lnTo>
                      <a:lnTo>
                        <a:pt x="48046" y="15585"/>
                      </a:lnTo>
                      <a:lnTo>
                        <a:pt x="50320" y="15117"/>
                      </a:lnTo>
                      <a:lnTo>
                        <a:pt x="54177" y="12974"/>
                      </a:lnTo>
                      <a:lnTo>
                        <a:pt x="54927" y="9862"/>
                      </a:lnTo>
                      <a:lnTo>
                        <a:pt x="55896" y="6969"/>
                      </a:lnTo>
                      <a:lnTo>
                        <a:pt x="55146" y="3215"/>
                      </a:lnTo>
                      <a:lnTo>
                        <a:pt x="57289" y="1500"/>
                      </a:lnTo>
                      <a:lnTo>
                        <a:pt x="57289" y="0"/>
                      </a:lnTo>
                      <a:lnTo>
                        <a:pt x="59111" y="0"/>
                      </a:lnTo>
                      <a:lnTo>
                        <a:pt x="60182" y="1393"/>
                      </a:lnTo>
                      <a:lnTo>
                        <a:pt x="61575" y="2036"/>
                      </a:lnTo>
                      <a:lnTo>
                        <a:pt x="62758" y="4715"/>
                      </a:lnTo>
                      <a:lnTo>
                        <a:pt x="64794" y="7612"/>
                      </a:lnTo>
                      <a:lnTo>
                        <a:pt x="66187" y="13510"/>
                      </a:lnTo>
                      <a:lnTo>
                        <a:pt x="67687" y="19189"/>
                      </a:lnTo>
                      <a:lnTo>
                        <a:pt x="68437" y="24551"/>
                      </a:lnTo>
                      <a:lnTo>
                        <a:pt x="69727" y="29591"/>
                      </a:lnTo>
                      <a:lnTo>
                        <a:pt x="70584" y="31413"/>
                      </a:lnTo>
                      <a:lnTo>
                        <a:pt x="69298" y="35917"/>
                      </a:lnTo>
                      <a:lnTo>
                        <a:pt x="68330" y="37096"/>
                      </a:lnTo>
                      <a:lnTo>
                        <a:pt x="65222" y="32806"/>
                      </a:lnTo>
                      <a:lnTo>
                        <a:pt x="63829" y="31948"/>
                      </a:lnTo>
                      <a:lnTo>
                        <a:pt x="63079" y="33556"/>
                      </a:lnTo>
                      <a:lnTo>
                        <a:pt x="62758" y="37203"/>
                      </a:lnTo>
                      <a:lnTo>
                        <a:pt x="62865" y="40311"/>
                      </a:lnTo>
                      <a:lnTo>
                        <a:pt x="64365" y="42029"/>
                      </a:lnTo>
                      <a:lnTo>
                        <a:pt x="64579" y="43744"/>
                      </a:lnTo>
                      <a:lnTo>
                        <a:pt x="63829" y="46958"/>
                      </a:lnTo>
                      <a:lnTo>
                        <a:pt x="61901" y="49320"/>
                      </a:lnTo>
                      <a:lnTo>
                        <a:pt x="60075" y="52106"/>
                      </a:lnTo>
                      <a:lnTo>
                        <a:pt x="60718" y="54035"/>
                      </a:lnTo>
                      <a:lnTo>
                        <a:pt x="61039" y="56218"/>
                      </a:lnTo>
                      <a:lnTo>
                        <a:pt x="60682" y="59218"/>
                      </a:lnTo>
                      <a:lnTo>
                        <a:pt x="58825" y="64937"/>
                      </a:lnTo>
                      <a:lnTo>
                        <a:pt x="56324" y="72299"/>
                      </a:lnTo>
                      <a:lnTo>
                        <a:pt x="52891" y="82447"/>
                      </a:lnTo>
                      <a:lnTo>
                        <a:pt x="50891" y="87737"/>
                      </a:lnTo>
                      <a:lnTo>
                        <a:pt x="47819" y="98961"/>
                      </a:lnTo>
                      <a:lnTo>
                        <a:pt x="45815" y="104676"/>
                      </a:lnTo>
                      <a:lnTo>
                        <a:pt x="44529" y="110180"/>
                      </a:lnTo>
                      <a:lnTo>
                        <a:pt x="43029" y="116900"/>
                      </a:lnTo>
                      <a:lnTo>
                        <a:pt x="41172" y="123047"/>
                      </a:lnTo>
                      <a:lnTo>
                        <a:pt x="39168" y="128195"/>
                      </a:lnTo>
                      <a:lnTo>
                        <a:pt x="35953" y="133842"/>
                      </a:lnTo>
                      <a:lnTo>
                        <a:pt x="32449" y="134485"/>
                      </a:lnTo>
                      <a:lnTo>
                        <a:pt x="28662" y="136128"/>
                      </a:lnTo>
                      <a:lnTo>
                        <a:pt x="23086" y="139057"/>
                      </a:lnTo>
                      <a:lnTo>
                        <a:pt x="21229" y="139629"/>
                      </a:lnTo>
                      <a:lnTo>
                        <a:pt x="16796" y="138414"/>
                      </a:lnTo>
                      <a:lnTo>
                        <a:pt x="12652" y="136414"/>
                      </a:lnTo>
                      <a:lnTo>
                        <a:pt x="7791" y="133267"/>
                      </a:lnTo>
                      <a:lnTo>
                        <a:pt x="6576" y="129409"/>
                      </a:lnTo>
                      <a:lnTo>
                        <a:pt x="4504" y="127337"/>
                      </a:lnTo>
                      <a:lnTo>
                        <a:pt x="4504" y="116114"/>
                      </a:lnTo>
                      <a:lnTo>
                        <a:pt x="1500" y="110752"/>
                      </a:lnTo>
                      <a:lnTo>
                        <a:pt x="714" y="108180"/>
                      </a:lnTo>
                      <a:lnTo>
                        <a:pt x="0" y="102247"/>
                      </a:lnTo>
                      <a:lnTo>
                        <a:pt x="2929" y="94813"/>
                      </a:lnTo>
                      <a:lnTo>
                        <a:pt x="6648" y="89809"/>
                      </a:lnTo>
                      <a:lnTo>
                        <a:pt x="10005" y="84237"/>
                      </a:lnTo>
                      <a:lnTo>
                        <a:pt x="12867" y="78732"/>
                      </a:lnTo>
                      <a:lnTo>
                        <a:pt x="12795" y="74299"/>
                      </a:lnTo>
                      <a:lnTo>
                        <a:pt x="10720" y="70941"/>
                      </a:lnTo>
                      <a:lnTo>
                        <a:pt x="8219" y="63222"/>
                      </a:lnTo>
                      <a:lnTo>
                        <a:pt x="7005" y="53642"/>
                      </a:lnTo>
                      <a:close/>
                    </a:path>
                  </a:pathLst>
                </a:custGeom>
                <a:grpFill/>
                <a:ln w="39624" cap="flat">
                  <a:noFill/>
                  <a:prstDash val="solid"/>
                  <a:miter/>
                </a:ln>
              </p:spPr>
              <p:txBody>
                <a:bodyPr rtlCol="0" anchor="ctr"/>
                <a:lstStyle/>
                <a:p>
                  <a:endParaRPr lang="en-US"/>
                </a:p>
              </p:txBody>
            </p:sp>
          </p:grpSp>
          <p:grpSp>
            <p:nvGrpSpPr>
              <p:cNvPr id="48" name="Graphic 8">
                <a:extLst>
                  <a:ext uri="{FF2B5EF4-FFF2-40B4-BE49-F238E27FC236}">
                    <a16:creationId xmlns:a16="http://schemas.microsoft.com/office/drawing/2014/main" id="{B450453D-C7F9-4D53-8397-B30EA431C303}"/>
                  </a:ext>
                </a:extLst>
              </p:cNvPr>
              <p:cNvGrpSpPr/>
              <p:nvPr/>
            </p:nvGrpSpPr>
            <p:grpSpPr>
              <a:xfrm>
                <a:off x="7071496" y="3576390"/>
                <a:ext cx="1559006" cy="2302299"/>
                <a:chOff x="7071496" y="3576390"/>
                <a:chExt cx="1559006" cy="2302299"/>
              </a:xfrm>
              <a:grpFill/>
            </p:grpSpPr>
            <p:sp>
              <p:nvSpPr>
                <p:cNvPr id="206" name="Freeform: Shape 48">
                  <a:extLst>
                    <a:ext uri="{FF2B5EF4-FFF2-40B4-BE49-F238E27FC236}">
                      <a16:creationId xmlns:a16="http://schemas.microsoft.com/office/drawing/2014/main" id="{BCC92B39-F967-4446-BA99-0C22F60F9152}"/>
                    </a:ext>
                  </a:extLst>
                </p:cNvPr>
                <p:cNvSpPr/>
                <p:nvPr/>
              </p:nvSpPr>
              <p:spPr>
                <a:xfrm>
                  <a:off x="7968476" y="5028297"/>
                  <a:ext cx="19220" cy="5921"/>
                </a:xfrm>
                <a:custGeom>
                  <a:avLst/>
                  <a:gdLst>
                    <a:gd name="connsiteX0" fmla="*/ 0 w 19220"/>
                    <a:gd name="connsiteY0" fmla="*/ 0 h 5921"/>
                    <a:gd name="connsiteX1" fmla="*/ 0 w 19220"/>
                    <a:gd name="connsiteY1" fmla="*/ 2389 h 5921"/>
                    <a:gd name="connsiteX2" fmla="*/ 6025 w 19220"/>
                    <a:gd name="connsiteY2" fmla="*/ 5921 h 5921"/>
                    <a:gd name="connsiteX3" fmla="*/ 12573 w 19220"/>
                    <a:gd name="connsiteY3" fmla="*/ 5921 h 5921"/>
                    <a:gd name="connsiteX4" fmla="*/ 19221 w 19220"/>
                    <a:gd name="connsiteY4" fmla="*/ 4675 h 5921"/>
                    <a:gd name="connsiteX5" fmla="*/ 14962 w 19220"/>
                    <a:gd name="connsiteY5" fmla="*/ 2076 h 5921"/>
                    <a:gd name="connsiteX6" fmla="*/ 11013 w 19220"/>
                    <a:gd name="connsiteY6" fmla="*/ 1040 h 5921"/>
                    <a:gd name="connsiteX7" fmla="*/ 9144 w 19220"/>
                    <a:gd name="connsiteY7" fmla="*/ 0 h 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220" h="5921">
                      <a:moveTo>
                        <a:pt x="0" y="0"/>
                      </a:moveTo>
                      <a:lnTo>
                        <a:pt x="0" y="2389"/>
                      </a:lnTo>
                      <a:lnTo>
                        <a:pt x="6025" y="5921"/>
                      </a:lnTo>
                      <a:lnTo>
                        <a:pt x="12573" y="5921"/>
                      </a:lnTo>
                      <a:lnTo>
                        <a:pt x="19221" y="4675"/>
                      </a:lnTo>
                      <a:lnTo>
                        <a:pt x="14962" y="2076"/>
                      </a:lnTo>
                      <a:lnTo>
                        <a:pt x="11013" y="1040"/>
                      </a:lnTo>
                      <a:lnTo>
                        <a:pt x="9144" y="0"/>
                      </a:lnTo>
                      <a:close/>
                    </a:path>
                  </a:pathLst>
                </a:custGeom>
                <a:grpFill/>
                <a:ln w="39624" cap="flat">
                  <a:noFill/>
                  <a:prstDash val="solid"/>
                  <a:miter/>
                </a:ln>
              </p:spPr>
              <p:txBody>
                <a:bodyPr rtlCol="0" anchor="ctr"/>
                <a:lstStyle/>
                <a:p>
                  <a:endParaRPr lang="en-US"/>
                </a:p>
              </p:txBody>
            </p:sp>
            <p:sp>
              <p:nvSpPr>
                <p:cNvPr id="207" name="Freeform: Shape 49">
                  <a:extLst>
                    <a:ext uri="{FF2B5EF4-FFF2-40B4-BE49-F238E27FC236}">
                      <a16:creationId xmlns:a16="http://schemas.microsoft.com/office/drawing/2014/main" id="{62F8970D-B334-4D43-9BE1-55B635063300}"/>
                    </a:ext>
                  </a:extLst>
                </p:cNvPr>
                <p:cNvSpPr/>
                <p:nvPr/>
              </p:nvSpPr>
              <p:spPr>
                <a:xfrm>
                  <a:off x="8006401" y="5013125"/>
                  <a:ext cx="59439" cy="22653"/>
                </a:xfrm>
                <a:custGeom>
                  <a:avLst/>
                  <a:gdLst>
                    <a:gd name="connsiteX0" fmla="*/ 11640 w 59439"/>
                    <a:gd name="connsiteY0" fmla="*/ 1976 h 22653"/>
                    <a:gd name="connsiteX1" fmla="*/ 11640 w 59439"/>
                    <a:gd name="connsiteY1" fmla="*/ 0 h 22653"/>
                    <a:gd name="connsiteX2" fmla="*/ 15899 w 59439"/>
                    <a:gd name="connsiteY2" fmla="*/ 314 h 22653"/>
                    <a:gd name="connsiteX3" fmla="*/ 20784 w 59439"/>
                    <a:gd name="connsiteY3" fmla="*/ 1976 h 22653"/>
                    <a:gd name="connsiteX4" fmla="*/ 25876 w 59439"/>
                    <a:gd name="connsiteY4" fmla="*/ 2492 h 22653"/>
                    <a:gd name="connsiteX5" fmla="*/ 27849 w 59439"/>
                    <a:gd name="connsiteY5" fmla="*/ 314 h 22653"/>
                    <a:gd name="connsiteX6" fmla="*/ 34604 w 59439"/>
                    <a:gd name="connsiteY6" fmla="*/ 314 h 22653"/>
                    <a:gd name="connsiteX7" fmla="*/ 39489 w 59439"/>
                    <a:gd name="connsiteY7" fmla="*/ 1246 h 22653"/>
                    <a:gd name="connsiteX8" fmla="*/ 43335 w 59439"/>
                    <a:gd name="connsiteY8" fmla="*/ 4366 h 22653"/>
                    <a:gd name="connsiteX9" fmla="*/ 46244 w 59439"/>
                    <a:gd name="connsiteY9" fmla="*/ 8315 h 22653"/>
                    <a:gd name="connsiteX10" fmla="*/ 54451 w 59439"/>
                    <a:gd name="connsiteY10" fmla="*/ 9350 h 22653"/>
                    <a:gd name="connsiteX11" fmla="*/ 59440 w 59439"/>
                    <a:gd name="connsiteY11" fmla="*/ 13819 h 22653"/>
                    <a:gd name="connsiteX12" fmla="*/ 56321 w 59439"/>
                    <a:gd name="connsiteY12" fmla="*/ 17562 h 22653"/>
                    <a:gd name="connsiteX13" fmla="*/ 54245 w 59439"/>
                    <a:gd name="connsiteY13" fmla="*/ 15173 h 22653"/>
                    <a:gd name="connsiteX14" fmla="*/ 43644 w 59439"/>
                    <a:gd name="connsiteY14" fmla="*/ 15692 h 22653"/>
                    <a:gd name="connsiteX15" fmla="*/ 40632 w 59439"/>
                    <a:gd name="connsiteY15" fmla="*/ 17562 h 22653"/>
                    <a:gd name="connsiteX16" fmla="*/ 38243 w 59439"/>
                    <a:gd name="connsiteY16" fmla="*/ 15796 h 22653"/>
                    <a:gd name="connsiteX17" fmla="*/ 34707 w 59439"/>
                    <a:gd name="connsiteY17" fmla="*/ 15899 h 22653"/>
                    <a:gd name="connsiteX18" fmla="*/ 29512 w 59439"/>
                    <a:gd name="connsiteY18" fmla="*/ 22654 h 22653"/>
                    <a:gd name="connsiteX19" fmla="*/ 25253 w 59439"/>
                    <a:gd name="connsiteY19" fmla="*/ 18602 h 22653"/>
                    <a:gd name="connsiteX20" fmla="*/ 20888 w 59439"/>
                    <a:gd name="connsiteY20" fmla="*/ 18133 h 22653"/>
                    <a:gd name="connsiteX21" fmla="*/ 9251 w 59439"/>
                    <a:gd name="connsiteY21" fmla="*/ 17248 h 22653"/>
                    <a:gd name="connsiteX22" fmla="*/ 5509 w 59439"/>
                    <a:gd name="connsiteY22" fmla="*/ 18705 h 22653"/>
                    <a:gd name="connsiteX23" fmla="*/ 0 w 59439"/>
                    <a:gd name="connsiteY23" fmla="*/ 15585 h 22653"/>
                    <a:gd name="connsiteX24" fmla="*/ 1663 w 59439"/>
                    <a:gd name="connsiteY24" fmla="*/ 12990 h 22653"/>
                    <a:gd name="connsiteX25" fmla="*/ 8211 w 59439"/>
                    <a:gd name="connsiteY25" fmla="*/ 14653 h 22653"/>
                    <a:gd name="connsiteX26" fmla="*/ 14030 w 59439"/>
                    <a:gd name="connsiteY26" fmla="*/ 15173 h 22653"/>
                    <a:gd name="connsiteX27" fmla="*/ 20058 w 59439"/>
                    <a:gd name="connsiteY27" fmla="*/ 14236 h 22653"/>
                    <a:gd name="connsiteX28" fmla="*/ 18911 w 59439"/>
                    <a:gd name="connsiteY28" fmla="*/ 11327 h 22653"/>
                    <a:gd name="connsiteX29" fmla="*/ 16522 w 59439"/>
                    <a:gd name="connsiteY29" fmla="*/ 6338 h 22653"/>
                    <a:gd name="connsiteX30" fmla="*/ 16109 w 59439"/>
                    <a:gd name="connsiteY30" fmla="*/ 3326 h 22653"/>
                    <a:gd name="connsiteX31" fmla="*/ 12887 w 59439"/>
                    <a:gd name="connsiteY31" fmla="*/ 3012 h 2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9439" h="22653">
                      <a:moveTo>
                        <a:pt x="11640" y="1976"/>
                      </a:moveTo>
                      <a:lnTo>
                        <a:pt x="11640" y="0"/>
                      </a:lnTo>
                      <a:lnTo>
                        <a:pt x="15899" y="314"/>
                      </a:lnTo>
                      <a:lnTo>
                        <a:pt x="20784" y="1976"/>
                      </a:lnTo>
                      <a:lnTo>
                        <a:pt x="25876" y="2492"/>
                      </a:lnTo>
                      <a:lnTo>
                        <a:pt x="27849" y="314"/>
                      </a:lnTo>
                      <a:lnTo>
                        <a:pt x="34604" y="314"/>
                      </a:lnTo>
                      <a:lnTo>
                        <a:pt x="39489" y="1246"/>
                      </a:lnTo>
                      <a:lnTo>
                        <a:pt x="43335" y="4366"/>
                      </a:lnTo>
                      <a:lnTo>
                        <a:pt x="46244" y="8315"/>
                      </a:lnTo>
                      <a:lnTo>
                        <a:pt x="54451" y="9350"/>
                      </a:lnTo>
                      <a:lnTo>
                        <a:pt x="59440" y="13819"/>
                      </a:lnTo>
                      <a:lnTo>
                        <a:pt x="56321" y="17562"/>
                      </a:lnTo>
                      <a:lnTo>
                        <a:pt x="54245" y="15173"/>
                      </a:lnTo>
                      <a:lnTo>
                        <a:pt x="43644" y="15692"/>
                      </a:lnTo>
                      <a:lnTo>
                        <a:pt x="40632" y="17562"/>
                      </a:lnTo>
                      <a:lnTo>
                        <a:pt x="38243" y="15796"/>
                      </a:lnTo>
                      <a:lnTo>
                        <a:pt x="34707" y="15899"/>
                      </a:lnTo>
                      <a:lnTo>
                        <a:pt x="29512" y="22654"/>
                      </a:lnTo>
                      <a:lnTo>
                        <a:pt x="25253" y="18602"/>
                      </a:lnTo>
                      <a:lnTo>
                        <a:pt x="20888" y="18133"/>
                      </a:lnTo>
                      <a:lnTo>
                        <a:pt x="9251" y="17248"/>
                      </a:lnTo>
                      <a:lnTo>
                        <a:pt x="5509" y="18705"/>
                      </a:lnTo>
                      <a:lnTo>
                        <a:pt x="0" y="15585"/>
                      </a:lnTo>
                      <a:lnTo>
                        <a:pt x="1663" y="12990"/>
                      </a:lnTo>
                      <a:lnTo>
                        <a:pt x="8211" y="14653"/>
                      </a:lnTo>
                      <a:lnTo>
                        <a:pt x="14030" y="15173"/>
                      </a:lnTo>
                      <a:lnTo>
                        <a:pt x="20058" y="14236"/>
                      </a:lnTo>
                      <a:lnTo>
                        <a:pt x="18911" y="11327"/>
                      </a:lnTo>
                      <a:lnTo>
                        <a:pt x="16522" y="6338"/>
                      </a:lnTo>
                      <a:lnTo>
                        <a:pt x="16109" y="3326"/>
                      </a:lnTo>
                      <a:lnTo>
                        <a:pt x="12887" y="3012"/>
                      </a:lnTo>
                      <a:close/>
                    </a:path>
                  </a:pathLst>
                </a:custGeom>
                <a:grpFill/>
                <a:ln w="39624" cap="flat">
                  <a:noFill/>
                  <a:prstDash val="solid"/>
                  <a:miter/>
                </a:ln>
              </p:spPr>
              <p:txBody>
                <a:bodyPr rtlCol="0" anchor="ctr"/>
                <a:lstStyle/>
                <a:p>
                  <a:endParaRPr lang="en-US"/>
                </a:p>
              </p:txBody>
            </p:sp>
            <p:sp>
              <p:nvSpPr>
                <p:cNvPr id="208" name="Freeform: Shape 50">
                  <a:extLst>
                    <a:ext uri="{FF2B5EF4-FFF2-40B4-BE49-F238E27FC236}">
                      <a16:creationId xmlns:a16="http://schemas.microsoft.com/office/drawing/2014/main" id="{7BA8A121-C173-438C-A4BC-3AC5C907FB61}"/>
                    </a:ext>
                  </a:extLst>
                </p:cNvPr>
                <p:cNvSpPr/>
                <p:nvPr/>
              </p:nvSpPr>
              <p:spPr>
                <a:xfrm>
                  <a:off x="8077894" y="5028297"/>
                  <a:ext cx="14652" cy="5401"/>
                </a:xfrm>
                <a:custGeom>
                  <a:avLst/>
                  <a:gdLst>
                    <a:gd name="connsiteX0" fmla="*/ 1040 w 14652"/>
                    <a:gd name="connsiteY0" fmla="*/ 829 h 5401"/>
                    <a:gd name="connsiteX1" fmla="*/ 0 w 14652"/>
                    <a:gd name="connsiteY1" fmla="*/ 4778 h 5401"/>
                    <a:gd name="connsiteX2" fmla="*/ 8001 w 14652"/>
                    <a:gd name="connsiteY2" fmla="*/ 5401 h 5401"/>
                    <a:gd name="connsiteX3" fmla="*/ 12053 w 14652"/>
                    <a:gd name="connsiteY3" fmla="*/ 4675 h 5401"/>
                    <a:gd name="connsiteX4" fmla="*/ 14653 w 14652"/>
                    <a:gd name="connsiteY4" fmla="*/ 1556 h 5401"/>
                    <a:gd name="connsiteX5" fmla="*/ 13196 w 14652"/>
                    <a:gd name="connsiteY5" fmla="*/ 0 h 5401"/>
                    <a:gd name="connsiteX6" fmla="*/ 7326 w 14652"/>
                    <a:gd name="connsiteY6" fmla="*/ 726 h 5401"/>
                    <a:gd name="connsiteX7" fmla="*/ 937 w 14652"/>
                    <a:gd name="connsiteY7" fmla="*/ 0 h 5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652" h="5401">
                      <a:moveTo>
                        <a:pt x="1040" y="829"/>
                      </a:moveTo>
                      <a:lnTo>
                        <a:pt x="0" y="4778"/>
                      </a:lnTo>
                      <a:lnTo>
                        <a:pt x="8001" y="5401"/>
                      </a:lnTo>
                      <a:lnTo>
                        <a:pt x="12053" y="4675"/>
                      </a:lnTo>
                      <a:lnTo>
                        <a:pt x="14653" y="1556"/>
                      </a:lnTo>
                      <a:lnTo>
                        <a:pt x="13196" y="0"/>
                      </a:lnTo>
                      <a:lnTo>
                        <a:pt x="7326" y="726"/>
                      </a:lnTo>
                      <a:lnTo>
                        <a:pt x="937" y="0"/>
                      </a:lnTo>
                      <a:close/>
                    </a:path>
                  </a:pathLst>
                </a:custGeom>
                <a:grpFill/>
                <a:ln w="39624" cap="flat">
                  <a:noFill/>
                  <a:prstDash val="solid"/>
                  <a:miter/>
                </a:ln>
              </p:spPr>
              <p:txBody>
                <a:bodyPr rtlCol="0" anchor="ctr"/>
                <a:lstStyle/>
                <a:p>
                  <a:endParaRPr lang="en-US"/>
                </a:p>
              </p:txBody>
            </p:sp>
            <p:sp>
              <p:nvSpPr>
                <p:cNvPr id="209" name="Freeform: Shape 51">
                  <a:extLst>
                    <a:ext uri="{FF2B5EF4-FFF2-40B4-BE49-F238E27FC236}">
                      <a16:creationId xmlns:a16="http://schemas.microsoft.com/office/drawing/2014/main" id="{79455B22-602F-420E-ABE3-522FA9AB8132}"/>
                    </a:ext>
                  </a:extLst>
                </p:cNvPr>
                <p:cNvSpPr/>
                <p:nvPr/>
              </p:nvSpPr>
              <p:spPr>
                <a:xfrm>
                  <a:off x="8105223" y="4642396"/>
                  <a:ext cx="25907" cy="11362"/>
                </a:xfrm>
                <a:custGeom>
                  <a:avLst/>
                  <a:gdLst>
                    <a:gd name="connsiteX0" fmla="*/ 0 w 25907"/>
                    <a:gd name="connsiteY0" fmla="*/ 0 h 11362"/>
                    <a:gd name="connsiteX1" fmla="*/ 2357 w 25907"/>
                    <a:gd name="connsiteY1" fmla="*/ 1941 h 11362"/>
                    <a:gd name="connsiteX2" fmla="*/ 6235 w 25907"/>
                    <a:gd name="connsiteY2" fmla="*/ 3187 h 11362"/>
                    <a:gd name="connsiteX3" fmla="*/ 8176 w 25907"/>
                    <a:gd name="connsiteY3" fmla="*/ 7207 h 11362"/>
                    <a:gd name="connsiteX4" fmla="*/ 12748 w 25907"/>
                    <a:gd name="connsiteY4" fmla="*/ 8870 h 11362"/>
                    <a:gd name="connsiteX5" fmla="*/ 17042 w 25907"/>
                    <a:gd name="connsiteY5" fmla="*/ 11363 h 11362"/>
                    <a:gd name="connsiteX6" fmla="*/ 25908 w 25907"/>
                    <a:gd name="connsiteY6" fmla="*/ 11363 h 11362"/>
                    <a:gd name="connsiteX7" fmla="*/ 24801 w 25907"/>
                    <a:gd name="connsiteY7" fmla="*/ 8731 h 11362"/>
                    <a:gd name="connsiteX8" fmla="*/ 21614 w 25907"/>
                    <a:gd name="connsiteY8" fmla="*/ 6513 h 11362"/>
                    <a:gd name="connsiteX9" fmla="*/ 15796 w 25907"/>
                    <a:gd name="connsiteY9" fmla="*/ 3326 h 11362"/>
                    <a:gd name="connsiteX10" fmla="*/ 10116 w 25907"/>
                    <a:gd name="connsiteY10" fmla="*/ 833 h 11362"/>
                    <a:gd name="connsiteX11" fmla="*/ 4989 w 25907"/>
                    <a:gd name="connsiteY11" fmla="*/ 0 h 11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907" h="11362">
                      <a:moveTo>
                        <a:pt x="0" y="0"/>
                      </a:moveTo>
                      <a:lnTo>
                        <a:pt x="2357" y="1941"/>
                      </a:lnTo>
                      <a:lnTo>
                        <a:pt x="6235" y="3187"/>
                      </a:lnTo>
                      <a:lnTo>
                        <a:pt x="8176" y="7207"/>
                      </a:lnTo>
                      <a:lnTo>
                        <a:pt x="12748" y="8870"/>
                      </a:lnTo>
                      <a:lnTo>
                        <a:pt x="17042" y="11363"/>
                      </a:lnTo>
                      <a:lnTo>
                        <a:pt x="25908" y="11363"/>
                      </a:lnTo>
                      <a:lnTo>
                        <a:pt x="24801" y="8731"/>
                      </a:lnTo>
                      <a:lnTo>
                        <a:pt x="21614" y="6513"/>
                      </a:lnTo>
                      <a:lnTo>
                        <a:pt x="15796" y="3326"/>
                      </a:lnTo>
                      <a:lnTo>
                        <a:pt x="10116" y="833"/>
                      </a:lnTo>
                      <a:lnTo>
                        <a:pt x="4989" y="0"/>
                      </a:lnTo>
                      <a:close/>
                    </a:path>
                  </a:pathLst>
                </a:custGeom>
                <a:grpFill/>
                <a:ln w="39624" cap="flat">
                  <a:noFill/>
                  <a:prstDash val="solid"/>
                  <a:miter/>
                </a:ln>
              </p:spPr>
              <p:txBody>
                <a:bodyPr rtlCol="0" anchor="ctr"/>
                <a:lstStyle/>
                <a:p>
                  <a:endParaRPr lang="en-US"/>
                </a:p>
              </p:txBody>
            </p:sp>
            <p:sp>
              <p:nvSpPr>
                <p:cNvPr id="210" name="Freeform: Shape 52">
                  <a:extLst>
                    <a:ext uri="{FF2B5EF4-FFF2-40B4-BE49-F238E27FC236}">
                      <a16:creationId xmlns:a16="http://schemas.microsoft.com/office/drawing/2014/main" id="{B91D48ED-427B-43C9-8341-9BDB74465D46}"/>
                    </a:ext>
                  </a:extLst>
                </p:cNvPr>
                <p:cNvSpPr/>
                <p:nvPr/>
              </p:nvSpPr>
              <p:spPr>
                <a:xfrm>
                  <a:off x="8156626" y="4614964"/>
                  <a:ext cx="64563" cy="75787"/>
                </a:xfrm>
                <a:custGeom>
                  <a:avLst/>
                  <a:gdLst>
                    <a:gd name="connsiteX0" fmla="*/ 21892 w 64563"/>
                    <a:gd name="connsiteY0" fmla="*/ 12053 h 75787"/>
                    <a:gd name="connsiteX1" fmla="*/ 18288 w 64563"/>
                    <a:gd name="connsiteY1" fmla="*/ 17042 h 75787"/>
                    <a:gd name="connsiteX2" fmla="*/ 15935 w 64563"/>
                    <a:gd name="connsiteY2" fmla="*/ 23693 h 75787"/>
                    <a:gd name="connsiteX3" fmla="*/ 13299 w 64563"/>
                    <a:gd name="connsiteY3" fmla="*/ 29234 h 75787"/>
                    <a:gd name="connsiteX4" fmla="*/ 12609 w 64563"/>
                    <a:gd name="connsiteY4" fmla="*/ 33115 h 75787"/>
                    <a:gd name="connsiteX5" fmla="*/ 9974 w 64563"/>
                    <a:gd name="connsiteY5" fmla="*/ 36715 h 75787"/>
                    <a:gd name="connsiteX6" fmla="*/ 11502 w 64563"/>
                    <a:gd name="connsiteY6" fmla="*/ 40180 h 75787"/>
                    <a:gd name="connsiteX7" fmla="*/ 9974 w 64563"/>
                    <a:gd name="connsiteY7" fmla="*/ 40180 h 75787"/>
                    <a:gd name="connsiteX8" fmla="*/ 7620 w 64563"/>
                    <a:gd name="connsiteY8" fmla="*/ 38795 h 75787"/>
                    <a:gd name="connsiteX9" fmla="*/ 5957 w 64563"/>
                    <a:gd name="connsiteY9" fmla="*/ 43922 h 75787"/>
                    <a:gd name="connsiteX10" fmla="*/ 5957 w 64563"/>
                    <a:gd name="connsiteY10" fmla="*/ 47248 h 75787"/>
                    <a:gd name="connsiteX11" fmla="*/ 6787 w 64563"/>
                    <a:gd name="connsiteY11" fmla="*/ 49046 h 75787"/>
                    <a:gd name="connsiteX12" fmla="*/ 0 w 64563"/>
                    <a:gd name="connsiteY12" fmla="*/ 55697 h 75787"/>
                    <a:gd name="connsiteX13" fmla="*/ 0 w 64563"/>
                    <a:gd name="connsiteY13" fmla="*/ 60825 h 75787"/>
                    <a:gd name="connsiteX14" fmla="*/ 1107 w 64563"/>
                    <a:gd name="connsiteY14" fmla="*/ 61655 h 75787"/>
                    <a:gd name="connsiteX15" fmla="*/ 5540 w 64563"/>
                    <a:gd name="connsiteY15" fmla="*/ 60825 h 75787"/>
                    <a:gd name="connsiteX16" fmla="*/ 10946 w 64563"/>
                    <a:gd name="connsiteY16" fmla="*/ 59857 h 75787"/>
                    <a:gd name="connsiteX17" fmla="*/ 17042 w 64563"/>
                    <a:gd name="connsiteY17" fmla="*/ 60686 h 75787"/>
                    <a:gd name="connsiteX18" fmla="*/ 24801 w 64563"/>
                    <a:gd name="connsiteY18" fmla="*/ 61655 h 75787"/>
                    <a:gd name="connsiteX19" fmla="*/ 29651 w 64563"/>
                    <a:gd name="connsiteY19" fmla="*/ 59301 h 75787"/>
                    <a:gd name="connsiteX20" fmla="*/ 33667 w 64563"/>
                    <a:gd name="connsiteY20" fmla="*/ 60269 h 75787"/>
                    <a:gd name="connsiteX21" fmla="*/ 33667 w 64563"/>
                    <a:gd name="connsiteY21" fmla="*/ 62766 h 75787"/>
                    <a:gd name="connsiteX22" fmla="*/ 35885 w 64563"/>
                    <a:gd name="connsiteY22" fmla="*/ 62766 h 75787"/>
                    <a:gd name="connsiteX23" fmla="*/ 38100 w 64563"/>
                    <a:gd name="connsiteY23" fmla="*/ 60408 h 75787"/>
                    <a:gd name="connsiteX24" fmla="*/ 43228 w 64563"/>
                    <a:gd name="connsiteY24" fmla="*/ 62071 h 75787"/>
                    <a:gd name="connsiteX25" fmla="*/ 38795 w 64563"/>
                    <a:gd name="connsiteY25" fmla="*/ 67060 h 75787"/>
                    <a:gd name="connsiteX26" fmla="*/ 32976 w 64563"/>
                    <a:gd name="connsiteY26" fmla="*/ 69413 h 75787"/>
                    <a:gd name="connsiteX27" fmla="*/ 33528 w 64563"/>
                    <a:gd name="connsiteY27" fmla="*/ 72600 h 75787"/>
                    <a:gd name="connsiteX28" fmla="*/ 39902 w 64563"/>
                    <a:gd name="connsiteY28" fmla="*/ 70525 h 75787"/>
                    <a:gd name="connsiteX29" fmla="*/ 39902 w 64563"/>
                    <a:gd name="connsiteY29" fmla="*/ 67751 h 75787"/>
                    <a:gd name="connsiteX30" fmla="*/ 43228 w 64563"/>
                    <a:gd name="connsiteY30" fmla="*/ 65119 h 75787"/>
                    <a:gd name="connsiteX31" fmla="*/ 45442 w 64563"/>
                    <a:gd name="connsiteY31" fmla="*/ 65119 h 75787"/>
                    <a:gd name="connsiteX32" fmla="*/ 49740 w 64563"/>
                    <a:gd name="connsiteY32" fmla="*/ 59023 h 75787"/>
                    <a:gd name="connsiteX33" fmla="*/ 51955 w 64563"/>
                    <a:gd name="connsiteY33" fmla="*/ 60408 h 75787"/>
                    <a:gd name="connsiteX34" fmla="*/ 52927 w 64563"/>
                    <a:gd name="connsiteY34" fmla="*/ 63734 h 75787"/>
                    <a:gd name="connsiteX35" fmla="*/ 51264 w 64563"/>
                    <a:gd name="connsiteY35" fmla="*/ 67338 h 75787"/>
                    <a:gd name="connsiteX36" fmla="*/ 50570 w 64563"/>
                    <a:gd name="connsiteY36" fmla="*/ 71910 h 75787"/>
                    <a:gd name="connsiteX37" fmla="*/ 52927 w 64563"/>
                    <a:gd name="connsiteY37" fmla="*/ 72600 h 75787"/>
                    <a:gd name="connsiteX38" fmla="*/ 54312 w 64563"/>
                    <a:gd name="connsiteY38" fmla="*/ 69691 h 75787"/>
                    <a:gd name="connsiteX39" fmla="*/ 56249 w 64563"/>
                    <a:gd name="connsiteY39" fmla="*/ 72600 h 75787"/>
                    <a:gd name="connsiteX40" fmla="*/ 56249 w 64563"/>
                    <a:gd name="connsiteY40" fmla="*/ 75787 h 75787"/>
                    <a:gd name="connsiteX41" fmla="*/ 60269 w 64563"/>
                    <a:gd name="connsiteY41" fmla="*/ 75787 h 75787"/>
                    <a:gd name="connsiteX42" fmla="*/ 61794 w 64563"/>
                    <a:gd name="connsiteY42" fmla="*/ 72049 h 75787"/>
                    <a:gd name="connsiteX43" fmla="*/ 62901 w 64563"/>
                    <a:gd name="connsiteY43" fmla="*/ 67612 h 75787"/>
                    <a:gd name="connsiteX44" fmla="*/ 64564 w 64563"/>
                    <a:gd name="connsiteY44" fmla="*/ 65397 h 75787"/>
                    <a:gd name="connsiteX45" fmla="*/ 63734 w 64563"/>
                    <a:gd name="connsiteY45" fmla="*/ 60131 h 75787"/>
                    <a:gd name="connsiteX46" fmla="*/ 60131 w 64563"/>
                    <a:gd name="connsiteY46" fmla="*/ 64564 h 75787"/>
                    <a:gd name="connsiteX47" fmla="*/ 59714 w 64563"/>
                    <a:gd name="connsiteY47" fmla="*/ 60269 h 75787"/>
                    <a:gd name="connsiteX48" fmla="*/ 61655 w 64563"/>
                    <a:gd name="connsiteY48" fmla="*/ 57222 h 75787"/>
                    <a:gd name="connsiteX49" fmla="*/ 61377 w 64563"/>
                    <a:gd name="connsiteY49" fmla="*/ 55007 h 75787"/>
                    <a:gd name="connsiteX50" fmla="*/ 57777 w 64563"/>
                    <a:gd name="connsiteY50" fmla="*/ 56392 h 75787"/>
                    <a:gd name="connsiteX51" fmla="*/ 56114 w 64563"/>
                    <a:gd name="connsiteY51" fmla="*/ 60131 h 75787"/>
                    <a:gd name="connsiteX52" fmla="*/ 55975 w 64563"/>
                    <a:gd name="connsiteY52" fmla="*/ 62627 h 75787"/>
                    <a:gd name="connsiteX53" fmla="*/ 54451 w 64563"/>
                    <a:gd name="connsiteY53" fmla="*/ 61655 h 75787"/>
                    <a:gd name="connsiteX54" fmla="*/ 52511 w 64563"/>
                    <a:gd name="connsiteY54" fmla="*/ 58468 h 75787"/>
                    <a:gd name="connsiteX55" fmla="*/ 54312 w 64563"/>
                    <a:gd name="connsiteY55" fmla="*/ 55836 h 75787"/>
                    <a:gd name="connsiteX56" fmla="*/ 56114 w 64563"/>
                    <a:gd name="connsiteY56" fmla="*/ 51681 h 75787"/>
                    <a:gd name="connsiteX57" fmla="*/ 59162 w 64563"/>
                    <a:gd name="connsiteY57" fmla="*/ 50709 h 75787"/>
                    <a:gd name="connsiteX58" fmla="*/ 57912 w 64563"/>
                    <a:gd name="connsiteY58" fmla="*/ 48494 h 75787"/>
                    <a:gd name="connsiteX59" fmla="*/ 53896 w 64563"/>
                    <a:gd name="connsiteY59" fmla="*/ 48216 h 75787"/>
                    <a:gd name="connsiteX60" fmla="*/ 53205 w 64563"/>
                    <a:gd name="connsiteY60" fmla="*/ 45998 h 75787"/>
                    <a:gd name="connsiteX61" fmla="*/ 50987 w 64563"/>
                    <a:gd name="connsiteY61" fmla="*/ 42950 h 75787"/>
                    <a:gd name="connsiteX62" fmla="*/ 54590 w 64563"/>
                    <a:gd name="connsiteY62" fmla="*/ 40041 h 75787"/>
                    <a:gd name="connsiteX63" fmla="*/ 55559 w 64563"/>
                    <a:gd name="connsiteY63" fmla="*/ 36993 h 75787"/>
                    <a:gd name="connsiteX64" fmla="*/ 51403 w 64563"/>
                    <a:gd name="connsiteY64" fmla="*/ 34084 h 75787"/>
                    <a:gd name="connsiteX65" fmla="*/ 47244 w 64563"/>
                    <a:gd name="connsiteY65" fmla="*/ 35747 h 75787"/>
                    <a:gd name="connsiteX66" fmla="*/ 45720 w 64563"/>
                    <a:gd name="connsiteY66" fmla="*/ 34362 h 75787"/>
                    <a:gd name="connsiteX67" fmla="*/ 42533 w 64563"/>
                    <a:gd name="connsiteY67" fmla="*/ 36854 h 75787"/>
                    <a:gd name="connsiteX68" fmla="*/ 38795 w 64563"/>
                    <a:gd name="connsiteY68" fmla="*/ 36715 h 75787"/>
                    <a:gd name="connsiteX69" fmla="*/ 38239 w 64563"/>
                    <a:gd name="connsiteY69" fmla="*/ 34917 h 75787"/>
                    <a:gd name="connsiteX70" fmla="*/ 33945 w 64563"/>
                    <a:gd name="connsiteY70" fmla="*/ 33806 h 75787"/>
                    <a:gd name="connsiteX71" fmla="*/ 31448 w 64563"/>
                    <a:gd name="connsiteY71" fmla="*/ 30619 h 75787"/>
                    <a:gd name="connsiteX72" fmla="*/ 33115 w 64563"/>
                    <a:gd name="connsiteY72" fmla="*/ 28404 h 75787"/>
                    <a:gd name="connsiteX73" fmla="*/ 36163 w 64563"/>
                    <a:gd name="connsiteY73" fmla="*/ 27432 h 75787"/>
                    <a:gd name="connsiteX74" fmla="*/ 33250 w 64563"/>
                    <a:gd name="connsiteY74" fmla="*/ 26464 h 75787"/>
                    <a:gd name="connsiteX75" fmla="*/ 30758 w 64563"/>
                    <a:gd name="connsiteY75" fmla="*/ 25356 h 75787"/>
                    <a:gd name="connsiteX76" fmla="*/ 27571 w 64563"/>
                    <a:gd name="connsiteY76" fmla="*/ 26603 h 75787"/>
                    <a:gd name="connsiteX77" fmla="*/ 23967 w 64563"/>
                    <a:gd name="connsiteY77" fmla="*/ 31313 h 75787"/>
                    <a:gd name="connsiteX78" fmla="*/ 23555 w 64563"/>
                    <a:gd name="connsiteY78" fmla="*/ 28682 h 75787"/>
                    <a:gd name="connsiteX79" fmla="*/ 24245 w 64563"/>
                    <a:gd name="connsiteY79" fmla="*/ 23971 h 75787"/>
                    <a:gd name="connsiteX80" fmla="*/ 27710 w 64563"/>
                    <a:gd name="connsiteY80" fmla="*/ 19399 h 75787"/>
                    <a:gd name="connsiteX81" fmla="*/ 30758 w 64563"/>
                    <a:gd name="connsiteY81" fmla="*/ 13299 h 75787"/>
                    <a:gd name="connsiteX82" fmla="*/ 33528 w 64563"/>
                    <a:gd name="connsiteY82" fmla="*/ 9422 h 75787"/>
                    <a:gd name="connsiteX83" fmla="*/ 33806 w 64563"/>
                    <a:gd name="connsiteY83" fmla="*/ 7207 h 75787"/>
                    <a:gd name="connsiteX84" fmla="*/ 31175 w 64563"/>
                    <a:gd name="connsiteY84" fmla="*/ 7207 h 75787"/>
                    <a:gd name="connsiteX85" fmla="*/ 31036 w 64563"/>
                    <a:gd name="connsiteY85" fmla="*/ 5128 h 75787"/>
                    <a:gd name="connsiteX86" fmla="*/ 33667 w 64563"/>
                    <a:gd name="connsiteY86" fmla="*/ 3707 h 75787"/>
                    <a:gd name="connsiteX87" fmla="*/ 34707 w 64563"/>
                    <a:gd name="connsiteY87" fmla="*/ 4850 h 75787"/>
                    <a:gd name="connsiteX88" fmla="*/ 37132 w 64563"/>
                    <a:gd name="connsiteY88" fmla="*/ 3707 h 75787"/>
                    <a:gd name="connsiteX89" fmla="*/ 37548 w 64563"/>
                    <a:gd name="connsiteY89" fmla="*/ 0 h 75787"/>
                    <a:gd name="connsiteX90" fmla="*/ 33250 w 64563"/>
                    <a:gd name="connsiteY90" fmla="*/ 834 h 75787"/>
                    <a:gd name="connsiteX91" fmla="*/ 28956 w 64563"/>
                    <a:gd name="connsiteY91" fmla="*/ 2358 h 75787"/>
                    <a:gd name="connsiteX92" fmla="*/ 24384 w 64563"/>
                    <a:gd name="connsiteY92" fmla="*/ 5957 h 75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64563" h="75787">
                      <a:moveTo>
                        <a:pt x="21892" y="12053"/>
                      </a:moveTo>
                      <a:lnTo>
                        <a:pt x="18288" y="17042"/>
                      </a:lnTo>
                      <a:lnTo>
                        <a:pt x="15935" y="23693"/>
                      </a:lnTo>
                      <a:lnTo>
                        <a:pt x="13299" y="29234"/>
                      </a:lnTo>
                      <a:lnTo>
                        <a:pt x="12609" y="33115"/>
                      </a:lnTo>
                      <a:lnTo>
                        <a:pt x="9974" y="36715"/>
                      </a:lnTo>
                      <a:lnTo>
                        <a:pt x="11502" y="40180"/>
                      </a:lnTo>
                      <a:lnTo>
                        <a:pt x="9974" y="40180"/>
                      </a:lnTo>
                      <a:lnTo>
                        <a:pt x="7620" y="38795"/>
                      </a:lnTo>
                      <a:lnTo>
                        <a:pt x="5957" y="43922"/>
                      </a:lnTo>
                      <a:lnTo>
                        <a:pt x="5957" y="47248"/>
                      </a:lnTo>
                      <a:lnTo>
                        <a:pt x="6787" y="49046"/>
                      </a:lnTo>
                      <a:lnTo>
                        <a:pt x="0" y="55697"/>
                      </a:lnTo>
                      <a:lnTo>
                        <a:pt x="0" y="60825"/>
                      </a:lnTo>
                      <a:lnTo>
                        <a:pt x="1107" y="61655"/>
                      </a:lnTo>
                      <a:lnTo>
                        <a:pt x="5540" y="60825"/>
                      </a:lnTo>
                      <a:lnTo>
                        <a:pt x="10946" y="59857"/>
                      </a:lnTo>
                      <a:lnTo>
                        <a:pt x="17042" y="60686"/>
                      </a:lnTo>
                      <a:lnTo>
                        <a:pt x="24801" y="61655"/>
                      </a:lnTo>
                      <a:lnTo>
                        <a:pt x="29651" y="59301"/>
                      </a:lnTo>
                      <a:lnTo>
                        <a:pt x="33667" y="60269"/>
                      </a:lnTo>
                      <a:lnTo>
                        <a:pt x="33667" y="62766"/>
                      </a:lnTo>
                      <a:lnTo>
                        <a:pt x="35885" y="62766"/>
                      </a:lnTo>
                      <a:lnTo>
                        <a:pt x="38100" y="60408"/>
                      </a:lnTo>
                      <a:lnTo>
                        <a:pt x="43228" y="62071"/>
                      </a:lnTo>
                      <a:lnTo>
                        <a:pt x="38795" y="67060"/>
                      </a:lnTo>
                      <a:lnTo>
                        <a:pt x="32976" y="69413"/>
                      </a:lnTo>
                      <a:lnTo>
                        <a:pt x="33528" y="72600"/>
                      </a:lnTo>
                      <a:lnTo>
                        <a:pt x="39902" y="70525"/>
                      </a:lnTo>
                      <a:lnTo>
                        <a:pt x="39902" y="67751"/>
                      </a:lnTo>
                      <a:lnTo>
                        <a:pt x="43228" y="65119"/>
                      </a:lnTo>
                      <a:lnTo>
                        <a:pt x="45442" y="65119"/>
                      </a:lnTo>
                      <a:lnTo>
                        <a:pt x="49740" y="59023"/>
                      </a:lnTo>
                      <a:lnTo>
                        <a:pt x="51955" y="60408"/>
                      </a:lnTo>
                      <a:lnTo>
                        <a:pt x="52927" y="63734"/>
                      </a:lnTo>
                      <a:lnTo>
                        <a:pt x="51264" y="67338"/>
                      </a:lnTo>
                      <a:lnTo>
                        <a:pt x="50570" y="71910"/>
                      </a:lnTo>
                      <a:lnTo>
                        <a:pt x="52927" y="72600"/>
                      </a:lnTo>
                      <a:lnTo>
                        <a:pt x="54312" y="69691"/>
                      </a:lnTo>
                      <a:lnTo>
                        <a:pt x="56249" y="72600"/>
                      </a:lnTo>
                      <a:lnTo>
                        <a:pt x="56249" y="75787"/>
                      </a:lnTo>
                      <a:lnTo>
                        <a:pt x="60269" y="75787"/>
                      </a:lnTo>
                      <a:lnTo>
                        <a:pt x="61794" y="72049"/>
                      </a:lnTo>
                      <a:lnTo>
                        <a:pt x="62901" y="67612"/>
                      </a:lnTo>
                      <a:lnTo>
                        <a:pt x="64564" y="65397"/>
                      </a:lnTo>
                      <a:lnTo>
                        <a:pt x="63734" y="60131"/>
                      </a:lnTo>
                      <a:lnTo>
                        <a:pt x="60131" y="64564"/>
                      </a:lnTo>
                      <a:lnTo>
                        <a:pt x="59714" y="60269"/>
                      </a:lnTo>
                      <a:lnTo>
                        <a:pt x="61655" y="57222"/>
                      </a:lnTo>
                      <a:lnTo>
                        <a:pt x="61377" y="55007"/>
                      </a:lnTo>
                      <a:lnTo>
                        <a:pt x="57777" y="56392"/>
                      </a:lnTo>
                      <a:lnTo>
                        <a:pt x="56114" y="60131"/>
                      </a:lnTo>
                      <a:lnTo>
                        <a:pt x="55975" y="62627"/>
                      </a:lnTo>
                      <a:lnTo>
                        <a:pt x="54451" y="61655"/>
                      </a:lnTo>
                      <a:lnTo>
                        <a:pt x="52511" y="58468"/>
                      </a:lnTo>
                      <a:lnTo>
                        <a:pt x="54312" y="55836"/>
                      </a:lnTo>
                      <a:lnTo>
                        <a:pt x="56114" y="51681"/>
                      </a:lnTo>
                      <a:lnTo>
                        <a:pt x="59162" y="50709"/>
                      </a:lnTo>
                      <a:lnTo>
                        <a:pt x="57912" y="48494"/>
                      </a:lnTo>
                      <a:lnTo>
                        <a:pt x="53896" y="48216"/>
                      </a:lnTo>
                      <a:lnTo>
                        <a:pt x="53205" y="45998"/>
                      </a:lnTo>
                      <a:lnTo>
                        <a:pt x="50987" y="42950"/>
                      </a:lnTo>
                      <a:lnTo>
                        <a:pt x="54590" y="40041"/>
                      </a:lnTo>
                      <a:lnTo>
                        <a:pt x="55559" y="36993"/>
                      </a:lnTo>
                      <a:lnTo>
                        <a:pt x="51403" y="34084"/>
                      </a:lnTo>
                      <a:lnTo>
                        <a:pt x="47244" y="35747"/>
                      </a:lnTo>
                      <a:lnTo>
                        <a:pt x="45720" y="34362"/>
                      </a:lnTo>
                      <a:lnTo>
                        <a:pt x="42533" y="36854"/>
                      </a:lnTo>
                      <a:lnTo>
                        <a:pt x="38795" y="36715"/>
                      </a:lnTo>
                      <a:lnTo>
                        <a:pt x="38239" y="34917"/>
                      </a:lnTo>
                      <a:lnTo>
                        <a:pt x="33945" y="33806"/>
                      </a:lnTo>
                      <a:lnTo>
                        <a:pt x="31448" y="30619"/>
                      </a:lnTo>
                      <a:lnTo>
                        <a:pt x="33115" y="28404"/>
                      </a:lnTo>
                      <a:lnTo>
                        <a:pt x="36163" y="27432"/>
                      </a:lnTo>
                      <a:lnTo>
                        <a:pt x="33250" y="26464"/>
                      </a:lnTo>
                      <a:lnTo>
                        <a:pt x="30758" y="25356"/>
                      </a:lnTo>
                      <a:lnTo>
                        <a:pt x="27571" y="26603"/>
                      </a:lnTo>
                      <a:lnTo>
                        <a:pt x="23967" y="31313"/>
                      </a:lnTo>
                      <a:lnTo>
                        <a:pt x="23555" y="28682"/>
                      </a:lnTo>
                      <a:lnTo>
                        <a:pt x="24245" y="23971"/>
                      </a:lnTo>
                      <a:lnTo>
                        <a:pt x="27710" y="19399"/>
                      </a:lnTo>
                      <a:lnTo>
                        <a:pt x="30758" y="13299"/>
                      </a:lnTo>
                      <a:lnTo>
                        <a:pt x="33528" y="9422"/>
                      </a:lnTo>
                      <a:lnTo>
                        <a:pt x="33806" y="7207"/>
                      </a:lnTo>
                      <a:lnTo>
                        <a:pt x="31175" y="7207"/>
                      </a:lnTo>
                      <a:lnTo>
                        <a:pt x="31036" y="5128"/>
                      </a:lnTo>
                      <a:lnTo>
                        <a:pt x="33667" y="3707"/>
                      </a:lnTo>
                      <a:lnTo>
                        <a:pt x="34707" y="4850"/>
                      </a:lnTo>
                      <a:lnTo>
                        <a:pt x="37132" y="3707"/>
                      </a:lnTo>
                      <a:lnTo>
                        <a:pt x="37548" y="0"/>
                      </a:lnTo>
                      <a:lnTo>
                        <a:pt x="33250" y="834"/>
                      </a:lnTo>
                      <a:lnTo>
                        <a:pt x="28956" y="2358"/>
                      </a:lnTo>
                      <a:lnTo>
                        <a:pt x="24384" y="5957"/>
                      </a:lnTo>
                      <a:close/>
                    </a:path>
                  </a:pathLst>
                </a:custGeom>
                <a:grpFill/>
                <a:ln w="39624" cap="flat">
                  <a:noFill/>
                  <a:prstDash val="solid"/>
                  <a:miter/>
                </a:ln>
              </p:spPr>
              <p:txBody>
                <a:bodyPr rtlCol="0" anchor="ctr"/>
                <a:lstStyle/>
                <a:p>
                  <a:endParaRPr lang="en-US"/>
                </a:p>
              </p:txBody>
            </p:sp>
            <p:sp>
              <p:nvSpPr>
                <p:cNvPr id="211" name="Freeform: Shape 53">
                  <a:extLst>
                    <a:ext uri="{FF2B5EF4-FFF2-40B4-BE49-F238E27FC236}">
                      <a16:creationId xmlns:a16="http://schemas.microsoft.com/office/drawing/2014/main" id="{476CBFE5-B9C9-45E5-835B-F44F40A8A43C}"/>
                    </a:ext>
                  </a:extLst>
                </p:cNvPr>
                <p:cNvSpPr/>
                <p:nvPr/>
              </p:nvSpPr>
              <p:spPr>
                <a:xfrm>
                  <a:off x="7407759" y="4499553"/>
                  <a:ext cx="9838" cy="23415"/>
                </a:xfrm>
                <a:custGeom>
                  <a:avLst/>
                  <a:gdLst>
                    <a:gd name="connsiteX0" fmla="*/ 0 w 9838"/>
                    <a:gd name="connsiteY0" fmla="*/ 691 h 23415"/>
                    <a:gd name="connsiteX1" fmla="*/ 2219 w 9838"/>
                    <a:gd name="connsiteY1" fmla="*/ 7898 h 23415"/>
                    <a:gd name="connsiteX2" fmla="*/ 3187 w 9838"/>
                    <a:gd name="connsiteY2" fmla="*/ 14272 h 23415"/>
                    <a:gd name="connsiteX3" fmla="*/ 3187 w 9838"/>
                    <a:gd name="connsiteY3" fmla="*/ 17042 h 23415"/>
                    <a:gd name="connsiteX4" fmla="*/ 3187 w 9838"/>
                    <a:gd name="connsiteY4" fmla="*/ 23416 h 23415"/>
                    <a:gd name="connsiteX5" fmla="*/ 5544 w 9838"/>
                    <a:gd name="connsiteY5" fmla="*/ 20919 h 23415"/>
                    <a:gd name="connsiteX6" fmla="*/ 7342 w 9838"/>
                    <a:gd name="connsiteY6" fmla="*/ 17320 h 23415"/>
                    <a:gd name="connsiteX7" fmla="*/ 9839 w 9838"/>
                    <a:gd name="connsiteY7" fmla="*/ 15930 h 23415"/>
                    <a:gd name="connsiteX8" fmla="*/ 9283 w 9838"/>
                    <a:gd name="connsiteY8" fmla="*/ 12053 h 23415"/>
                    <a:gd name="connsiteX9" fmla="*/ 6235 w 9838"/>
                    <a:gd name="connsiteY9" fmla="*/ 7898 h 23415"/>
                    <a:gd name="connsiteX10" fmla="*/ 5544 w 9838"/>
                    <a:gd name="connsiteY10" fmla="*/ 5124 h 23415"/>
                    <a:gd name="connsiteX11" fmla="*/ 7759 w 9838"/>
                    <a:gd name="connsiteY11" fmla="*/ 4572 h 23415"/>
                    <a:gd name="connsiteX12" fmla="*/ 6929 w 9838"/>
                    <a:gd name="connsiteY12" fmla="*/ 1802 h 23415"/>
                    <a:gd name="connsiteX13" fmla="*/ 3048 w 9838"/>
                    <a:gd name="connsiteY13" fmla="*/ 2214 h 23415"/>
                    <a:gd name="connsiteX14" fmla="*/ 1524 w 9838"/>
                    <a:gd name="connsiteY14" fmla="*/ 0 h 23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38" h="23415">
                      <a:moveTo>
                        <a:pt x="0" y="691"/>
                      </a:moveTo>
                      <a:lnTo>
                        <a:pt x="2219" y="7898"/>
                      </a:lnTo>
                      <a:lnTo>
                        <a:pt x="3187" y="14272"/>
                      </a:lnTo>
                      <a:lnTo>
                        <a:pt x="3187" y="17042"/>
                      </a:lnTo>
                      <a:lnTo>
                        <a:pt x="3187" y="23416"/>
                      </a:lnTo>
                      <a:lnTo>
                        <a:pt x="5544" y="20919"/>
                      </a:lnTo>
                      <a:lnTo>
                        <a:pt x="7342" y="17320"/>
                      </a:lnTo>
                      <a:lnTo>
                        <a:pt x="9839" y="15930"/>
                      </a:lnTo>
                      <a:lnTo>
                        <a:pt x="9283" y="12053"/>
                      </a:lnTo>
                      <a:lnTo>
                        <a:pt x="6235" y="7898"/>
                      </a:lnTo>
                      <a:lnTo>
                        <a:pt x="5544" y="5124"/>
                      </a:lnTo>
                      <a:lnTo>
                        <a:pt x="7759" y="4572"/>
                      </a:lnTo>
                      <a:lnTo>
                        <a:pt x="6929" y="1802"/>
                      </a:lnTo>
                      <a:lnTo>
                        <a:pt x="3048" y="2214"/>
                      </a:lnTo>
                      <a:lnTo>
                        <a:pt x="1524" y="0"/>
                      </a:lnTo>
                      <a:close/>
                    </a:path>
                  </a:pathLst>
                </a:custGeom>
                <a:grpFill/>
                <a:ln w="39624" cap="flat">
                  <a:noFill/>
                  <a:prstDash val="solid"/>
                  <a:miter/>
                </a:ln>
              </p:spPr>
              <p:txBody>
                <a:bodyPr rtlCol="0" anchor="ctr"/>
                <a:lstStyle/>
                <a:p>
                  <a:endParaRPr lang="en-US"/>
                </a:p>
              </p:txBody>
            </p:sp>
            <p:sp>
              <p:nvSpPr>
                <p:cNvPr id="212" name="Freeform: Shape 54">
                  <a:extLst>
                    <a:ext uri="{FF2B5EF4-FFF2-40B4-BE49-F238E27FC236}">
                      <a16:creationId xmlns:a16="http://schemas.microsoft.com/office/drawing/2014/main" id="{AE3CFB5B-AA37-44B5-9BDC-508979DD34B8}"/>
                    </a:ext>
                  </a:extLst>
                </p:cNvPr>
                <p:cNvSpPr/>
                <p:nvPr/>
              </p:nvSpPr>
              <p:spPr>
                <a:xfrm>
                  <a:off x="7412676" y="4522135"/>
                  <a:ext cx="16974" cy="16902"/>
                </a:xfrm>
                <a:custGeom>
                  <a:avLst/>
                  <a:gdLst>
                    <a:gd name="connsiteX0" fmla="*/ 14065 w 16974"/>
                    <a:gd name="connsiteY0" fmla="*/ 9422 h 16902"/>
                    <a:gd name="connsiteX1" fmla="*/ 16974 w 16974"/>
                    <a:gd name="connsiteY1" fmla="*/ 9422 h 16902"/>
                    <a:gd name="connsiteX2" fmla="*/ 15518 w 16974"/>
                    <a:gd name="connsiteY2" fmla="*/ 6374 h 16902"/>
                    <a:gd name="connsiteX3" fmla="*/ 12958 w 16974"/>
                    <a:gd name="connsiteY3" fmla="*/ 3604 h 16902"/>
                    <a:gd name="connsiteX4" fmla="*/ 10323 w 16974"/>
                    <a:gd name="connsiteY4" fmla="*/ 833 h 16902"/>
                    <a:gd name="connsiteX5" fmla="*/ 6306 w 16974"/>
                    <a:gd name="connsiteY5" fmla="*/ 0 h 16902"/>
                    <a:gd name="connsiteX6" fmla="*/ 3536 w 16974"/>
                    <a:gd name="connsiteY6" fmla="*/ 833 h 16902"/>
                    <a:gd name="connsiteX7" fmla="*/ 6029 w 16974"/>
                    <a:gd name="connsiteY7" fmla="*/ 4711 h 16902"/>
                    <a:gd name="connsiteX8" fmla="*/ 4921 w 16974"/>
                    <a:gd name="connsiteY8" fmla="*/ 6652 h 16902"/>
                    <a:gd name="connsiteX9" fmla="*/ 3536 w 16974"/>
                    <a:gd name="connsiteY9" fmla="*/ 6235 h 16902"/>
                    <a:gd name="connsiteX10" fmla="*/ 2564 w 16974"/>
                    <a:gd name="connsiteY10" fmla="*/ 4711 h 16902"/>
                    <a:gd name="connsiteX11" fmla="*/ 0 w 16974"/>
                    <a:gd name="connsiteY11" fmla="*/ 5405 h 16902"/>
                    <a:gd name="connsiteX12" fmla="*/ 1179 w 16974"/>
                    <a:gd name="connsiteY12" fmla="*/ 8453 h 16902"/>
                    <a:gd name="connsiteX13" fmla="*/ 2703 w 16974"/>
                    <a:gd name="connsiteY13" fmla="*/ 10807 h 16902"/>
                    <a:gd name="connsiteX14" fmla="*/ 901 w 16974"/>
                    <a:gd name="connsiteY14" fmla="*/ 14688 h 16902"/>
                    <a:gd name="connsiteX15" fmla="*/ 4921 w 16974"/>
                    <a:gd name="connsiteY15" fmla="*/ 16903 h 16902"/>
                    <a:gd name="connsiteX16" fmla="*/ 4921 w 16974"/>
                    <a:gd name="connsiteY16" fmla="*/ 12053 h 16902"/>
                    <a:gd name="connsiteX17" fmla="*/ 6167 w 16974"/>
                    <a:gd name="connsiteY17" fmla="*/ 8453 h 16902"/>
                    <a:gd name="connsiteX18" fmla="*/ 7553 w 16974"/>
                    <a:gd name="connsiteY18" fmla="*/ 11085 h 16902"/>
                    <a:gd name="connsiteX19" fmla="*/ 9910 w 16974"/>
                    <a:gd name="connsiteY19" fmla="*/ 9838 h 16902"/>
                    <a:gd name="connsiteX20" fmla="*/ 12402 w 16974"/>
                    <a:gd name="connsiteY20" fmla="*/ 10116 h 16902"/>
                    <a:gd name="connsiteX21" fmla="*/ 10323 w 16974"/>
                    <a:gd name="connsiteY21" fmla="*/ 6652 h 16902"/>
                    <a:gd name="connsiteX22" fmla="*/ 10739 w 16974"/>
                    <a:gd name="connsiteY22" fmla="*/ 5128 h 16902"/>
                    <a:gd name="connsiteX23" fmla="*/ 12680 w 16974"/>
                    <a:gd name="connsiteY23" fmla="*/ 6929 h 16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74" h="16902">
                      <a:moveTo>
                        <a:pt x="14065" y="9422"/>
                      </a:moveTo>
                      <a:lnTo>
                        <a:pt x="16974" y="9422"/>
                      </a:lnTo>
                      <a:lnTo>
                        <a:pt x="15518" y="6374"/>
                      </a:lnTo>
                      <a:lnTo>
                        <a:pt x="12958" y="3604"/>
                      </a:lnTo>
                      <a:lnTo>
                        <a:pt x="10323" y="833"/>
                      </a:lnTo>
                      <a:lnTo>
                        <a:pt x="6306" y="0"/>
                      </a:lnTo>
                      <a:lnTo>
                        <a:pt x="3536" y="833"/>
                      </a:lnTo>
                      <a:lnTo>
                        <a:pt x="6029" y="4711"/>
                      </a:lnTo>
                      <a:lnTo>
                        <a:pt x="4921" y="6652"/>
                      </a:lnTo>
                      <a:lnTo>
                        <a:pt x="3536" y="6235"/>
                      </a:lnTo>
                      <a:lnTo>
                        <a:pt x="2564" y="4711"/>
                      </a:lnTo>
                      <a:lnTo>
                        <a:pt x="0" y="5405"/>
                      </a:lnTo>
                      <a:lnTo>
                        <a:pt x="1179" y="8453"/>
                      </a:lnTo>
                      <a:lnTo>
                        <a:pt x="2703" y="10807"/>
                      </a:lnTo>
                      <a:lnTo>
                        <a:pt x="901" y="14688"/>
                      </a:lnTo>
                      <a:lnTo>
                        <a:pt x="4921" y="16903"/>
                      </a:lnTo>
                      <a:lnTo>
                        <a:pt x="4921" y="12053"/>
                      </a:lnTo>
                      <a:lnTo>
                        <a:pt x="6167" y="8453"/>
                      </a:lnTo>
                      <a:lnTo>
                        <a:pt x="7553" y="11085"/>
                      </a:lnTo>
                      <a:lnTo>
                        <a:pt x="9910" y="9838"/>
                      </a:lnTo>
                      <a:lnTo>
                        <a:pt x="12402" y="10116"/>
                      </a:lnTo>
                      <a:lnTo>
                        <a:pt x="10323" y="6652"/>
                      </a:lnTo>
                      <a:lnTo>
                        <a:pt x="10739" y="5128"/>
                      </a:lnTo>
                      <a:lnTo>
                        <a:pt x="12680" y="6929"/>
                      </a:lnTo>
                      <a:close/>
                    </a:path>
                  </a:pathLst>
                </a:custGeom>
                <a:grpFill/>
                <a:ln w="39624" cap="flat">
                  <a:noFill/>
                  <a:prstDash val="solid"/>
                  <a:miter/>
                </a:ln>
              </p:spPr>
              <p:txBody>
                <a:bodyPr rtlCol="0" anchor="ctr"/>
                <a:lstStyle/>
                <a:p>
                  <a:endParaRPr lang="en-US"/>
                </a:p>
              </p:txBody>
            </p:sp>
            <p:sp>
              <p:nvSpPr>
                <p:cNvPr id="213" name="Freeform: Shape 55">
                  <a:extLst>
                    <a:ext uri="{FF2B5EF4-FFF2-40B4-BE49-F238E27FC236}">
                      <a16:creationId xmlns:a16="http://schemas.microsoft.com/office/drawing/2014/main" id="{9A17B498-E188-46E9-B49B-8276208AFABF}"/>
                    </a:ext>
                  </a:extLst>
                </p:cNvPr>
                <p:cNvSpPr/>
                <p:nvPr/>
              </p:nvSpPr>
              <p:spPr>
                <a:xfrm>
                  <a:off x="7419399" y="4535577"/>
                  <a:ext cx="17041" cy="28539"/>
                </a:xfrm>
                <a:custGeom>
                  <a:avLst/>
                  <a:gdLst>
                    <a:gd name="connsiteX0" fmla="*/ 14545 w 17041"/>
                    <a:gd name="connsiteY0" fmla="*/ 28539 h 28539"/>
                    <a:gd name="connsiteX1" fmla="*/ 17042 w 17041"/>
                    <a:gd name="connsiteY1" fmla="*/ 27571 h 28539"/>
                    <a:gd name="connsiteX2" fmla="*/ 17042 w 17041"/>
                    <a:gd name="connsiteY2" fmla="*/ 20780 h 28539"/>
                    <a:gd name="connsiteX3" fmla="*/ 13855 w 17041"/>
                    <a:gd name="connsiteY3" fmla="*/ 16903 h 28539"/>
                    <a:gd name="connsiteX4" fmla="*/ 14545 w 17041"/>
                    <a:gd name="connsiteY4" fmla="*/ 14268 h 28539"/>
                    <a:gd name="connsiteX5" fmla="*/ 11775 w 17041"/>
                    <a:gd name="connsiteY5" fmla="*/ 9557 h 28539"/>
                    <a:gd name="connsiteX6" fmla="*/ 6925 w 17041"/>
                    <a:gd name="connsiteY6" fmla="*/ 4846 h 28539"/>
                    <a:gd name="connsiteX7" fmla="*/ 4572 w 17041"/>
                    <a:gd name="connsiteY7" fmla="*/ 0 h 28539"/>
                    <a:gd name="connsiteX8" fmla="*/ 829 w 17041"/>
                    <a:gd name="connsiteY8" fmla="*/ 829 h 28539"/>
                    <a:gd name="connsiteX9" fmla="*/ 1766 w 17041"/>
                    <a:gd name="connsiteY9" fmla="*/ 5124 h 28539"/>
                    <a:gd name="connsiteX10" fmla="*/ 0 w 17041"/>
                    <a:gd name="connsiteY10" fmla="*/ 6786 h 28539"/>
                    <a:gd name="connsiteX11" fmla="*/ 4572 w 17041"/>
                    <a:gd name="connsiteY11" fmla="*/ 6786 h 28539"/>
                    <a:gd name="connsiteX12" fmla="*/ 6235 w 17041"/>
                    <a:gd name="connsiteY12" fmla="*/ 8033 h 28539"/>
                    <a:gd name="connsiteX13" fmla="*/ 4016 w 17041"/>
                    <a:gd name="connsiteY13" fmla="*/ 9974 h 28539"/>
                    <a:gd name="connsiteX14" fmla="*/ 1766 w 17041"/>
                    <a:gd name="connsiteY14" fmla="*/ 9144 h 28539"/>
                    <a:gd name="connsiteX15" fmla="*/ 829 w 17041"/>
                    <a:gd name="connsiteY15" fmla="*/ 10942 h 28539"/>
                    <a:gd name="connsiteX16" fmla="*/ 4707 w 17041"/>
                    <a:gd name="connsiteY16" fmla="*/ 13021 h 28539"/>
                    <a:gd name="connsiteX17" fmla="*/ 6648 w 17041"/>
                    <a:gd name="connsiteY17" fmla="*/ 15240 h 28539"/>
                    <a:gd name="connsiteX18" fmla="*/ 4985 w 17041"/>
                    <a:gd name="connsiteY18" fmla="*/ 18427 h 28539"/>
                    <a:gd name="connsiteX19" fmla="*/ 4985 w 17041"/>
                    <a:gd name="connsiteY19" fmla="*/ 20641 h 28539"/>
                    <a:gd name="connsiteX20" fmla="*/ 8521 w 17041"/>
                    <a:gd name="connsiteY20" fmla="*/ 20780 h 28539"/>
                    <a:gd name="connsiteX21" fmla="*/ 11220 w 17041"/>
                    <a:gd name="connsiteY21" fmla="*/ 21888 h 28539"/>
                    <a:gd name="connsiteX22" fmla="*/ 14129 w 17041"/>
                    <a:gd name="connsiteY22" fmla="*/ 25074 h 2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41" h="28539">
                      <a:moveTo>
                        <a:pt x="14545" y="28539"/>
                      </a:moveTo>
                      <a:lnTo>
                        <a:pt x="17042" y="27571"/>
                      </a:lnTo>
                      <a:lnTo>
                        <a:pt x="17042" y="20780"/>
                      </a:lnTo>
                      <a:lnTo>
                        <a:pt x="13855" y="16903"/>
                      </a:lnTo>
                      <a:lnTo>
                        <a:pt x="14545" y="14268"/>
                      </a:lnTo>
                      <a:lnTo>
                        <a:pt x="11775" y="9557"/>
                      </a:lnTo>
                      <a:lnTo>
                        <a:pt x="6925" y="4846"/>
                      </a:lnTo>
                      <a:lnTo>
                        <a:pt x="4572" y="0"/>
                      </a:lnTo>
                      <a:lnTo>
                        <a:pt x="829" y="829"/>
                      </a:lnTo>
                      <a:lnTo>
                        <a:pt x="1766" y="5124"/>
                      </a:lnTo>
                      <a:lnTo>
                        <a:pt x="0" y="6786"/>
                      </a:lnTo>
                      <a:lnTo>
                        <a:pt x="4572" y="6786"/>
                      </a:lnTo>
                      <a:lnTo>
                        <a:pt x="6235" y="8033"/>
                      </a:lnTo>
                      <a:lnTo>
                        <a:pt x="4016" y="9974"/>
                      </a:lnTo>
                      <a:lnTo>
                        <a:pt x="1766" y="9144"/>
                      </a:lnTo>
                      <a:lnTo>
                        <a:pt x="829" y="10942"/>
                      </a:lnTo>
                      <a:lnTo>
                        <a:pt x="4707" y="13021"/>
                      </a:lnTo>
                      <a:lnTo>
                        <a:pt x="6648" y="15240"/>
                      </a:lnTo>
                      <a:lnTo>
                        <a:pt x="4985" y="18427"/>
                      </a:lnTo>
                      <a:lnTo>
                        <a:pt x="4985" y="20641"/>
                      </a:lnTo>
                      <a:lnTo>
                        <a:pt x="8521" y="20780"/>
                      </a:lnTo>
                      <a:lnTo>
                        <a:pt x="11220" y="21888"/>
                      </a:lnTo>
                      <a:lnTo>
                        <a:pt x="14129" y="25074"/>
                      </a:lnTo>
                      <a:close/>
                    </a:path>
                  </a:pathLst>
                </a:custGeom>
                <a:grpFill/>
                <a:ln w="39624" cap="flat">
                  <a:noFill/>
                  <a:prstDash val="solid"/>
                  <a:miter/>
                </a:ln>
              </p:spPr>
              <p:txBody>
                <a:bodyPr rtlCol="0" anchor="ctr"/>
                <a:lstStyle/>
                <a:p>
                  <a:endParaRPr lang="en-US"/>
                </a:p>
              </p:txBody>
            </p:sp>
            <p:sp>
              <p:nvSpPr>
                <p:cNvPr id="214" name="Freeform: Shape 56">
                  <a:extLst>
                    <a:ext uri="{FF2B5EF4-FFF2-40B4-BE49-F238E27FC236}">
                      <a16:creationId xmlns:a16="http://schemas.microsoft.com/office/drawing/2014/main" id="{C3290BDE-A898-46C1-AD32-C67520D37373}"/>
                    </a:ext>
                  </a:extLst>
                </p:cNvPr>
                <p:cNvSpPr/>
                <p:nvPr/>
              </p:nvSpPr>
              <p:spPr>
                <a:xfrm>
                  <a:off x="7391824" y="4501354"/>
                  <a:ext cx="18426" cy="35468"/>
                </a:xfrm>
                <a:custGeom>
                  <a:avLst/>
                  <a:gdLst>
                    <a:gd name="connsiteX0" fmla="*/ 17597 w 18426"/>
                    <a:gd name="connsiteY0" fmla="*/ 35469 h 35468"/>
                    <a:gd name="connsiteX1" fmla="*/ 12331 w 18426"/>
                    <a:gd name="connsiteY1" fmla="*/ 25491 h 35468"/>
                    <a:gd name="connsiteX2" fmla="*/ 12331 w 18426"/>
                    <a:gd name="connsiteY2" fmla="*/ 21614 h 35468"/>
                    <a:gd name="connsiteX3" fmla="*/ 8315 w 18426"/>
                    <a:gd name="connsiteY3" fmla="*/ 18149 h 35468"/>
                    <a:gd name="connsiteX4" fmla="*/ 8315 w 18426"/>
                    <a:gd name="connsiteY4" fmla="*/ 15657 h 35468"/>
                    <a:gd name="connsiteX5" fmla="*/ 5961 w 18426"/>
                    <a:gd name="connsiteY5" fmla="*/ 12192 h 35468"/>
                    <a:gd name="connsiteX6" fmla="*/ 4850 w 18426"/>
                    <a:gd name="connsiteY6" fmla="*/ 9906 h 35468"/>
                    <a:gd name="connsiteX7" fmla="*/ 972 w 18426"/>
                    <a:gd name="connsiteY7" fmla="*/ 5818 h 35468"/>
                    <a:gd name="connsiteX8" fmla="*/ 0 w 18426"/>
                    <a:gd name="connsiteY8" fmla="*/ 2909 h 35468"/>
                    <a:gd name="connsiteX9" fmla="*/ 2635 w 18426"/>
                    <a:gd name="connsiteY9" fmla="*/ 0 h 35468"/>
                    <a:gd name="connsiteX10" fmla="*/ 8799 w 18426"/>
                    <a:gd name="connsiteY10" fmla="*/ 0 h 35468"/>
                    <a:gd name="connsiteX11" fmla="*/ 9977 w 18426"/>
                    <a:gd name="connsiteY11" fmla="*/ 1524 h 35468"/>
                    <a:gd name="connsiteX12" fmla="*/ 14411 w 18426"/>
                    <a:gd name="connsiteY12" fmla="*/ 1524 h 35468"/>
                    <a:gd name="connsiteX13" fmla="*/ 13581 w 18426"/>
                    <a:gd name="connsiteY13" fmla="*/ 3878 h 35468"/>
                    <a:gd name="connsiteX14" fmla="*/ 14272 w 18426"/>
                    <a:gd name="connsiteY14" fmla="*/ 6235 h 35468"/>
                    <a:gd name="connsiteX15" fmla="*/ 8799 w 18426"/>
                    <a:gd name="connsiteY15" fmla="*/ 4294 h 35468"/>
                    <a:gd name="connsiteX16" fmla="*/ 9422 w 18426"/>
                    <a:gd name="connsiteY16" fmla="*/ 6235 h 35468"/>
                    <a:gd name="connsiteX17" fmla="*/ 12331 w 18426"/>
                    <a:gd name="connsiteY17" fmla="*/ 8172 h 35468"/>
                    <a:gd name="connsiteX18" fmla="*/ 14966 w 18426"/>
                    <a:gd name="connsiteY18" fmla="*/ 8033 h 35468"/>
                    <a:gd name="connsiteX19" fmla="*/ 15935 w 18426"/>
                    <a:gd name="connsiteY19" fmla="*/ 9906 h 35468"/>
                    <a:gd name="connsiteX20" fmla="*/ 15935 w 18426"/>
                    <a:gd name="connsiteY20" fmla="*/ 12883 h 35468"/>
                    <a:gd name="connsiteX21" fmla="*/ 13303 w 18426"/>
                    <a:gd name="connsiteY21" fmla="*/ 11775 h 35468"/>
                    <a:gd name="connsiteX22" fmla="*/ 10672 w 18426"/>
                    <a:gd name="connsiteY22" fmla="*/ 9906 h 35468"/>
                    <a:gd name="connsiteX23" fmla="*/ 7620 w 18426"/>
                    <a:gd name="connsiteY23" fmla="*/ 7898 h 35468"/>
                    <a:gd name="connsiteX24" fmla="*/ 8799 w 18426"/>
                    <a:gd name="connsiteY24" fmla="*/ 9906 h 35468"/>
                    <a:gd name="connsiteX25" fmla="*/ 9839 w 18426"/>
                    <a:gd name="connsiteY25" fmla="*/ 11914 h 35468"/>
                    <a:gd name="connsiteX26" fmla="*/ 12331 w 18426"/>
                    <a:gd name="connsiteY26" fmla="*/ 13022 h 35468"/>
                    <a:gd name="connsiteX27" fmla="*/ 14966 w 18426"/>
                    <a:gd name="connsiteY27" fmla="*/ 14684 h 35468"/>
                    <a:gd name="connsiteX28" fmla="*/ 15935 w 18426"/>
                    <a:gd name="connsiteY28" fmla="*/ 18288 h 35468"/>
                    <a:gd name="connsiteX29" fmla="*/ 16907 w 18426"/>
                    <a:gd name="connsiteY29" fmla="*/ 22860 h 35468"/>
                    <a:gd name="connsiteX30" fmla="*/ 18427 w 18426"/>
                    <a:gd name="connsiteY30" fmla="*/ 27293 h 3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8426" h="35468">
                      <a:moveTo>
                        <a:pt x="17597" y="35469"/>
                      </a:moveTo>
                      <a:lnTo>
                        <a:pt x="12331" y="25491"/>
                      </a:lnTo>
                      <a:lnTo>
                        <a:pt x="12331" y="21614"/>
                      </a:lnTo>
                      <a:lnTo>
                        <a:pt x="8315" y="18149"/>
                      </a:lnTo>
                      <a:lnTo>
                        <a:pt x="8315" y="15657"/>
                      </a:lnTo>
                      <a:lnTo>
                        <a:pt x="5961" y="12192"/>
                      </a:lnTo>
                      <a:lnTo>
                        <a:pt x="4850" y="9906"/>
                      </a:lnTo>
                      <a:lnTo>
                        <a:pt x="972" y="5818"/>
                      </a:lnTo>
                      <a:lnTo>
                        <a:pt x="0" y="2909"/>
                      </a:lnTo>
                      <a:lnTo>
                        <a:pt x="2635" y="0"/>
                      </a:lnTo>
                      <a:lnTo>
                        <a:pt x="8799" y="0"/>
                      </a:lnTo>
                      <a:lnTo>
                        <a:pt x="9977" y="1524"/>
                      </a:lnTo>
                      <a:lnTo>
                        <a:pt x="14411" y="1524"/>
                      </a:lnTo>
                      <a:lnTo>
                        <a:pt x="13581" y="3878"/>
                      </a:lnTo>
                      <a:lnTo>
                        <a:pt x="14272" y="6235"/>
                      </a:lnTo>
                      <a:lnTo>
                        <a:pt x="8799" y="4294"/>
                      </a:lnTo>
                      <a:lnTo>
                        <a:pt x="9422" y="6235"/>
                      </a:lnTo>
                      <a:lnTo>
                        <a:pt x="12331" y="8172"/>
                      </a:lnTo>
                      <a:lnTo>
                        <a:pt x="14966" y="8033"/>
                      </a:lnTo>
                      <a:lnTo>
                        <a:pt x="15935" y="9906"/>
                      </a:lnTo>
                      <a:lnTo>
                        <a:pt x="15935" y="12883"/>
                      </a:lnTo>
                      <a:lnTo>
                        <a:pt x="13303" y="11775"/>
                      </a:lnTo>
                      <a:lnTo>
                        <a:pt x="10672" y="9906"/>
                      </a:lnTo>
                      <a:lnTo>
                        <a:pt x="7620" y="7898"/>
                      </a:lnTo>
                      <a:lnTo>
                        <a:pt x="8799" y="9906"/>
                      </a:lnTo>
                      <a:lnTo>
                        <a:pt x="9839" y="11914"/>
                      </a:lnTo>
                      <a:lnTo>
                        <a:pt x="12331" y="13022"/>
                      </a:lnTo>
                      <a:lnTo>
                        <a:pt x="14966" y="14684"/>
                      </a:lnTo>
                      <a:lnTo>
                        <a:pt x="15935" y="18288"/>
                      </a:lnTo>
                      <a:lnTo>
                        <a:pt x="16907" y="22860"/>
                      </a:lnTo>
                      <a:lnTo>
                        <a:pt x="18427" y="27293"/>
                      </a:lnTo>
                      <a:close/>
                    </a:path>
                  </a:pathLst>
                </a:custGeom>
                <a:grpFill/>
                <a:ln w="39624" cap="flat">
                  <a:noFill/>
                  <a:prstDash val="solid"/>
                  <a:miter/>
                </a:ln>
              </p:spPr>
              <p:txBody>
                <a:bodyPr rtlCol="0" anchor="ctr"/>
                <a:lstStyle/>
                <a:p>
                  <a:endParaRPr lang="en-US"/>
                </a:p>
              </p:txBody>
            </p:sp>
            <p:sp>
              <p:nvSpPr>
                <p:cNvPr id="215" name="Freeform: Shape 57">
                  <a:extLst>
                    <a:ext uri="{FF2B5EF4-FFF2-40B4-BE49-F238E27FC236}">
                      <a16:creationId xmlns:a16="http://schemas.microsoft.com/office/drawing/2014/main" id="{2F70221B-6347-49EA-B680-54C0FA7BDBB6}"/>
                    </a:ext>
                  </a:extLst>
                </p:cNvPr>
                <p:cNvSpPr/>
                <p:nvPr/>
              </p:nvSpPr>
              <p:spPr>
                <a:xfrm>
                  <a:off x="7424939" y="4574645"/>
                  <a:ext cx="19673" cy="32281"/>
                </a:xfrm>
                <a:custGeom>
                  <a:avLst/>
                  <a:gdLst>
                    <a:gd name="connsiteX0" fmla="*/ 1246 w 19673"/>
                    <a:gd name="connsiteY0" fmla="*/ 0 h 32281"/>
                    <a:gd name="connsiteX1" fmla="*/ 0 w 19673"/>
                    <a:gd name="connsiteY1" fmla="*/ 4711 h 32281"/>
                    <a:gd name="connsiteX2" fmla="*/ 2981 w 19673"/>
                    <a:gd name="connsiteY2" fmla="*/ 7207 h 32281"/>
                    <a:gd name="connsiteX3" fmla="*/ 4711 w 19673"/>
                    <a:gd name="connsiteY3" fmla="*/ 10946 h 32281"/>
                    <a:gd name="connsiteX4" fmla="*/ 4711 w 19673"/>
                    <a:gd name="connsiteY4" fmla="*/ 14966 h 32281"/>
                    <a:gd name="connsiteX5" fmla="*/ 7203 w 19673"/>
                    <a:gd name="connsiteY5" fmla="*/ 17875 h 32281"/>
                    <a:gd name="connsiteX6" fmla="*/ 9144 w 19673"/>
                    <a:gd name="connsiteY6" fmla="*/ 21614 h 32281"/>
                    <a:gd name="connsiteX7" fmla="*/ 12748 w 19673"/>
                    <a:gd name="connsiteY7" fmla="*/ 24801 h 32281"/>
                    <a:gd name="connsiteX8" fmla="*/ 15657 w 19673"/>
                    <a:gd name="connsiteY8" fmla="*/ 29790 h 32281"/>
                    <a:gd name="connsiteX9" fmla="*/ 18288 w 19673"/>
                    <a:gd name="connsiteY9" fmla="*/ 32282 h 32281"/>
                    <a:gd name="connsiteX10" fmla="*/ 19673 w 19673"/>
                    <a:gd name="connsiteY10" fmla="*/ 28127 h 32281"/>
                    <a:gd name="connsiteX11" fmla="*/ 14411 w 19673"/>
                    <a:gd name="connsiteY11" fmla="*/ 24940 h 32281"/>
                    <a:gd name="connsiteX12" fmla="*/ 13577 w 19673"/>
                    <a:gd name="connsiteY12" fmla="*/ 20229 h 32281"/>
                    <a:gd name="connsiteX13" fmla="*/ 13025 w 19673"/>
                    <a:gd name="connsiteY13" fmla="*/ 17459 h 32281"/>
                    <a:gd name="connsiteX14" fmla="*/ 13577 w 19673"/>
                    <a:gd name="connsiteY14" fmla="*/ 15240 h 32281"/>
                    <a:gd name="connsiteX15" fmla="*/ 11501 w 19673"/>
                    <a:gd name="connsiteY15" fmla="*/ 12887 h 32281"/>
                    <a:gd name="connsiteX16" fmla="*/ 11501 w 19673"/>
                    <a:gd name="connsiteY16" fmla="*/ 7898 h 32281"/>
                    <a:gd name="connsiteX17" fmla="*/ 13716 w 19673"/>
                    <a:gd name="connsiteY17" fmla="*/ 1385 h 32281"/>
                    <a:gd name="connsiteX18" fmla="*/ 9839 w 19673"/>
                    <a:gd name="connsiteY18" fmla="*/ 1385 h 32281"/>
                    <a:gd name="connsiteX19" fmla="*/ 7620 w 19673"/>
                    <a:gd name="connsiteY19" fmla="*/ 0 h 32281"/>
                    <a:gd name="connsiteX20" fmla="*/ 4711 w 19673"/>
                    <a:gd name="connsiteY20" fmla="*/ 972 h 32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9673" h="32281">
                      <a:moveTo>
                        <a:pt x="1246" y="0"/>
                      </a:moveTo>
                      <a:lnTo>
                        <a:pt x="0" y="4711"/>
                      </a:lnTo>
                      <a:lnTo>
                        <a:pt x="2981" y="7207"/>
                      </a:lnTo>
                      <a:lnTo>
                        <a:pt x="4711" y="10946"/>
                      </a:lnTo>
                      <a:lnTo>
                        <a:pt x="4711" y="14966"/>
                      </a:lnTo>
                      <a:lnTo>
                        <a:pt x="7203" y="17875"/>
                      </a:lnTo>
                      <a:lnTo>
                        <a:pt x="9144" y="21614"/>
                      </a:lnTo>
                      <a:lnTo>
                        <a:pt x="12748" y="24801"/>
                      </a:lnTo>
                      <a:lnTo>
                        <a:pt x="15657" y="29790"/>
                      </a:lnTo>
                      <a:lnTo>
                        <a:pt x="18288" y="32282"/>
                      </a:lnTo>
                      <a:lnTo>
                        <a:pt x="19673" y="28127"/>
                      </a:lnTo>
                      <a:lnTo>
                        <a:pt x="14411" y="24940"/>
                      </a:lnTo>
                      <a:lnTo>
                        <a:pt x="13577" y="20229"/>
                      </a:lnTo>
                      <a:lnTo>
                        <a:pt x="13025" y="17459"/>
                      </a:lnTo>
                      <a:lnTo>
                        <a:pt x="13577" y="15240"/>
                      </a:lnTo>
                      <a:lnTo>
                        <a:pt x="11501" y="12887"/>
                      </a:lnTo>
                      <a:lnTo>
                        <a:pt x="11501" y="7898"/>
                      </a:lnTo>
                      <a:lnTo>
                        <a:pt x="13716" y="1385"/>
                      </a:lnTo>
                      <a:lnTo>
                        <a:pt x="9839" y="1385"/>
                      </a:lnTo>
                      <a:lnTo>
                        <a:pt x="7620" y="0"/>
                      </a:lnTo>
                      <a:lnTo>
                        <a:pt x="4711" y="972"/>
                      </a:lnTo>
                      <a:close/>
                    </a:path>
                  </a:pathLst>
                </a:custGeom>
                <a:grpFill/>
                <a:ln w="39624" cap="flat">
                  <a:noFill/>
                  <a:prstDash val="solid"/>
                  <a:miter/>
                </a:ln>
              </p:spPr>
              <p:txBody>
                <a:bodyPr rtlCol="0" anchor="ctr"/>
                <a:lstStyle/>
                <a:p>
                  <a:endParaRPr lang="en-US"/>
                </a:p>
              </p:txBody>
            </p:sp>
            <p:sp>
              <p:nvSpPr>
                <p:cNvPr id="216" name="Freeform: Shape 58">
                  <a:extLst>
                    <a:ext uri="{FF2B5EF4-FFF2-40B4-BE49-F238E27FC236}">
                      <a16:creationId xmlns:a16="http://schemas.microsoft.com/office/drawing/2014/main" id="{0740BE98-94E7-4402-984D-904821A6921A}"/>
                    </a:ext>
                  </a:extLst>
                </p:cNvPr>
                <p:cNvSpPr/>
                <p:nvPr/>
              </p:nvSpPr>
              <p:spPr>
                <a:xfrm>
                  <a:off x="7211987" y="4495532"/>
                  <a:ext cx="26705" cy="29928"/>
                </a:xfrm>
                <a:custGeom>
                  <a:avLst/>
                  <a:gdLst>
                    <a:gd name="connsiteX0" fmla="*/ 5507 w 26705"/>
                    <a:gd name="connsiteY0" fmla="*/ 15796 h 29928"/>
                    <a:gd name="connsiteX1" fmla="*/ 1663 w 26705"/>
                    <a:gd name="connsiteY1" fmla="*/ 18292 h 29928"/>
                    <a:gd name="connsiteX2" fmla="*/ 0 w 26705"/>
                    <a:gd name="connsiteY2" fmla="*/ 22241 h 29928"/>
                    <a:gd name="connsiteX3" fmla="*/ 1663 w 26705"/>
                    <a:gd name="connsiteY3" fmla="*/ 26083 h 29928"/>
                    <a:gd name="connsiteX4" fmla="*/ 3741 w 26705"/>
                    <a:gd name="connsiteY4" fmla="*/ 29928 h 29928"/>
                    <a:gd name="connsiteX5" fmla="*/ 6338 w 26705"/>
                    <a:gd name="connsiteY5" fmla="*/ 27122 h 29928"/>
                    <a:gd name="connsiteX6" fmla="*/ 8521 w 26705"/>
                    <a:gd name="connsiteY6" fmla="*/ 29408 h 29928"/>
                    <a:gd name="connsiteX7" fmla="*/ 9872 w 26705"/>
                    <a:gd name="connsiteY7" fmla="*/ 28059 h 29928"/>
                    <a:gd name="connsiteX8" fmla="*/ 10391 w 26705"/>
                    <a:gd name="connsiteY8" fmla="*/ 26083 h 29928"/>
                    <a:gd name="connsiteX9" fmla="*/ 15171 w 26705"/>
                    <a:gd name="connsiteY9" fmla="*/ 23185 h 29928"/>
                    <a:gd name="connsiteX10" fmla="*/ 16210 w 26705"/>
                    <a:gd name="connsiteY10" fmla="*/ 20578 h 29928"/>
                    <a:gd name="connsiteX11" fmla="*/ 18808 w 26705"/>
                    <a:gd name="connsiteY11" fmla="*/ 21721 h 29928"/>
                    <a:gd name="connsiteX12" fmla="*/ 19535 w 26705"/>
                    <a:gd name="connsiteY12" fmla="*/ 20578 h 29928"/>
                    <a:gd name="connsiteX13" fmla="*/ 18808 w 26705"/>
                    <a:gd name="connsiteY13" fmla="*/ 18705 h 29928"/>
                    <a:gd name="connsiteX14" fmla="*/ 20575 w 26705"/>
                    <a:gd name="connsiteY14" fmla="*/ 18292 h 29928"/>
                    <a:gd name="connsiteX15" fmla="*/ 22029 w 26705"/>
                    <a:gd name="connsiteY15" fmla="*/ 19848 h 29928"/>
                    <a:gd name="connsiteX16" fmla="*/ 23796 w 26705"/>
                    <a:gd name="connsiteY16" fmla="*/ 17978 h 29928"/>
                    <a:gd name="connsiteX17" fmla="*/ 22445 w 26705"/>
                    <a:gd name="connsiteY17" fmla="*/ 15796 h 29928"/>
                    <a:gd name="connsiteX18" fmla="*/ 21302 w 26705"/>
                    <a:gd name="connsiteY18" fmla="*/ 14966 h 29928"/>
                    <a:gd name="connsiteX19" fmla="*/ 22653 w 26705"/>
                    <a:gd name="connsiteY19" fmla="*/ 12367 h 29928"/>
                    <a:gd name="connsiteX20" fmla="*/ 19432 w 26705"/>
                    <a:gd name="connsiteY20" fmla="*/ 10497 h 29928"/>
                    <a:gd name="connsiteX21" fmla="*/ 18912 w 26705"/>
                    <a:gd name="connsiteY21" fmla="*/ 7898 h 29928"/>
                    <a:gd name="connsiteX22" fmla="*/ 20990 w 26705"/>
                    <a:gd name="connsiteY22" fmla="*/ 5925 h 29928"/>
                    <a:gd name="connsiteX23" fmla="*/ 25355 w 26705"/>
                    <a:gd name="connsiteY23" fmla="*/ 5925 h 29928"/>
                    <a:gd name="connsiteX24" fmla="*/ 26705 w 26705"/>
                    <a:gd name="connsiteY24" fmla="*/ 4365 h 29928"/>
                    <a:gd name="connsiteX25" fmla="*/ 24316 w 26705"/>
                    <a:gd name="connsiteY25" fmla="*/ 2703 h 29928"/>
                    <a:gd name="connsiteX26" fmla="*/ 21406 w 26705"/>
                    <a:gd name="connsiteY26" fmla="*/ 2703 h 29928"/>
                    <a:gd name="connsiteX27" fmla="*/ 19951 w 26705"/>
                    <a:gd name="connsiteY27" fmla="*/ 0 h 29928"/>
                    <a:gd name="connsiteX28" fmla="*/ 18912 w 26705"/>
                    <a:gd name="connsiteY28" fmla="*/ 3639 h 29928"/>
                    <a:gd name="connsiteX29" fmla="*/ 16834 w 26705"/>
                    <a:gd name="connsiteY29" fmla="*/ 4262 h 29928"/>
                    <a:gd name="connsiteX30" fmla="*/ 16418 w 26705"/>
                    <a:gd name="connsiteY30" fmla="*/ 6235 h 29928"/>
                    <a:gd name="connsiteX31" fmla="*/ 12781 w 26705"/>
                    <a:gd name="connsiteY31" fmla="*/ 7171 h 29928"/>
                    <a:gd name="connsiteX32" fmla="*/ 17457 w 26705"/>
                    <a:gd name="connsiteY32" fmla="*/ 9144 h 29928"/>
                    <a:gd name="connsiteX33" fmla="*/ 17353 w 26705"/>
                    <a:gd name="connsiteY33" fmla="*/ 10600 h 29928"/>
                    <a:gd name="connsiteX34" fmla="*/ 14651 w 26705"/>
                    <a:gd name="connsiteY34" fmla="*/ 11224 h 29928"/>
                    <a:gd name="connsiteX35" fmla="*/ 12262 w 26705"/>
                    <a:gd name="connsiteY35" fmla="*/ 10497 h 29928"/>
                    <a:gd name="connsiteX36" fmla="*/ 12262 w 26705"/>
                    <a:gd name="connsiteY36" fmla="*/ 12577 h 29928"/>
                    <a:gd name="connsiteX37" fmla="*/ 10391 w 26705"/>
                    <a:gd name="connsiteY37" fmla="*/ 12057 h 29928"/>
                    <a:gd name="connsiteX38" fmla="*/ 7897 w 26705"/>
                    <a:gd name="connsiteY38" fmla="*/ 13093 h 29928"/>
                    <a:gd name="connsiteX39" fmla="*/ 9456 w 26705"/>
                    <a:gd name="connsiteY39" fmla="*/ 15486 h 29928"/>
                    <a:gd name="connsiteX40" fmla="*/ 8521 w 26705"/>
                    <a:gd name="connsiteY40" fmla="*/ 18082 h 29928"/>
                    <a:gd name="connsiteX41" fmla="*/ 6546 w 26705"/>
                    <a:gd name="connsiteY41" fmla="*/ 17875 h 2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6705" h="29928">
                      <a:moveTo>
                        <a:pt x="5507" y="15796"/>
                      </a:moveTo>
                      <a:lnTo>
                        <a:pt x="1663" y="18292"/>
                      </a:lnTo>
                      <a:lnTo>
                        <a:pt x="0" y="22241"/>
                      </a:lnTo>
                      <a:lnTo>
                        <a:pt x="1663" y="26083"/>
                      </a:lnTo>
                      <a:lnTo>
                        <a:pt x="3741" y="29928"/>
                      </a:lnTo>
                      <a:lnTo>
                        <a:pt x="6338" y="27122"/>
                      </a:lnTo>
                      <a:lnTo>
                        <a:pt x="8521" y="29408"/>
                      </a:lnTo>
                      <a:lnTo>
                        <a:pt x="9872" y="28059"/>
                      </a:lnTo>
                      <a:lnTo>
                        <a:pt x="10391" y="26083"/>
                      </a:lnTo>
                      <a:lnTo>
                        <a:pt x="15171" y="23185"/>
                      </a:lnTo>
                      <a:lnTo>
                        <a:pt x="16210" y="20578"/>
                      </a:lnTo>
                      <a:lnTo>
                        <a:pt x="18808" y="21721"/>
                      </a:lnTo>
                      <a:lnTo>
                        <a:pt x="19535" y="20578"/>
                      </a:lnTo>
                      <a:lnTo>
                        <a:pt x="18808" y="18705"/>
                      </a:lnTo>
                      <a:lnTo>
                        <a:pt x="20575" y="18292"/>
                      </a:lnTo>
                      <a:lnTo>
                        <a:pt x="22029" y="19848"/>
                      </a:lnTo>
                      <a:lnTo>
                        <a:pt x="23796" y="17978"/>
                      </a:lnTo>
                      <a:lnTo>
                        <a:pt x="22445" y="15796"/>
                      </a:lnTo>
                      <a:lnTo>
                        <a:pt x="21302" y="14966"/>
                      </a:lnTo>
                      <a:lnTo>
                        <a:pt x="22653" y="12367"/>
                      </a:lnTo>
                      <a:lnTo>
                        <a:pt x="19432" y="10497"/>
                      </a:lnTo>
                      <a:lnTo>
                        <a:pt x="18912" y="7898"/>
                      </a:lnTo>
                      <a:lnTo>
                        <a:pt x="20990" y="5925"/>
                      </a:lnTo>
                      <a:lnTo>
                        <a:pt x="25355" y="5925"/>
                      </a:lnTo>
                      <a:lnTo>
                        <a:pt x="26705" y="4365"/>
                      </a:lnTo>
                      <a:lnTo>
                        <a:pt x="24316" y="2703"/>
                      </a:lnTo>
                      <a:lnTo>
                        <a:pt x="21406" y="2703"/>
                      </a:lnTo>
                      <a:lnTo>
                        <a:pt x="19951" y="0"/>
                      </a:lnTo>
                      <a:lnTo>
                        <a:pt x="18912" y="3639"/>
                      </a:lnTo>
                      <a:lnTo>
                        <a:pt x="16834" y="4262"/>
                      </a:lnTo>
                      <a:lnTo>
                        <a:pt x="16418" y="6235"/>
                      </a:lnTo>
                      <a:lnTo>
                        <a:pt x="12781" y="7171"/>
                      </a:lnTo>
                      <a:lnTo>
                        <a:pt x="17457" y="9144"/>
                      </a:lnTo>
                      <a:lnTo>
                        <a:pt x="17353" y="10600"/>
                      </a:lnTo>
                      <a:lnTo>
                        <a:pt x="14651" y="11224"/>
                      </a:lnTo>
                      <a:lnTo>
                        <a:pt x="12262" y="10497"/>
                      </a:lnTo>
                      <a:lnTo>
                        <a:pt x="12262" y="12577"/>
                      </a:lnTo>
                      <a:lnTo>
                        <a:pt x="10391" y="12057"/>
                      </a:lnTo>
                      <a:lnTo>
                        <a:pt x="7897" y="13093"/>
                      </a:lnTo>
                      <a:lnTo>
                        <a:pt x="9456" y="15486"/>
                      </a:lnTo>
                      <a:lnTo>
                        <a:pt x="8521" y="18082"/>
                      </a:lnTo>
                      <a:lnTo>
                        <a:pt x="6546" y="17875"/>
                      </a:lnTo>
                      <a:close/>
                    </a:path>
                  </a:pathLst>
                </a:custGeom>
                <a:grpFill/>
                <a:ln w="39624" cap="flat">
                  <a:noFill/>
                  <a:prstDash val="solid"/>
                  <a:miter/>
                </a:ln>
              </p:spPr>
              <p:txBody>
                <a:bodyPr rtlCol="0" anchor="ctr"/>
                <a:lstStyle/>
                <a:p>
                  <a:endParaRPr lang="en-US"/>
                </a:p>
              </p:txBody>
            </p:sp>
            <p:sp>
              <p:nvSpPr>
                <p:cNvPr id="217" name="Freeform: Shape 59">
                  <a:extLst>
                    <a:ext uri="{FF2B5EF4-FFF2-40B4-BE49-F238E27FC236}">
                      <a16:creationId xmlns:a16="http://schemas.microsoft.com/office/drawing/2014/main" id="{3757DB21-BB31-46A3-9960-527EE50F6D80}"/>
                    </a:ext>
                  </a:extLst>
                </p:cNvPr>
                <p:cNvSpPr/>
                <p:nvPr/>
              </p:nvSpPr>
              <p:spPr>
                <a:xfrm>
                  <a:off x="7071496" y="4576586"/>
                  <a:ext cx="26601" cy="17665"/>
                </a:xfrm>
                <a:custGeom>
                  <a:avLst/>
                  <a:gdLst>
                    <a:gd name="connsiteX0" fmla="*/ 20575 w 26601"/>
                    <a:gd name="connsiteY0" fmla="*/ 0 h 17665"/>
                    <a:gd name="connsiteX1" fmla="*/ 26602 w 26601"/>
                    <a:gd name="connsiteY1" fmla="*/ 2909 h 17665"/>
                    <a:gd name="connsiteX2" fmla="*/ 23588 w 26601"/>
                    <a:gd name="connsiteY2" fmla="*/ 6029 h 17665"/>
                    <a:gd name="connsiteX3" fmla="*/ 20575 w 26601"/>
                    <a:gd name="connsiteY3" fmla="*/ 8521 h 17665"/>
                    <a:gd name="connsiteX4" fmla="*/ 17665 w 26601"/>
                    <a:gd name="connsiteY4" fmla="*/ 8521 h 17665"/>
                    <a:gd name="connsiteX5" fmla="*/ 12885 w 26601"/>
                    <a:gd name="connsiteY5" fmla="*/ 12264 h 17665"/>
                    <a:gd name="connsiteX6" fmla="*/ 10807 w 26601"/>
                    <a:gd name="connsiteY6" fmla="*/ 12264 h 17665"/>
                    <a:gd name="connsiteX7" fmla="*/ 8833 w 26601"/>
                    <a:gd name="connsiteY7" fmla="*/ 10807 h 17665"/>
                    <a:gd name="connsiteX8" fmla="*/ 1039 w 26601"/>
                    <a:gd name="connsiteY8" fmla="*/ 17665 h 17665"/>
                    <a:gd name="connsiteX9" fmla="*/ 0 w 26601"/>
                    <a:gd name="connsiteY9" fmla="*/ 14549 h 17665"/>
                    <a:gd name="connsiteX10" fmla="*/ 2286 w 26601"/>
                    <a:gd name="connsiteY10" fmla="*/ 12264 h 17665"/>
                    <a:gd name="connsiteX11" fmla="*/ 4780 w 26601"/>
                    <a:gd name="connsiteY11" fmla="*/ 11847 h 17665"/>
                    <a:gd name="connsiteX12" fmla="*/ 6235 w 26601"/>
                    <a:gd name="connsiteY12" fmla="*/ 7064 h 17665"/>
                    <a:gd name="connsiteX13" fmla="*/ 11846 w 26601"/>
                    <a:gd name="connsiteY13" fmla="*/ 8830 h 17665"/>
                    <a:gd name="connsiteX14" fmla="*/ 15171 w 26601"/>
                    <a:gd name="connsiteY14" fmla="*/ 8830 h 17665"/>
                    <a:gd name="connsiteX15" fmla="*/ 18704 w 26601"/>
                    <a:gd name="connsiteY15" fmla="*/ 6441 h 17665"/>
                    <a:gd name="connsiteX16" fmla="*/ 18912 w 26601"/>
                    <a:gd name="connsiteY16" fmla="*/ 3532 h 17665"/>
                    <a:gd name="connsiteX17" fmla="*/ 17250 w 26601"/>
                    <a:gd name="connsiteY17" fmla="*/ 2080 h 176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6601" h="17665">
                      <a:moveTo>
                        <a:pt x="20575" y="0"/>
                      </a:moveTo>
                      <a:lnTo>
                        <a:pt x="26602" y="2909"/>
                      </a:lnTo>
                      <a:lnTo>
                        <a:pt x="23588" y="6029"/>
                      </a:lnTo>
                      <a:lnTo>
                        <a:pt x="20575" y="8521"/>
                      </a:lnTo>
                      <a:lnTo>
                        <a:pt x="17665" y="8521"/>
                      </a:lnTo>
                      <a:lnTo>
                        <a:pt x="12885" y="12264"/>
                      </a:lnTo>
                      <a:lnTo>
                        <a:pt x="10807" y="12264"/>
                      </a:lnTo>
                      <a:lnTo>
                        <a:pt x="8833" y="10807"/>
                      </a:lnTo>
                      <a:lnTo>
                        <a:pt x="1039" y="17665"/>
                      </a:lnTo>
                      <a:lnTo>
                        <a:pt x="0" y="14549"/>
                      </a:lnTo>
                      <a:lnTo>
                        <a:pt x="2286" y="12264"/>
                      </a:lnTo>
                      <a:lnTo>
                        <a:pt x="4780" y="11847"/>
                      </a:lnTo>
                      <a:lnTo>
                        <a:pt x="6235" y="7064"/>
                      </a:lnTo>
                      <a:lnTo>
                        <a:pt x="11846" y="8830"/>
                      </a:lnTo>
                      <a:lnTo>
                        <a:pt x="15171" y="8830"/>
                      </a:lnTo>
                      <a:lnTo>
                        <a:pt x="18704" y="6441"/>
                      </a:lnTo>
                      <a:lnTo>
                        <a:pt x="18912" y="3532"/>
                      </a:lnTo>
                      <a:lnTo>
                        <a:pt x="17250" y="2080"/>
                      </a:lnTo>
                      <a:close/>
                    </a:path>
                  </a:pathLst>
                </a:custGeom>
                <a:grpFill/>
                <a:ln w="39624" cap="flat">
                  <a:noFill/>
                  <a:prstDash val="solid"/>
                  <a:miter/>
                </a:ln>
              </p:spPr>
              <p:txBody>
                <a:bodyPr rtlCol="0" anchor="ctr"/>
                <a:lstStyle/>
                <a:p>
                  <a:endParaRPr lang="en-US"/>
                </a:p>
              </p:txBody>
            </p:sp>
            <p:sp>
              <p:nvSpPr>
                <p:cNvPr id="218" name="Freeform: Shape 60">
                  <a:extLst>
                    <a:ext uri="{FF2B5EF4-FFF2-40B4-BE49-F238E27FC236}">
                      <a16:creationId xmlns:a16="http://schemas.microsoft.com/office/drawing/2014/main" id="{3BCF6904-8E25-4879-9448-7515613D6A77}"/>
                    </a:ext>
                  </a:extLst>
                </p:cNvPr>
                <p:cNvSpPr/>
                <p:nvPr/>
              </p:nvSpPr>
              <p:spPr>
                <a:xfrm>
                  <a:off x="7086876" y="4458750"/>
                  <a:ext cx="16625" cy="10806"/>
                </a:xfrm>
                <a:custGeom>
                  <a:avLst/>
                  <a:gdLst>
                    <a:gd name="connsiteX0" fmla="*/ 14963 w 16625"/>
                    <a:gd name="connsiteY0" fmla="*/ 1453 h 10806"/>
                    <a:gd name="connsiteX1" fmla="*/ 16626 w 16625"/>
                    <a:gd name="connsiteY1" fmla="*/ 8521 h 10806"/>
                    <a:gd name="connsiteX2" fmla="*/ 12469 w 16625"/>
                    <a:gd name="connsiteY2" fmla="*/ 10807 h 10806"/>
                    <a:gd name="connsiteX3" fmla="*/ 7066 w 16625"/>
                    <a:gd name="connsiteY3" fmla="*/ 9144 h 10806"/>
                    <a:gd name="connsiteX4" fmla="*/ 2910 w 16625"/>
                    <a:gd name="connsiteY4" fmla="*/ 7271 h 10806"/>
                    <a:gd name="connsiteX5" fmla="*/ 0 w 16625"/>
                    <a:gd name="connsiteY5" fmla="*/ 3949 h 10806"/>
                    <a:gd name="connsiteX6" fmla="*/ 6235 w 16625"/>
                    <a:gd name="connsiteY6" fmla="*/ 1453 h 10806"/>
                    <a:gd name="connsiteX7" fmla="*/ 11222 w 16625"/>
                    <a:gd name="connsiteY7" fmla="*/ 0 h 10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625" h="10806">
                      <a:moveTo>
                        <a:pt x="14963" y="1453"/>
                      </a:moveTo>
                      <a:lnTo>
                        <a:pt x="16626" y="8521"/>
                      </a:lnTo>
                      <a:lnTo>
                        <a:pt x="12469" y="10807"/>
                      </a:lnTo>
                      <a:lnTo>
                        <a:pt x="7066" y="9144"/>
                      </a:lnTo>
                      <a:lnTo>
                        <a:pt x="2910" y="7271"/>
                      </a:lnTo>
                      <a:lnTo>
                        <a:pt x="0" y="3949"/>
                      </a:lnTo>
                      <a:lnTo>
                        <a:pt x="6235" y="1453"/>
                      </a:lnTo>
                      <a:lnTo>
                        <a:pt x="11222" y="0"/>
                      </a:lnTo>
                      <a:close/>
                    </a:path>
                  </a:pathLst>
                </a:custGeom>
                <a:grpFill/>
                <a:ln w="39624" cap="flat">
                  <a:noFill/>
                  <a:prstDash val="solid"/>
                  <a:miter/>
                </a:ln>
              </p:spPr>
              <p:txBody>
                <a:bodyPr rtlCol="0" anchor="ctr"/>
                <a:lstStyle/>
                <a:p>
                  <a:endParaRPr lang="en-US"/>
                </a:p>
              </p:txBody>
            </p:sp>
            <p:sp>
              <p:nvSpPr>
                <p:cNvPr id="219" name="Freeform: Shape 61">
                  <a:extLst>
                    <a:ext uri="{FF2B5EF4-FFF2-40B4-BE49-F238E27FC236}">
                      <a16:creationId xmlns:a16="http://schemas.microsoft.com/office/drawing/2014/main" id="{F6FEE0D0-A371-44CB-9F51-5ECE780AB20D}"/>
                    </a:ext>
                  </a:extLst>
                </p:cNvPr>
                <p:cNvSpPr/>
                <p:nvPr/>
              </p:nvSpPr>
              <p:spPr>
                <a:xfrm>
                  <a:off x="7930856" y="4589262"/>
                  <a:ext cx="12680" cy="8937"/>
                </a:xfrm>
                <a:custGeom>
                  <a:avLst/>
                  <a:gdLst>
                    <a:gd name="connsiteX0" fmla="*/ 0 w 12680"/>
                    <a:gd name="connsiteY0" fmla="*/ 2703 h 8937"/>
                    <a:gd name="connsiteX1" fmla="*/ 4989 w 12680"/>
                    <a:gd name="connsiteY1" fmla="*/ 6235 h 8937"/>
                    <a:gd name="connsiteX2" fmla="*/ 12680 w 12680"/>
                    <a:gd name="connsiteY2" fmla="*/ 8938 h 8937"/>
                    <a:gd name="connsiteX3" fmla="*/ 11434 w 12680"/>
                    <a:gd name="connsiteY3" fmla="*/ 2703 h 8937"/>
                    <a:gd name="connsiteX4" fmla="*/ 6342 w 12680"/>
                    <a:gd name="connsiteY4" fmla="*/ 0 h 8937"/>
                    <a:gd name="connsiteX5" fmla="*/ 2496 w 12680"/>
                    <a:gd name="connsiteY5" fmla="*/ 0 h 8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80" h="8937">
                      <a:moveTo>
                        <a:pt x="0" y="2703"/>
                      </a:moveTo>
                      <a:lnTo>
                        <a:pt x="4989" y="6235"/>
                      </a:lnTo>
                      <a:lnTo>
                        <a:pt x="12680" y="8938"/>
                      </a:lnTo>
                      <a:lnTo>
                        <a:pt x="11434" y="2703"/>
                      </a:lnTo>
                      <a:lnTo>
                        <a:pt x="6342" y="0"/>
                      </a:lnTo>
                      <a:lnTo>
                        <a:pt x="2496" y="0"/>
                      </a:lnTo>
                      <a:close/>
                    </a:path>
                  </a:pathLst>
                </a:custGeom>
                <a:grpFill/>
                <a:ln w="39624" cap="flat">
                  <a:noFill/>
                  <a:prstDash val="solid"/>
                  <a:miter/>
                </a:ln>
              </p:spPr>
              <p:txBody>
                <a:bodyPr rtlCol="0" anchor="ctr"/>
                <a:lstStyle/>
                <a:p>
                  <a:endParaRPr lang="en-US"/>
                </a:p>
              </p:txBody>
            </p:sp>
            <p:sp>
              <p:nvSpPr>
                <p:cNvPr id="220" name="Freeform: Shape 62">
                  <a:extLst>
                    <a:ext uri="{FF2B5EF4-FFF2-40B4-BE49-F238E27FC236}">
                      <a16:creationId xmlns:a16="http://schemas.microsoft.com/office/drawing/2014/main" id="{2C25071C-4122-4563-8284-C8177BA6E2E4}"/>
                    </a:ext>
                  </a:extLst>
                </p:cNvPr>
                <p:cNvSpPr/>
                <p:nvPr/>
              </p:nvSpPr>
              <p:spPr>
                <a:xfrm>
                  <a:off x="7948314" y="4417598"/>
                  <a:ext cx="9977" cy="16002"/>
                </a:xfrm>
                <a:custGeom>
                  <a:avLst/>
                  <a:gdLst>
                    <a:gd name="connsiteX0" fmla="*/ 4155 w 9977"/>
                    <a:gd name="connsiteY0" fmla="*/ 16002 h 16002"/>
                    <a:gd name="connsiteX1" fmla="*/ 8938 w 9977"/>
                    <a:gd name="connsiteY1" fmla="*/ 7068 h 16002"/>
                    <a:gd name="connsiteX2" fmla="*/ 9977 w 9977"/>
                    <a:gd name="connsiteY2" fmla="*/ 2909 h 16002"/>
                    <a:gd name="connsiteX3" fmla="*/ 7064 w 9977"/>
                    <a:gd name="connsiteY3" fmla="*/ 0 h 16002"/>
                    <a:gd name="connsiteX4" fmla="*/ 4155 w 9977"/>
                    <a:gd name="connsiteY4" fmla="*/ 0 h 16002"/>
                    <a:gd name="connsiteX5" fmla="*/ 0 w 9977"/>
                    <a:gd name="connsiteY5" fmla="*/ 6029 h 16002"/>
                    <a:gd name="connsiteX6" fmla="*/ 1457 w 9977"/>
                    <a:gd name="connsiteY6" fmla="*/ 11017 h 16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77" h="16002">
                      <a:moveTo>
                        <a:pt x="4155" y="16002"/>
                      </a:moveTo>
                      <a:lnTo>
                        <a:pt x="8938" y="7068"/>
                      </a:lnTo>
                      <a:lnTo>
                        <a:pt x="9977" y="2909"/>
                      </a:lnTo>
                      <a:lnTo>
                        <a:pt x="7064" y="0"/>
                      </a:lnTo>
                      <a:lnTo>
                        <a:pt x="4155" y="0"/>
                      </a:lnTo>
                      <a:lnTo>
                        <a:pt x="0" y="6029"/>
                      </a:lnTo>
                      <a:lnTo>
                        <a:pt x="1457" y="11017"/>
                      </a:lnTo>
                      <a:close/>
                    </a:path>
                  </a:pathLst>
                </a:custGeom>
                <a:grpFill/>
                <a:ln w="39624" cap="flat">
                  <a:noFill/>
                  <a:prstDash val="solid"/>
                  <a:miter/>
                </a:ln>
              </p:spPr>
              <p:txBody>
                <a:bodyPr rtlCol="0" anchor="ctr"/>
                <a:lstStyle/>
                <a:p>
                  <a:endParaRPr lang="en-US"/>
                </a:p>
              </p:txBody>
            </p:sp>
            <p:sp>
              <p:nvSpPr>
                <p:cNvPr id="221" name="Freeform: Shape 63">
                  <a:extLst>
                    <a:ext uri="{FF2B5EF4-FFF2-40B4-BE49-F238E27FC236}">
                      <a16:creationId xmlns:a16="http://schemas.microsoft.com/office/drawing/2014/main" id="{7BF10B25-327B-4472-B827-E4174CB83AD3}"/>
                    </a:ext>
                  </a:extLst>
                </p:cNvPr>
                <p:cNvSpPr/>
                <p:nvPr/>
              </p:nvSpPr>
              <p:spPr>
                <a:xfrm>
                  <a:off x="7912568" y="4404299"/>
                  <a:ext cx="19121" cy="16418"/>
                </a:xfrm>
                <a:custGeom>
                  <a:avLst/>
                  <a:gdLst>
                    <a:gd name="connsiteX0" fmla="*/ 8108 w 19121"/>
                    <a:gd name="connsiteY0" fmla="*/ 16419 h 16418"/>
                    <a:gd name="connsiteX1" fmla="*/ 14133 w 19121"/>
                    <a:gd name="connsiteY1" fmla="*/ 10596 h 16418"/>
                    <a:gd name="connsiteX2" fmla="*/ 14133 w 19121"/>
                    <a:gd name="connsiteY2" fmla="*/ 7687 h 16418"/>
                    <a:gd name="connsiteX3" fmla="*/ 19121 w 19121"/>
                    <a:gd name="connsiteY3" fmla="*/ 4778 h 16418"/>
                    <a:gd name="connsiteX4" fmla="*/ 19121 w 19121"/>
                    <a:gd name="connsiteY4" fmla="*/ 0 h 16418"/>
                    <a:gd name="connsiteX5" fmla="*/ 12470 w 19121"/>
                    <a:gd name="connsiteY5" fmla="*/ 1246 h 16418"/>
                    <a:gd name="connsiteX6" fmla="*/ 8108 w 19121"/>
                    <a:gd name="connsiteY6" fmla="*/ 3532 h 16418"/>
                    <a:gd name="connsiteX7" fmla="*/ 3949 w 19121"/>
                    <a:gd name="connsiteY7" fmla="*/ 3532 h 16418"/>
                    <a:gd name="connsiteX8" fmla="*/ 3119 w 19121"/>
                    <a:gd name="connsiteY8" fmla="*/ 8207 h 16418"/>
                    <a:gd name="connsiteX9" fmla="*/ 0 w 19121"/>
                    <a:gd name="connsiteY9" fmla="*/ 11013 h 16418"/>
                    <a:gd name="connsiteX10" fmla="*/ 2080 w 19121"/>
                    <a:gd name="connsiteY10" fmla="*/ 16419 h 16418"/>
                    <a:gd name="connsiteX11" fmla="*/ 7275 w 19121"/>
                    <a:gd name="connsiteY11" fmla="*/ 14339 h 16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121" h="16418">
                      <a:moveTo>
                        <a:pt x="8108" y="16419"/>
                      </a:moveTo>
                      <a:lnTo>
                        <a:pt x="14133" y="10596"/>
                      </a:lnTo>
                      <a:lnTo>
                        <a:pt x="14133" y="7687"/>
                      </a:lnTo>
                      <a:lnTo>
                        <a:pt x="19121" y="4778"/>
                      </a:lnTo>
                      <a:lnTo>
                        <a:pt x="19121" y="0"/>
                      </a:lnTo>
                      <a:lnTo>
                        <a:pt x="12470" y="1246"/>
                      </a:lnTo>
                      <a:lnTo>
                        <a:pt x="8108" y="3532"/>
                      </a:lnTo>
                      <a:lnTo>
                        <a:pt x="3949" y="3532"/>
                      </a:lnTo>
                      <a:lnTo>
                        <a:pt x="3119" y="8207"/>
                      </a:lnTo>
                      <a:lnTo>
                        <a:pt x="0" y="11013"/>
                      </a:lnTo>
                      <a:lnTo>
                        <a:pt x="2080" y="16419"/>
                      </a:lnTo>
                      <a:lnTo>
                        <a:pt x="7275" y="14339"/>
                      </a:lnTo>
                      <a:close/>
                    </a:path>
                  </a:pathLst>
                </a:custGeom>
                <a:grpFill/>
                <a:ln w="39624" cap="flat">
                  <a:noFill/>
                  <a:prstDash val="solid"/>
                  <a:miter/>
                </a:ln>
              </p:spPr>
              <p:txBody>
                <a:bodyPr rtlCol="0" anchor="ctr"/>
                <a:lstStyle/>
                <a:p>
                  <a:endParaRPr lang="en-US"/>
                </a:p>
              </p:txBody>
            </p:sp>
            <p:sp>
              <p:nvSpPr>
                <p:cNvPr id="222" name="Freeform: Shape 64">
                  <a:extLst>
                    <a:ext uri="{FF2B5EF4-FFF2-40B4-BE49-F238E27FC236}">
                      <a16:creationId xmlns:a16="http://schemas.microsoft.com/office/drawing/2014/main" id="{124B0409-0A73-4E7C-BFA7-48A445ADCBB5}"/>
                    </a:ext>
                  </a:extLst>
                </p:cNvPr>
                <p:cNvSpPr/>
                <p:nvPr/>
              </p:nvSpPr>
              <p:spPr>
                <a:xfrm>
                  <a:off x="7880564" y="4337171"/>
                  <a:ext cx="67750" cy="63595"/>
                </a:xfrm>
                <a:custGeom>
                  <a:avLst/>
                  <a:gdLst>
                    <a:gd name="connsiteX0" fmla="*/ 60269 w 67750"/>
                    <a:gd name="connsiteY0" fmla="*/ 55904 h 63595"/>
                    <a:gd name="connsiteX1" fmla="*/ 67751 w 67750"/>
                    <a:gd name="connsiteY1" fmla="*/ 48839 h 63595"/>
                    <a:gd name="connsiteX2" fmla="*/ 64012 w 67750"/>
                    <a:gd name="connsiteY2" fmla="*/ 46137 h 63595"/>
                    <a:gd name="connsiteX3" fmla="*/ 62139 w 67750"/>
                    <a:gd name="connsiteY3" fmla="*/ 43851 h 63595"/>
                    <a:gd name="connsiteX4" fmla="*/ 60269 w 67750"/>
                    <a:gd name="connsiteY4" fmla="*/ 43851 h 63595"/>
                    <a:gd name="connsiteX5" fmla="*/ 57360 w 67750"/>
                    <a:gd name="connsiteY5" fmla="*/ 42811 h 63595"/>
                    <a:gd name="connsiteX6" fmla="*/ 52165 w 67750"/>
                    <a:gd name="connsiteY6" fmla="*/ 44474 h 63595"/>
                    <a:gd name="connsiteX7" fmla="*/ 51125 w 67750"/>
                    <a:gd name="connsiteY7" fmla="*/ 42811 h 63595"/>
                    <a:gd name="connsiteX8" fmla="*/ 53411 w 67750"/>
                    <a:gd name="connsiteY8" fmla="*/ 41565 h 63595"/>
                    <a:gd name="connsiteX9" fmla="*/ 53411 w 67750"/>
                    <a:gd name="connsiteY9" fmla="*/ 34290 h 63595"/>
                    <a:gd name="connsiteX10" fmla="*/ 50292 w 67750"/>
                    <a:gd name="connsiteY10" fmla="*/ 28888 h 63595"/>
                    <a:gd name="connsiteX11" fmla="*/ 45930 w 67750"/>
                    <a:gd name="connsiteY11" fmla="*/ 27226 h 63595"/>
                    <a:gd name="connsiteX12" fmla="*/ 40319 w 67750"/>
                    <a:gd name="connsiteY12" fmla="*/ 24106 h 63595"/>
                    <a:gd name="connsiteX13" fmla="*/ 36576 w 67750"/>
                    <a:gd name="connsiteY13" fmla="*/ 18705 h 63595"/>
                    <a:gd name="connsiteX14" fmla="*/ 29305 w 67750"/>
                    <a:gd name="connsiteY14" fmla="*/ 16419 h 63595"/>
                    <a:gd name="connsiteX15" fmla="*/ 29305 w 67750"/>
                    <a:gd name="connsiteY15" fmla="*/ 13299 h 63595"/>
                    <a:gd name="connsiteX16" fmla="*/ 25352 w 67750"/>
                    <a:gd name="connsiteY16" fmla="*/ 10596 h 63595"/>
                    <a:gd name="connsiteX17" fmla="*/ 22860 w 67750"/>
                    <a:gd name="connsiteY17" fmla="*/ 16419 h 63595"/>
                    <a:gd name="connsiteX18" fmla="*/ 20780 w 67750"/>
                    <a:gd name="connsiteY18" fmla="*/ 12053 h 63595"/>
                    <a:gd name="connsiteX19" fmla="*/ 18082 w 67750"/>
                    <a:gd name="connsiteY19" fmla="*/ 9561 h 63595"/>
                    <a:gd name="connsiteX20" fmla="*/ 19745 w 67750"/>
                    <a:gd name="connsiteY20" fmla="*/ 6858 h 63595"/>
                    <a:gd name="connsiteX21" fmla="*/ 18082 w 67750"/>
                    <a:gd name="connsiteY21" fmla="*/ 2699 h 63595"/>
                    <a:gd name="connsiteX22" fmla="*/ 15173 w 67750"/>
                    <a:gd name="connsiteY22" fmla="*/ 0 h 63595"/>
                    <a:gd name="connsiteX23" fmla="*/ 11847 w 67750"/>
                    <a:gd name="connsiteY23" fmla="*/ 4155 h 63595"/>
                    <a:gd name="connsiteX24" fmla="*/ 10184 w 67750"/>
                    <a:gd name="connsiteY24" fmla="*/ 16208 h 63595"/>
                    <a:gd name="connsiteX25" fmla="*/ 7691 w 67750"/>
                    <a:gd name="connsiteY25" fmla="*/ 32210 h 63595"/>
                    <a:gd name="connsiteX26" fmla="*/ 9767 w 67750"/>
                    <a:gd name="connsiteY26" fmla="*/ 42811 h 63595"/>
                    <a:gd name="connsiteX27" fmla="*/ 2080 w 67750"/>
                    <a:gd name="connsiteY27" fmla="*/ 46966 h 63595"/>
                    <a:gd name="connsiteX28" fmla="*/ 0 w 67750"/>
                    <a:gd name="connsiteY28" fmla="*/ 51955 h 63595"/>
                    <a:gd name="connsiteX29" fmla="*/ 1663 w 67750"/>
                    <a:gd name="connsiteY29" fmla="*/ 53618 h 63595"/>
                    <a:gd name="connsiteX30" fmla="*/ 4989 w 67750"/>
                    <a:gd name="connsiteY30" fmla="*/ 51538 h 63595"/>
                    <a:gd name="connsiteX31" fmla="*/ 8521 w 67750"/>
                    <a:gd name="connsiteY31" fmla="*/ 51332 h 63595"/>
                    <a:gd name="connsiteX32" fmla="*/ 14339 w 67750"/>
                    <a:gd name="connsiteY32" fmla="*/ 50292 h 63595"/>
                    <a:gd name="connsiteX33" fmla="*/ 15379 w 67750"/>
                    <a:gd name="connsiteY33" fmla="*/ 54035 h 63595"/>
                    <a:gd name="connsiteX34" fmla="*/ 15585 w 67750"/>
                    <a:gd name="connsiteY34" fmla="*/ 62555 h 63595"/>
                    <a:gd name="connsiteX35" fmla="*/ 18911 w 67750"/>
                    <a:gd name="connsiteY35" fmla="*/ 63595 h 63595"/>
                    <a:gd name="connsiteX36" fmla="*/ 26603 w 67750"/>
                    <a:gd name="connsiteY36" fmla="*/ 57150 h 63595"/>
                    <a:gd name="connsiteX37" fmla="*/ 27642 w 67750"/>
                    <a:gd name="connsiteY37" fmla="*/ 52578 h 63595"/>
                    <a:gd name="connsiteX38" fmla="*/ 33877 w 67750"/>
                    <a:gd name="connsiteY38" fmla="*/ 48423 h 63595"/>
                    <a:gd name="connsiteX39" fmla="*/ 34913 w 67750"/>
                    <a:gd name="connsiteY39" fmla="*/ 41565 h 63595"/>
                    <a:gd name="connsiteX40" fmla="*/ 39279 w 67750"/>
                    <a:gd name="connsiteY40" fmla="*/ 39695 h 63595"/>
                    <a:gd name="connsiteX41" fmla="*/ 41565 w 67750"/>
                    <a:gd name="connsiteY41" fmla="*/ 40942 h 63595"/>
                    <a:gd name="connsiteX42" fmla="*/ 39695 w 67750"/>
                    <a:gd name="connsiteY42" fmla="*/ 44267 h 63595"/>
                    <a:gd name="connsiteX43" fmla="*/ 44474 w 67750"/>
                    <a:gd name="connsiteY43" fmla="*/ 45097 h 63595"/>
                    <a:gd name="connsiteX44" fmla="*/ 47383 w 67750"/>
                    <a:gd name="connsiteY44" fmla="*/ 47593 h 63595"/>
                    <a:gd name="connsiteX45" fmla="*/ 46970 w 67750"/>
                    <a:gd name="connsiteY45" fmla="*/ 50709 h 63595"/>
                    <a:gd name="connsiteX46" fmla="*/ 54868 w 67750"/>
                    <a:gd name="connsiteY46" fmla="*/ 52995 h 6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7750" h="63595">
                      <a:moveTo>
                        <a:pt x="60269" y="55904"/>
                      </a:moveTo>
                      <a:lnTo>
                        <a:pt x="67751" y="48839"/>
                      </a:lnTo>
                      <a:lnTo>
                        <a:pt x="64012" y="46137"/>
                      </a:lnTo>
                      <a:lnTo>
                        <a:pt x="62139" y="43851"/>
                      </a:lnTo>
                      <a:lnTo>
                        <a:pt x="60269" y="43851"/>
                      </a:lnTo>
                      <a:lnTo>
                        <a:pt x="57360" y="42811"/>
                      </a:lnTo>
                      <a:lnTo>
                        <a:pt x="52165" y="44474"/>
                      </a:lnTo>
                      <a:lnTo>
                        <a:pt x="51125" y="42811"/>
                      </a:lnTo>
                      <a:lnTo>
                        <a:pt x="53411" y="41565"/>
                      </a:lnTo>
                      <a:lnTo>
                        <a:pt x="53411" y="34290"/>
                      </a:lnTo>
                      <a:lnTo>
                        <a:pt x="50292" y="28888"/>
                      </a:lnTo>
                      <a:lnTo>
                        <a:pt x="45930" y="27226"/>
                      </a:lnTo>
                      <a:lnTo>
                        <a:pt x="40319" y="24106"/>
                      </a:lnTo>
                      <a:lnTo>
                        <a:pt x="36576" y="18705"/>
                      </a:lnTo>
                      <a:lnTo>
                        <a:pt x="29305" y="16419"/>
                      </a:lnTo>
                      <a:lnTo>
                        <a:pt x="29305" y="13299"/>
                      </a:lnTo>
                      <a:lnTo>
                        <a:pt x="25352" y="10596"/>
                      </a:lnTo>
                      <a:lnTo>
                        <a:pt x="22860" y="16419"/>
                      </a:lnTo>
                      <a:lnTo>
                        <a:pt x="20780" y="12053"/>
                      </a:lnTo>
                      <a:lnTo>
                        <a:pt x="18082" y="9561"/>
                      </a:lnTo>
                      <a:lnTo>
                        <a:pt x="19745" y="6858"/>
                      </a:lnTo>
                      <a:lnTo>
                        <a:pt x="18082" y="2699"/>
                      </a:lnTo>
                      <a:lnTo>
                        <a:pt x="15173" y="0"/>
                      </a:lnTo>
                      <a:lnTo>
                        <a:pt x="11847" y="4155"/>
                      </a:lnTo>
                      <a:lnTo>
                        <a:pt x="10184" y="16208"/>
                      </a:lnTo>
                      <a:lnTo>
                        <a:pt x="7691" y="32210"/>
                      </a:lnTo>
                      <a:lnTo>
                        <a:pt x="9767" y="42811"/>
                      </a:lnTo>
                      <a:lnTo>
                        <a:pt x="2080" y="46966"/>
                      </a:lnTo>
                      <a:lnTo>
                        <a:pt x="0" y="51955"/>
                      </a:lnTo>
                      <a:lnTo>
                        <a:pt x="1663" y="53618"/>
                      </a:lnTo>
                      <a:lnTo>
                        <a:pt x="4989" y="51538"/>
                      </a:lnTo>
                      <a:lnTo>
                        <a:pt x="8521" y="51332"/>
                      </a:lnTo>
                      <a:lnTo>
                        <a:pt x="14339" y="50292"/>
                      </a:lnTo>
                      <a:lnTo>
                        <a:pt x="15379" y="54035"/>
                      </a:lnTo>
                      <a:lnTo>
                        <a:pt x="15585" y="62555"/>
                      </a:lnTo>
                      <a:lnTo>
                        <a:pt x="18911" y="63595"/>
                      </a:lnTo>
                      <a:lnTo>
                        <a:pt x="26603" y="57150"/>
                      </a:lnTo>
                      <a:lnTo>
                        <a:pt x="27642" y="52578"/>
                      </a:lnTo>
                      <a:lnTo>
                        <a:pt x="33877" y="48423"/>
                      </a:lnTo>
                      <a:lnTo>
                        <a:pt x="34913" y="41565"/>
                      </a:lnTo>
                      <a:lnTo>
                        <a:pt x="39279" y="39695"/>
                      </a:lnTo>
                      <a:lnTo>
                        <a:pt x="41565" y="40942"/>
                      </a:lnTo>
                      <a:lnTo>
                        <a:pt x="39695" y="44267"/>
                      </a:lnTo>
                      <a:lnTo>
                        <a:pt x="44474" y="45097"/>
                      </a:lnTo>
                      <a:lnTo>
                        <a:pt x="47383" y="47593"/>
                      </a:lnTo>
                      <a:lnTo>
                        <a:pt x="46970" y="50709"/>
                      </a:lnTo>
                      <a:lnTo>
                        <a:pt x="54868" y="52995"/>
                      </a:lnTo>
                      <a:close/>
                    </a:path>
                  </a:pathLst>
                </a:custGeom>
                <a:grpFill/>
                <a:ln w="39624" cap="flat">
                  <a:noFill/>
                  <a:prstDash val="solid"/>
                  <a:miter/>
                </a:ln>
              </p:spPr>
              <p:txBody>
                <a:bodyPr rtlCol="0" anchor="ctr"/>
                <a:lstStyle/>
                <a:p>
                  <a:endParaRPr lang="en-US"/>
                </a:p>
              </p:txBody>
            </p:sp>
            <p:sp>
              <p:nvSpPr>
                <p:cNvPr id="223" name="Freeform: Shape 65">
                  <a:extLst>
                    <a:ext uri="{FF2B5EF4-FFF2-40B4-BE49-F238E27FC236}">
                      <a16:creationId xmlns:a16="http://schemas.microsoft.com/office/drawing/2014/main" id="{31C879FE-4D35-4801-A3EF-E5CB34F2F68A}"/>
                    </a:ext>
                  </a:extLst>
                </p:cNvPr>
                <p:cNvSpPr/>
                <p:nvPr/>
              </p:nvSpPr>
              <p:spPr>
                <a:xfrm>
                  <a:off x="7966190" y="4393698"/>
                  <a:ext cx="9144" cy="8521"/>
                </a:xfrm>
                <a:custGeom>
                  <a:avLst/>
                  <a:gdLst>
                    <a:gd name="connsiteX0" fmla="*/ 0 w 9144"/>
                    <a:gd name="connsiteY0" fmla="*/ 1250 h 8521"/>
                    <a:gd name="connsiteX1" fmla="*/ 2492 w 9144"/>
                    <a:gd name="connsiteY1" fmla="*/ 4159 h 8521"/>
                    <a:gd name="connsiteX2" fmla="*/ 5401 w 9144"/>
                    <a:gd name="connsiteY2" fmla="*/ 8521 h 8521"/>
                    <a:gd name="connsiteX3" fmla="*/ 9144 w 9144"/>
                    <a:gd name="connsiteY3" fmla="*/ 5818 h 8521"/>
                    <a:gd name="connsiteX4" fmla="*/ 9144 w 9144"/>
                    <a:gd name="connsiteY4" fmla="*/ 3120 h 8521"/>
                    <a:gd name="connsiteX5" fmla="*/ 6648 w 9144"/>
                    <a:gd name="connsiteY5" fmla="*/ 0 h 8521"/>
                    <a:gd name="connsiteX6" fmla="*/ 1869 w 9144"/>
                    <a:gd name="connsiteY6" fmla="*/ 0 h 8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 h="8521">
                      <a:moveTo>
                        <a:pt x="0" y="1250"/>
                      </a:moveTo>
                      <a:lnTo>
                        <a:pt x="2492" y="4159"/>
                      </a:lnTo>
                      <a:lnTo>
                        <a:pt x="5401" y="8521"/>
                      </a:lnTo>
                      <a:lnTo>
                        <a:pt x="9144" y="5818"/>
                      </a:lnTo>
                      <a:lnTo>
                        <a:pt x="9144" y="3120"/>
                      </a:lnTo>
                      <a:lnTo>
                        <a:pt x="6648" y="0"/>
                      </a:lnTo>
                      <a:lnTo>
                        <a:pt x="1869" y="0"/>
                      </a:lnTo>
                      <a:close/>
                    </a:path>
                  </a:pathLst>
                </a:custGeom>
                <a:grpFill/>
                <a:ln w="39624" cap="flat">
                  <a:noFill/>
                  <a:prstDash val="solid"/>
                  <a:miter/>
                </a:ln>
              </p:spPr>
              <p:txBody>
                <a:bodyPr rtlCol="0" anchor="ctr"/>
                <a:lstStyle/>
                <a:p>
                  <a:endParaRPr lang="en-US"/>
                </a:p>
              </p:txBody>
            </p:sp>
            <p:sp>
              <p:nvSpPr>
                <p:cNvPr id="224" name="Freeform: Shape 66">
                  <a:extLst>
                    <a:ext uri="{FF2B5EF4-FFF2-40B4-BE49-F238E27FC236}">
                      <a16:creationId xmlns:a16="http://schemas.microsoft.com/office/drawing/2014/main" id="{A7FA4D15-C432-4CE9-A7A5-393F2241B5F3}"/>
                    </a:ext>
                  </a:extLst>
                </p:cNvPr>
                <p:cNvSpPr/>
                <p:nvPr/>
              </p:nvSpPr>
              <p:spPr>
                <a:xfrm>
                  <a:off x="7852509" y="4104960"/>
                  <a:ext cx="282781" cy="322405"/>
                </a:xfrm>
                <a:custGeom>
                  <a:avLst/>
                  <a:gdLst>
                    <a:gd name="connsiteX0" fmla="*/ 118253 w 282781"/>
                    <a:gd name="connsiteY0" fmla="*/ 264009 h 322405"/>
                    <a:gd name="connsiteX1" fmla="*/ 122825 w 282781"/>
                    <a:gd name="connsiteY1" fmla="*/ 267998 h 322405"/>
                    <a:gd name="connsiteX2" fmla="*/ 130199 w 282781"/>
                    <a:gd name="connsiteY2" fmla="*/ 270760 h 322405"/>
                    <a:gd name="connsiteX3" fmla="*/ 139581 w 282781"/>
                    <a:gd name="connsiteY3" fmla="*/ 267383 h 322405"/>
                    <a:gd name="connsiteX4" fmla="*/ 139581 w 282781"/>
                    <a:gd name="connsiteY4" fmla="*/ 262203 h 322405"/>
                    <a:gd name="connsiteX5" fmla="*/ 145379 w 282781"/>
                    <a:gd name="connsiteY5" fmla="*/ 266482 h 322405"/>
                    <a:gd name="connsiteX6" fmla="*/ 152555 w 282781"/>
                    <a:gd name="connsiteY6" fmla="*/ 266482 h 322405"/>
                    <a:gd name="connsiteX7" fmla="*/ 152555 w 282781"/>
                    <a:gd name="connsiteY7" fmla="*/ 262203 h 322405"/>
                    <a:gd name="connsiteX8" fmla="*/ 157801 w 282781"/>
                    <a:gd name="connsiteY8" fmla="*/ 261100 h 322405"/>
                    <a:gd name="connsiteX9" fmla="*/ 157801 w 282781"/>
                    <a:gd name="connsiteY9" fmla="*/ 265930 h 322405"/>
                    <a:gd name="connsiteX10" fmla="*/ 160008 w 282781"/>
                    <a:gd name="connsiteY10" fmla="*/ 268550 h 322405"/>
                    <a:gd name="connsiteX11" fmla="*/ 157524 w 282781"/>
                    <a:gd name="connsiteY11" fmla="*/ 270760 h 322405"/>
                    <a:gd name="connsiteX12" fmla="*/ 160008 w 282781"/>
                    <a:gd name="connsiteY12" fmla="*/ 273796 h 322405"/>
                    <a:gd name="connsiteX13" fmla="*/ 166632 w 282781"/>
                    <a:gd name="connsiteY13" fmla="*/ 273796 h 322405"/>
                    <a:gd name="connsiteX14" fmla="*/ 171875 w 282781"/>
                    <a:gd name="connsiteY14" fmla="*/ 276554 h 322405"/>
                    <a:gd name="connsiteX15" fmla="*/ 174085 w 282781"/>
                    <a:gd name="connsiteY15" fmla="*/ 279868 h 322405"/>
                    <a:gd name="connsiteX16" fmla="*/ 177395 w 282781"/>
                    <a:gd name="connsiteY16" fmla="*/ 282904 h 322405"/>
                    <a:gd name="connsiteX17" fmla="*/ 180709 w 282781"/>
                    <a:gd name="connsiteY17" fmla="*/ 282904 h 322405"/>
                    <a:gd name="connsiteX18" fmla="*/ 185126 w 282781"/>
                    <a:gd name="connsiteY18" fmla="*/ 285941 h 322405"/>
                    <a:gd name="connsiteX19" fmla="*/ 182642 w 282781"/>
                    <a:gd name="connsiteY19" fmla="*/ 288738 h 322405"/>
                    <a:gd name="connsiteX20" fmla="*/ 179054 w 282781"/>
                    <a:gd name="connsiteY20" fmla="*/ 290358 h 322405"/>
                    <a:gd name="connsiteX21" fmla="*/ 182090 w 282781"/>
                    <a:gd name="connsiteY21" fmla="*/ 295807 h 322405"/>
                    <a:gd name="connsiteX22" fmla="*/ 185126 w 282781"/>
                    <a:gd name="connsiteY22" fmla="*/ 295807 h 322405"/>
                    <a:gd name="connsiteX23" fmla="*/ 189266 w 282781"/>
                    <a:gd name="connsiteY23" fmla="*/ 294497 h 322405"/>
                    <a:gd name="connsiteX24" fmla="*/ 189266 w 282781"/>
                    <a:gd name="connsiteY24" fmla="*/ 299339 h 322405"/>
                    <a:gd name="connsiteX25" fmla="*/ 192853 w 282781"/>
                    <a:gd name="connsiteY25" fmla="*/ 301399 h 322405"/>
                    <a:gd name="connsiteX26" fmla="*/ 197271 w 282781"/>
                    <a:gd name="connsiteY26" fmla="*/ 303605 h 322405"/>
                    <a:gd name="connsiteX27" fmla="*/ 200585 w 282781"/>
                    <a:gd name="connsiteY27" fmla="*/ 303605 h 322405"/>
                    <a:gd name="connsiteX28" fmla="*/ 203390 w 282781"/>
                    <a:gd name="connsiteY28" fmla="*/ 304951 h 322405"/>
                    <a:gd name="connsiteX29" fmla="*/ 204915 w 282781"/>
                    <a:gd name="connsiteY29" fmla="*/ 308828 h 322405"/>
                    <a:gd name="connsiteX30" fmla="*/ 208796 w 282781"/>
                    <a:gd name="connsiteY30" fmla="*/ 311876 h 322405"/>
                    <a:gd name="connsiteX31" fmla="*/ 213920 w 282781"/>
                    <a:gd name="connsiteY31" fmla="*/ 314373 h 322405"/>
                    <a:gd name="connsiteX32" fmla="*/ 220293 w 282781"/>
                    <a:gd name="connsiteY32" fmla="*/ 315758 h 322405"/>
                    <a:gd name="connsiteX33" fmla="*/ 224588 w 282781"/>
                    <a:gd name="connsiteY33" fmla="*/ 318528 h 322405"/>
                    <a:gd name="connsiteX34" fmla="*/ 229715 w 282781"/>
                    <a:gd name="connsiteY34" fmla="*/ 319222 h 322405"/>
                    <a:gd name="connsiteX35" fmla="*/ 234565 w 282781"/>
                    <a:gd name="connsiteY35" fmla="*/ 322405 h 322405"/>
                    <a:gd name="connsiteX36" fmla="*/ 237057 w 282781"/>
                    <a:gd name="connsiteY36" fmla="*/ 321576 h 322405"/>
                    <a:gd name="connsiteX37" fmla="*/ 235950 w 282781"/>
                    <a:gd name="connsiteY37" fmla="*/ 316865 h 322405"/>
                    <a:gd name="connsiteX38" fmla="*/ 233593 w 282781"/>
                    <a:gd name="connsiteY38" fmla="*/ 312638 h 322405"/>
                    <a:gd name="connsiteX39" fmla="*/ 228886 w 282781"/>
                    <a:gd name="connsiteY39" fmla="*/ 305503 h 322405"/>
                    <a:gd name="connsiteX40" fmla="*/ 226251 w 282781"/>
                    <a:gd name="connsiteY40" fmla="*/ 304117 h 322405"/>
                    <a:gd name="connsiteX41" fmla="*/ 223480 w 282781"/>
                    <a:gd name="connsiteY41" fmla="*/ 299962 h 322405"/>
                    <a:gd name="connsiteX42" fmla="*/ 219877 w 282781"/>
                    <a:gd name="connsiteY42" fmla="*/ 296636 h 322405"/>
                    <a:gd name="connsiteX43" fmla="*/ 216277 w 282781"/>
                    <a:gd name="connsiteY43" fmla="*/ 294696 h 322405"/>
                    <a:gd name="connsiteX44" fmla="*/ 211979 w 282781"/>
                    <a:gd name="connsiteY44" fmla="*/ 288738 h 322405"/>
                    <a:gd name="connsiteX45" fmla="*/ 208935 w 282781"/>
                    <a:gd name="connsiteY45" fmla="*/ 284583 h 322405"/>
                    <a:gd name="connsiteX46" fmla="*/ 210872 w 282781"/>
                    <a:gd name="connsiteY46" fmla="*/ 281396 h 322405"/>
                    <a:gd name="connsiteX47" fmla="*/ 213507 w 282781"/>
                    <a:gd name="connsiteY47" fmla="*/ 283059 h 322405"/>
                    <a:gd name="connsiteX48" fmla="*/ 219186 w 282781"/>
                    <a:gd name="connsiteY48" fmla="*/ 287909 h 322405"/>
                    <a:gd name="connsiteX49" fmla="*/ 220016 w 282781"/>
                    <a:gd name="connsiteY49" fmla="*/ 284305 h 322405"/>
                    <a:gd name="connsiteX50" fmla="*/ 222651 w 282781"/>
                    <a:gd name="connsiteY50" fmla="*/ 285691 h 322405"/>
                    <a:gd name="connsiteX51" fmla="*/ 225143 w 282781"/>
                    <a:gd name="connsiteY51" fmla="*/ 290124 h 322405"/>
                    <a:gd name="connsiteX52" fmla="*/ 229437 w 282781"/>
                    <a:gd name="connsiteY52" fmla="*/ 294422 h 322405"/>
                    <a:gd name="connsiteX53" fmla="*/ 230823 w 282781"/>
                    <a:gd name="connsiteY53" fmla="*/ 296497 h 322405"/>
                    <a:gd name="connsiteX54" fmla="*/ 232763 w 282781"/>
                    <a:gd name="connsiteY54" fmla="*/ 295807 h 322405"/>
                    <a:gd name="connsiteX55" fmla="*/ 235395 w 282781"/>
                    <a:gd name="connsiteY55" fmla="*/ 298716 h 322405"/>
                    <a:gd name="connsiteX56" fmla="*/ 238030 w 282781"/>
                    <a:gd name="connsiteY56" fmla="*/ 297882 h 322405"/>
                    <a:gd name="connsiteX57" fmla="*/ 242463 w 282781"/>
                    <a:gd name="connsiteY57" fmla="*/ 300931 h 322405"/>
                    <a:gd name="connsiteX58" fmla="*/ 243987 w 282781"/>
                    <a:gd name="connsiteY58" fmla="*/ 301903 h 322405"/>
                    <a:gd name="connsiteX59" fmla="*/ 245233 w 282781"/>
                    <a:gd name="connsiteY59" fmla="*/ 305503 h 322405"/>
                    <a:gd name="connsiteX60" fmla="*/ 247452 w 282781"/>
                    <a:gd name="connsiteY60" fmla="*/ 308967 h 322405"/>
                    <a:gd name="connsiteX61" fmla="*/ 250083 w 282781"/>
                    <a:gd name="connsiteY61" fmla="*/ 311876 h 322405"/>
                    <a:gd name="connsiteX62" fmla="*/ 252575 w 282781"/>
                    <a:gd name="connsiteY62" fmla="*/ 310213 h 322405"/>
                    <a:gd name="connsiteX63" fmla="*/ 248976 w 282781"/>
                    <a:gd name="connsiteY63" fmla="*/ 307546 h 322405"/>
                    <a:gd name="connsiteX64" fmla="*/ 246757 w 282781"/>
                    <a:gd name="connsiteY64" fmla="*/ 303149 h 322405"/>
                    <a:gd name="connsiteX65" fmla="*/ 245372 w 282781"/>
                    <a:gd name="connsiteY65" fmla="*/ 301347 h 322405"/>
                    <a:gd name="connsiteX66" fmla="*/ 246066 w 282781"/>
                    <a:gd name="connsiteY66" fmla="*/ 299339 h 322405"/>
                    <a:gd name="connsiteX67" fmla="*/ 248559 w 282781"/>
                    <a:gd name="connsiteY67" fmla="*/ 300379 h 322405"/>
                    <a:gd name="connsiteX68" fmla="*/ 249527 w 282781"/>
                    <a:gd name="connsiteY68" fmla="*/ 295807 h 322405"/>
                    <a:gd name="connsiteX69" fmla="*/ 246757 w 282781"/>
                    <a:gd name="connsiteY69" fmla="*/ 294144 h 322405"/>
                    <a:gd name="connsiteX70" fmla="*/ 245928 w 282781"/>
                    <a:gd name="connsiteY70" fmla="*/ 289846 h 322405"/>
                    <a:gd name="connsiteX71" fmla="*/ 247864 w 282781"/>
                    <a:gd name="connsiteY71" fmla="*/ 286246 h 322405"/>
                    <a:gd name="connsiteX72" fmla="*/ 248976 w 282781"/>
                    <a:gd name="connsiteY72" fmla="*/ 286659 h 322405"/>
                    <a:gd name="connsiteX73" fmla="*/ 248837 w 282781"/>
                    <a:gd name="connsiteY73" fmla="*/ 289989 h 322405"/>
                    <a:gd name="connsiteX74" fmla="*/ 250500 w 282781"/>
                    <a:gd name="connsiteY74" fmla="*/ 293001 h 322405"/>
                    <a:gd name="connsiteX75" fmla="*/ 252575 w 282781"/>
                    <a:gd name="connsiteY75" fmla="*/ 291096 h 322405"/>
                    <a:gd name="connsiteX76" fmla="*/ 252575 w 282781"/>
                    <a:gd name="connsiteY76" fmla="*/ 283615 h 322405"/>
                    <a:gd name="connsiteX77" fmla="*/ 250638 w 282781"/>
                    <a:gd name="connsiteY77" fmla="*/ 278904 h 322405"/>
                    <a:gd name="connsiteX78" fmla="*/ 249249 w 282781"/>
                    <a:gd name="connsiteY78" fmla="*/ 280011 h 322405"/>
                    <a:gd name="connsiteX79" fmla="*/ 248420 w 282781"/>
                    <a:gd name="connsiteY79" fmla="*/ 276824 h 322405"/>
                    <a:gd name="connsiteX80" fmla="*/ 245233 w 282781"/>
                    <a:gd name="connsiteY80" fmla="*/ 276963 h 322405"/>
                    <a:gd name="connsiteX81" fmla="*/ 244677 w 282781"/>
                    <a:gd name="connsiteY81" fmla="*/ 272669 h 322405"/>
                    <a:gd name="connsiteX82" fmla="*/ 242185 w 282781"/>
                    <a:gd name="connsiteY82" fmla="*/ 270450 h 322405"/>
                    <a:gd name="connsiteX83" fmla="*/ 244816 w 282781"/>
                    <a:gd name="connsiteY83" fmla="*/ 268788 h 322405"/>
                    <a:gd name="connsiteX84" fmla="*/ 245928 w 282781"/>
                    <a:gd name="connsiteY84" fmla="*/ 265601 h 322405"/>
                    <a:gd name="connsiteX85" fmla="*/ 243987 w 282781"/>
                    <a:gd name="connsiteY85" fmla="*/ 264771 h 322405"/>
                    <a:gd name="connsiteX86" fmla="*/ 240522 w 282781"/>
                    <a:gd name="connsiteY86" fmla="*/ 265323 h 322405"/>
                    <a:gd name="connsiteX87" fmla="*/ 240244 w 282781"/>
                    <a:gd name="connsiteY87" fmla="*/ 262692 h 322405"/>
                    <a:gd name="connsiteX88" fmla="*/ 241356 w 282781"/>
                    <a:gd name="connsiteY88" fmla="*/ 260338 h 322405"/>
                    <a:gd name="connsiteX89" fmla="*/ 239967 w 282781"/>
                    <a:gd name="connsiteY89" fmla="*/ 258675 h 322405"/>
                    <a:gd name="connsiteX90" fmla="*/ 237196 w 282781"/>
                    <a:gd name="connsiteY90" fmla="*/ 258675 h 322405"/>
                    <a:gd name="connsiteX91" fmla="*/ 235256 w 282781"/>
                    <a:gd name="connsiteY91" fmla="*/ 259782 h 322405"/>
                    <a:gd name="connsiteX92" fmla="*/ 233041 w 282781"/>
                    <a:gd name="connsiteY92" fmla="*/ 258675 h 322405"/>
                    <a:gd name="connsiteX93" fmla="*/ 235672 w 282781"/>
                    <a:gd name="connsiteY93" fmla="*/ 257564 h 322405"/>
                    <a:gd name="connsiteX94" fmla="*/ 232073 w 282781"/>
                    <a:gd name="connsiteY94" fmla="*/ 253964 h 322405"/>
                    <a:gd name="connsiteX95" fmla="*/ 230549 w 282781"/>
                    <a:gd name="connsiteY95" fmla="*/ 256318 h 322405"/>
                    <a:gd name="connsiteX96" fmla="*/ 229437 w 282781"/>
                    <a:gd name="connsiteY96" fmla="*/ 253270 h 322405"/>
                    <a:gd name="connsiteX97" fmla="*/ 226667 w 282781"/>
                    <a:gd name="connsiteY97" fmla="*/ 248281 h 322405"/>
                    <a:gd name="connsiteX98" fmla="*/ 225560 w 282781"/>
                    <a:gd name="connsiteY98" fmla="*/ 243018 h 322405"/>
                    <a:gd name="connsiteX99" fmla="*/ 223341 w 282781"/>
                    <a:gd name="connsiteY99" fmla="*/ 239971 h 322405"/>
                    <a:gd name="connsiteX100" fmla="*/ 217801 w 282781"/>
                    <a:gd name="connsiteY100" fmla="*/ 239971 h 322405"/>
                    <a:gd name="connsiteX101" fmla="*/ 218492 w 282781"/>
                    <a:gd name="connsiteY101" fmla="*/ 235676 h 322405"/>
                    <a:gd name="connsiteX102" fmla="*/ 218214 w 282781"/>
                    <a:gd name="connsiteY102" fmla="*/ 231378 h 322405"/>
                    <a:gd name="connsiteX103" fmla="*/ 224449 w 282781"/>
                    <a:gd name="connsiteY103" fmla="*/ 231378 h 322405"/>
                    <a:gd name="connsiteX104" fmla="*/ 225282 w 282781"/>
                    <a:gd name="connsiteY104" fmla="*/ 228330 h 322405"/>
                    <a:gd name="connsiteX105" fmla="*/ 222095 w 282781"/>
                    <a:gd name="connsiteY105" fmla="*/ 225143 h 322405"/>
                    <a:gd name="connsiteX106" fmla="*/ 219464 w 282781"/>
                    <a:gd name="connsiteY106" fmla="*/ 221956 h 322405"/>
                    <a:gd name="connsiteX107" fmla="*/ 219877 w 282781"/>
                    <a:gd name="connsiteY107" fmla="*/ 217940 h 322405"/>
                    <a:gd name="connsiteX108" fmla="*/ 223202 w 282781"/>
                    <a:gd name="connsiteY108" fmla="*/ 220710 h 322405"/>
                    <a:gd name="connsiteX109" fmla="*/ 224726 w 282781"/>
                    <a:gd name="connsiteY109" fmla="*/ 218634 h 322405"/>
                    <a:gd name="connsiteX110" fmla="*/ 223202 w 282781"/>
                    <a:gd name="connsiteY110" fmla="*/ 215170 h 322405"/>
                    <a:gd name="connsiteX111" fmla="*/ 226528 w 282781"/>
                    <a:gd name="connsiteY111" fmla="*/ 216555 h 322405"/>
                    <a:gd name="connsiteX112" fmla="*/ 229160 w 282781"/>
                    <a:gd name="connsiteY112" fmla="*/ 215170 h 322405"/>
                    <a:gd name="connsiteX113" fmla="*/ 230684 w 282781"/>
                    <a:gd name="connsiteY113" fmla="*/ 219603 h 322405"/>
                    <a:gd name="connsiteX114" fmla="*/ 234426 w 282781"/>
                    <a:gd name="connsiteY114" fmla="*/ 223206 h 322405"/>
                    <a:gd name="connsiteX115" fmla="*/ 235533 w 282781"/>
                    <a:gd name="connsiteY115" fmla="*/ 225699 h 322405"/>
                    <a:gd name="connsiteX116" fmla="*/ 239276 w 282781"/>
                    <a:gd name="connsiteY116" fmla="*/ 225421 h 322405"/>
                    <a:gd name="connsiteX117" fmla="*/ 238304 w 282781"/>
                    <a:gd name="connsiteY117" fmla="*/ 229302 h 322405"/>
                    <a:gd name="connsiteX118" fmla="*/ 238859 w 282781"/>
                    <a:gd name="connsiteY118" fmla="*/ 230965 h 322405"/>
                    <a:gd name="connsiteX119" fmla="*/ 242602 w 282781"/>
                    <a:gd name="connsiteY119" fmla="*/ 228747 h 322405"/>
                    <a:gd name="connsiteX120" fmla="*/ 246479 w 282781"/>
                    <a:gd name="connsiteY120" fmla="*/ 227501 h 322405"/>
                    <a:gd name="connsiteX121" fmla="*/ 248142 w 282781"/>
                    <a:gd name="connsiteY121" fmla="*/ 226116 h 322405"/>
                    <a:gd name="connsiteX122" fmla="*/ 248559 w 282781"/>
                    <a:gd name="connsiteY122" fmla="*/ 223206 h 322405"/>
                    <a:gd name="connsiteX123" fmla="*/ 251468 w 282781"/>
                    <a:gd name="connsiteY123" fmla="*/ 221405 h 322405"/>
                    <a:gd name="connsiteX124" fmla="*/ 251190 w 282781"/>
                    <a:gd name="connsiteY124" fmla="*/ 224869 h 322405"/>
                    <a:gd name="connsiteX125" fmla="*/ 249249 w 282781"/>
                    <a:gd name="connsiteY125" fmla="*/ 228886 h 322405"/>
                    <a:gd name="connsiteX126" fmla="*/ 248698 w 282781"/>
                    <a:gd name="connsiteY126" fmla="*/ 230965 h 322405"/>
                    <a:gd name="connsiteX127" fmla="*/ 244539 w 282781"/>
                    <a:gd name="connsiteY127" fmla="*/ 231517 h 322405"/>
                    <a:gd name="connsiteX128" fmla="*/ 243431 w 282781"/>
                    <a:gd name="connsiteY128" fmla="*/ 235121 h 322405"/>
                    <a:gd name="connsiteX129" fmla="*/ 245789 w 282781"/>
                    <a:gd name="connsiteY129" fmla="*/ 237335 h 322405"/>
                    <a:gd name="connsiteX130" fmla="*/ 246896 w 282781"/>
                    <a:gd name="connsiteY130" fmla="*/ 239971 h 322405"/>
                    <a:gd name="connsiteX131" fmla="*/ 249805 w 282781"/>
                    <a:gd name="connsiteY131" fmla="*/ 239554 h 322405"/>
                    <a:gd name="connsiteX132" fmla="*/ 246618 w 282781"/>
                    <a:gd name="connsiteY132" fmla="*/ 243018 h 322405"/>
                    <a:gd name="connsiteX133" fmla="*/ 251051 w 282781"/>
                    <a:gd name="connsiteY133" fmla="*/ 243296 h 322405"/>
                    <a:gd name="connsiteX134" fmla="*/ 249114 w 282781"/>
                    <a:gd name="connsiteY134" fmla="*/ 245372 h 322405"/>
                    <a:gd name="connsiteX135" fmla="*/ 251051 w 282781"/>
                    <a:gd name="connsiteY135" fmla="*/ 248142 h 322405"/>
                    <a:gd name="connsiteX136" fmla="*/ 252575 w 282781"/>
                    <a:gd name="connsiteY136" fmla="*/ 245233 h 322405"/>
                    <a:gd name="connsiteX137" fmla="*/ 253270 w 282781"/>
                    <a:gd name="connsiteY137" fmla="*/ 245928 h 322405"/>
                    <a:gd name="connsiteX138" fmla="*/ 253270 w 282781"/>
                    <a:gd name="connsiteY138" fmla="*/ 249531 h 322405"/>
                    <a:gd name="connsiteX139" fmla="*/ 256734 w 282781"/>
                    <a:gd name="connsiteY139" fmla="*/ 250500 h 322405"/>
                    <a:gd name="connsiteX140" fmla="*/ 260890 w 282781"/>
                    <a:gd name="connsiteY140" fmla="*/ 254377 h 322405"/>
                    <a:gd name="connsiteX141" fmla="*/ 261997 w 282781"/>
                    <a:gd name="connsiteY141" fmla="*/ 250361 h 322405"/>
                    <a:gd name="connsiteX142" fmla="*/ 261997 w 282781"/>
                    <a:gd name="connsiteY142" fmla="*/ 239415 h 322405"/>
                    <a:gd name="connsiteX143" fmla="*/ 260890 w 282781"/>
                    <a:gd name="connsiteY143" fmla="*/ 237613 h 322405"/>
                    <a:gd name="connsiteX144" fmla="*/ 261997 w 282781"/>
                    <a:gd name="connsiteY144" fmla="*/ 235811 h 322405"/>
                    <a:gd name="connsiteX145" fmla="*/ 265184 w 282781"/>
                    <a:gd name="connsiteY145" fmla="*/ 235950 h 322405"/>
                    <a:gd name="connsiteX146" fmla="*/ 266430 w 282781"/>
                    <a:gd name="connsiteY146" fmla="*/ 239554 h 322405"/>
                    <a:gd name="connsiteX147" fmla="*/ 270589 w 282781"/>
                    <a:gd name="connsiteY147" fmla="*/ 239415 h 322405"/>
                    <a:gd name="connsiteX148" fmla="*/ 270589 w 282781"/>
                    <a:gd name="connsiteY148" fmla="*/ 235121 h 322405"/>
                    <a:gd name="connsiteX149" fmla="*/ 271280 w 282781"/>
                    <a:gd name="connsiteY149" fmla="*/ 232212 h 322405"/>
                    <a:gd name="connsiteX150" fmla="*/ 272804 w 282781"/>
                    <a:gd name="connsiteY150" fmla="*/ 232212 h 322405"/>
                    <a:gd name="connsiteX151" fmla="*/ 275435 w 282781"/>
                    <a:gd name="connsiteY151" fmla="*/ 227917 h 322405"/>
                    <a:gd name="connsiteX152" fmla="*/ 273911 w 282781"/>
                    <a:gd name="connsiteY152" fmla="*/ 226255 h 322405"/>
                    <a:gd name="connsiteX153" fmla="*/ 271697 w 282781"/>
                    <a:gd name="connsiteY153" fmla="*/ 225560 h 322405"/>
                    <a:gd name="connsiteX154" fmla="*/ 272943 w 282781"/>
                    <a:gd name="connsiteY154" fmla="*/ 222373 h 322405"/>
                    <a:gd name="connsiteX155" fmla="*/ 273360 w 282781"/>
                    <a:gd name="connsiteY155" fmla="*/ 219464 h 322405"/>
                    <a:gd name="connsiteX156" fmla="*/ 275435 w 282781"/>
                    <a:gd name="connsiteY156" fmla="*/ 219464 h 322405"/>
                    <a:gd name="connsiteX157" fmla="*/ 276959 w 282781"/>
                    <a:gd name="connsiteY157" fmla="*/ 221817 h 322405"/>
                    <a:gd name="connsiteX158" fmla="*/ 278761 w 282781"/>
                    <a:gd name="connsiteY158" fmla="*/ 221817 h 322405"/>
                    <a:gd name="connsiteX159" fmla="*/ 280980 w 282781"/>
                    <a:gd name="connsiteY159" fmla="*/ 218908 h 322405"/>
                    <a:gd name="connsiteX160" fmla="*/ 279594 w 282781"/>
                    <a:gd name="connsiteY160" fmla="*/ 216555 h 322405"/>
                    <a:gd name="connsiteX161" fmla="*/ 277237 w 282781"/>
                    <a:gd name="connsiteY161" fmla="*/ 215170 h 322405"/>
                    <a:gd name="connsiteX162" fmla="*/ 276269 w 282781"/>
                    <a:gd name="connsiteY162" fmla="*/ 212812 h 322405"/>
                    <a:gd name="connsiteX163" fmla="*/ 278761 w 282781"/>
                    <a:gd name="connsiteY163" fmla="*/ 212812 h 322405"/>
                    <a:gd name="connsiteX164" fmla="*/ 279317 w 282781"/>
                    <a:gd name="connsiteY164" fmla="*/ 215309 h 322405"/>
                    <a:gd name="connsiteX165" fmla="*/ 282087 w 282781"/>
                    <a:gd name="connsiteY165" fmla="*/ 215448 h 322405"/>
                    <a:gd name="connsiteX166" fmla="*/ 282781 w 282781"/>
                    <a:gd name="connsiteY166" fmla="*/ 212122 h 322405"/>
                    <a:gd name="connsiteX167" fmla="*/ 280702 w 282781"/>
                    <a:gd name="connsiteY167" fmla="*/ 210042 h 322405"/>
                    <a:gd name="connsiteX168" fmla="*/ 277654 w 282781"/>
                    <a:gd name="connsiteY168" fmla="*/ 206994 h 322405"/>
                    <a:gd name="connsiteX169" fmla="*/ 277515 w 282781"/>
                    <a:gd name="connsiteY169" fmla="*/ 204502 h 322405"/>
                    <a:gd name="connsiteX170" fmla="*/ 274606 w 282781"/>
                    <a:gd name="connsiteY170" fmla="*/ 204502 h 322405"/>
                    <a:gd name="connsiteX171" fmla="*/ 273082 w 282781"/>
                    <a:gd name="connsiteY171" fmla="*/ 206438 h 322405"/>
                    <a:gd name="connsiteX172" fmla="*/ 266986 w 282781"/>
                    <a:gd name="connsiteY172" fmla="*/ 205887 h 322405"/>
                    <a:gd name="connsiteX173" fmla="*/ 265601 w 282781"/>
                    <a:gd name="connsiteY173" fmla="*/ 205192 h 322405"/>
                    <a:gd name="connsiteX174" fmla="*/ 264077 w 282781"/>
                    <a:gd name="connsiteY174" fmla="*/ 210737 h 322405"/>
                    <a:gd name="connsiteX175" fmla="*/ 261997 w 282781"/>
                    <a:gd name="connsiteY175" fmla="*/ 209764 h 322405"/>
                    <a:gd name="connsiteX176" fmla="*/ 261306 w 282781"/>
                    <a:gd name="connsiteY176" fmla="*/ 206994 h 322405"/>
                    <a:gd name="connsiteX177" fmla="*/ 263799 w 282781"/>
                    <a:gd name="connsiteY177" fmla="*/ 204502 h 322405"/>
                    <a:gd name="connsiteX178" fmla="*/ 264354 w 282781"/>
                    <a:gd name="connsiteY178" fmla="*/ 202005 h 322405"/>
                    <a:gd name="connsiteX179" fmla="*/ 266152 w 282781"/>
                    <a:gd name="connsiteY179" fmla="*/ 199652 h 322405"/>
                    <a:gd name="connsiteX180" fmla="*/ 267402 w 282781"/>
                    <a:gd name="connsiteY180" fmla="*/ 199652 h 322405"/>
                    <a:gd name="connsiteX181" fmla="*/ 267264 w 282781"/>
                    <a:gd name="connsiteY181" fmla="*/ 197850 h 322405"/>
                    <a:gd name="connsiteX182" fmla="*/ 265740 w 282781"/>
                    <a:gd name="connsiteY182" fmla="*/ 197850 h 322405"/>
                    <a:gd name="connsiteX183" fmla="*/ 263104 w 282781"/>
                    <a:gd name="connsiteY183" fmla="*/ 199791 h 322405"/>
                    <a:gd name="connsiteX184" fmla="*/ 262414 w 282781"/>
                    <a:gd name="connsiteY184" fmla="*/ 201315 h 322405"/>
                    <a:gd name="connsiteX185" fmla="*/ 261168 w 282781"/>
                    <a:gd name="connsiteY185" fmla="*/ 199791 h 322405"/>
                    <a:gd name="connsiteX186" fmla="*/ 258532 w 282781"/>
                    <a:gd name="connsiteY186" fmla="*/ 199930 h 322405"/>
                    <a:gd name="connsiteX187" fmla="*/ 254377 w 282781"/>
                    <a:gd name="connsiteY187" fmla="*/ 201176 h 322405"/>
                    <a:gd name="connsiteX188" fmla="*/ 251190 w 282781"/>
                    <a:gd name="connsiteY188" fmla="*/ 202005 h 322405"/>
                    <a:gd name="connsiteX189" fmla="*/ 252575 w 282781"/>
                    <a:gd name="connsiteY189" fmla="*/ 199652 h 322405"/>
                    <a:gd name="connsiteX190" fmla="*/ 250361 w 282781"/>
                    <a:gd name="connsiteY190" fmla="*/ 198957 h 322405"/>
                    <a:gd name="connsiteX191" fmla="*/ 250773 w 282781"/>
                    <a:gd name="connsiteY191" fmla="*/ 196882 h 322405"/>
                    <a:gd name="connsiteX192" fmla="*/ 253821 w 282781"/>
                    <a:gd name="connsiteY192" fmla="*/ 195909 h 322405"/>
                    <a:gd name="connsiteX193" fmla="*/ 256457 w 282781"/>
                    <a:gd name="connsiteY193" fmla="*/ 196604 h 322405"/>
                    <a:gd name="connsiteX194" fmla="*/ 257008 w 282781"/>
                    <a:gd name="connsiteY194" fmla="*/ 193973 h 322405"/>
                    <a:gd name="connsiteX195" fmla="*/ 254933 w 282781"/>
                    <a:gd name="connsiteY195" fmla="*/ 192861 h 322405"/>
                    <a:gd name="connsiteX196" fmla="*/ 255901 w 282781"/>
                    <a:gd name="connsiteY196" fmla="*/ 190647 h 322405"/>
                    <a:gd name="connsiteX197" fmla="*/ 254794 w 282781"/>
                    <a:gd name="connsiteY197" fmla="*/ 188289 h 322405"/>
                    <a:gd name="connsiteX198" fmla="*/ 252853 w 282781"/>
                    <a:gd name="connsiteY198" fmla="*/ 185658 h 322405"/>
                    <a:gd name="connsiteX199" fmla="*/ 251329 w 282781"/>
                    <a:gd name="connsiteY199" fmla="*/ 184134 h 322405"/>
                    <a:gd name="connsiteX200" fmla="*/ 246757 w 282781"/>
                    <a:gd name="connsiteY200" fmla="*/ 186627 h 322405"/>
                    <a:gd name="connsiteX201" fmla="*/ 245094 w 282781"/>
                    <a:gd name="connsiteY201" fmla="*/ 185658 h 322405"/>
                    <a:gd name="connsiteX202" fmla="*/ 246618 w 282781"/>
                    <a:gd name="connsiteY202" fmla="*/ 183440 h 322405"/>
                    <a:gd name="connsiteX203" fmla="*/ 249527 w 282781"/>
                    <a:gd name="connsiteY203" fmla="*/ 180531 h 322405"/>
                    <a:gd name="connsiteX204" fmla="*/ 248142 w 282781"/>
                    <a:gd name="connsiteY204" fmla="*/ 178868 h 322405"/>
                    <a:gd name="connsiteX205" fmla="*/ 246340 w 282781"/>
                    <a:gd name="connsiteY205" fmla="*/ 178868 h 322405"/>
                    <a:gd name="connsiteX206" fmla="*/ 243848 w 282781"/>
                    <a:gd name="connsiteY206" fmla="*/ 181642 h 322405"/>
                    <a:gd name="connsiteX207" fmla="*/ 243014 w 282781"/>
                    <a:gd name="connsiteY207" fmla="*/ 185380 h 322405"/>
                    <a:gd name="connsiteX208" fmla="*/ 241629 w 282781"/>
                    <a:gd name="connsiteY208" fmla="*/ 186488 h 322405"/>
                    <a:gd name="connsiteX209" fmla="*/ 240939 w 282781"/>
                    <a:gd name="connsiteY209" fmla="*/ 184551 h 322405"/>
                    <a:gd name="connsiteX210" fmla="*/ 241629 w 282781"/>
                    <a:gd name="connsiteY210" fmla="*/ 182193 h 322405"/>
                    <a:gd name="connsiteX211" fmla="*/ 242185 w 282781"/>
                    <a:gd name="connsiteY211" fmla="*/ 179701 h 322405"/>
                    <a:gd name="connsiteX212" fmla="*/ 240244 w 282781"/>
                    <a:gd name="connsiteY212" fmla="*/ 180669 h 322405"/>
                    <a:gd name="connsiteX213" fmla="*/ 238859 w 282781"/>
                    <a:gd name="connsiteY213" fmla="*/ 184134 h 322405"/>
                    <a:gd name="connsiteX214" fmla="*/ 237613 w 282781"/>
                    <a:gd name="connsiteY214" fmla="*/ 182471 h 322405"/>
                    <a:gd name="connsiteX215" fmla="*/ 236228 w 282781"/>
                    <a:gd name="connsiteY215" fmla="*/ 180392 h 322405"/>
                    <a:gd name="connsiteX216" fmla="*/ 233732 w 282781"/>
                    <a:gd name="connsiteY216" fmla="*/ 180253 h 322405"/>
                    <a:gd name="connsiteX217" fmla="*/ 233041 w 282781"/>
                    <a:gd name="connsiteY217" fmla="*/ 176514 h 322405"/>
                    <a:gd name="connsiteX218" fmla="*/ 231795 w 282781"/>
                    <a:gd name="connsiteY218" fmla="*/ 177205 h 322405"/>
                    <a:gd name="connsiteX219" fmla="*/ 230961 w 282781"/>
                    <a:gd name="connsiteY219" fmla="*/ 179284 h 322405"/>
                    <a:gd name="connsiteX220" fmla="*/ 229715 w 282781"/>
                    <a:gd name="connsiteY220" fmla="*/ 177483 h 322405"/>
                    <a:gd name="connsiteX221" fmla="*/ 227636 w 282781"/>
                    <a:gd name="connsiteY221" fmla="*/ 176514 h 322405"/>
                    <a:gd name="connsiteX222" fmla="*/ 229021 w 282781"/>
                    <a:gd name="connsiteY222" fmla="*/ 174157 h 322405"/>
                    <a:gd name="connsiteX223" fmla="*/ 227223 w 282781"/>
                    <a:gd name="connsiteY223" fmla="*/ 171803 h 322405"/>
                    <a:gd name="connsiteX224" fmla="*/ 224449 w 282781"/>
                    <a:gd name="connsiteY224" fmla="*/ 171803 h 322405"/>
                    <a:gd name="connsiteX225" fmla="*/ 223480 w 282781"/>
                    <a:gd name="connsiteY225" fmla="*/ 169585 h 322405"/>
                    <a:gd name="connsiteX226" fmla="*/ 223897 w 282781"/>
                    <a:gd name="connsiteY226" fmla="*/ 167509 h 322405"/>
                    <a:gd name="connsiteX227" fmla="*/ 224865 w 282781"/>
                    <a:gd name="connsiteY227" fmla="*/ 166537 h 322405"/>
                    <a:gd name="connsiteX228" fmla="*/ 222651 w 282781"/>
                    <a:gd name="connsiteY228" fmla="*/ 164461 h 322405"/>
                    <a:gd name="connsiteX229" fmla="*/ 219464 w 282781"/>
                    <a:gd name="connsiteY229" fmla="*/ 165152 h 322405"/>
                    <a:gd name="connsiteX230" fmla="*/ 217662 w 282781"/>
                    <a:gd name="connsiteY230" fmla="*/ 166259 h 322405"/>
                    <a:gd name="connsiteX231" fmla="*/ 215999 w 282781"/>
                    <a:gd name="connsiteY231" fmla="*/ 164461 h 322405"/>
                    <a:gd name="connsiteX232" fmla="*/ 212812 w 282781"/>
                    <a:gd name="connsiteY232" fmla="*/ 164461 h 322405"/>
                    <a:gd name="connsiteX233" fmla="*/ 210181 w 282781"/>
                    <a:gd name="connsiteY233" fmla="*/ 163767 h 322405"/>
                    <a:gd name="connsiteX234" fmla="*/ 208935 w 282781"/>
                    <a:gd name="connsiteY234" fmla="*/ 162520 h 322405"/>
                    <a:gd name="connsiteX235" fmla="*/ 211288 w 282781"/>
                    <a:gd name="connsiteY235" fmla="*/ 160996 h 322405"/>
                    <a:gd name="connsiteX236" fmla="*/ 214059 w 282781"/>
                    <a:gd name="connsiteY236" fmla="*/ 160163 h 322405"/>
                    <a:gd name="connsiteX237" fmla="*/ 212812 w 282781"/>
                    <a:gd name="connsiteY237" fmla="*/ 158917 h 322405"/>
                    <a:gd name="connsiteX238" fmla="*/ 209487 w 282781"/>
                    <a:gd name="connsiteY238" fmla="*/ 158917 h 322405"/>
                    <a:gd name="connsiteX239" fmla="*/ 206577 w 282781"/>
                    <a:gd name="connsiteY239" fmla="*/ 157809 h 322405"/>
                    <a:gd name="connsiteX240" fmla="*/ 204224 w 282781"/>
                    <a:gd name="connsiteY240" fmla="*/ 157809 h 322405"/>
                    <a:gd name="connsiteX241" fmla="*/ 205053 w 282781"/>
                    <a:gd name="connsiteY241" fmla="*/ 154900 h 322405"/>
                    <a:gd name="connsiteX242" fmla="*/ 208657 w 282781"/>
                    <a:gd name="connsiteY242" fmla="*/ 156146 h 322405"/>
                    <a:gd name="connsiteX243" fmla="*/ 212257 w 282781"/>
                    <a:gd name="connsiteY243" fmla="*/ 156146 h 322405"/>
                    <a:gd name="connsiteX244" fmla="*/ 215582 w 282781"/>
                    <a:gd name="connsiteY244" fmla="*/ 156008 h 322405"/>
                    <a:gd name="connsiteX245" fmla="*/ 216138 w 282781"/>
                    <a:gd name="connsiteY245" fmla="*/ 154067 h 322405"/>
                    <a:gd name="connsiteX246" fmla="*/ 215721 w 282781"/>
                    <a:gd name="connsiteY246" fmla="*/ 151852 h 322405"/>
                    <a:gd name="connsiteX247" fmla="*/ 217662 w 282781"/>
                    <a:gd name="connsiteY247" fmla="*/ 151852 h 322405"/>
                    <a:gd name="connsiteX248" fmla="*/ 219047 w 282781"/>
                    <a:gd name="connsiteY248" fmla="*/ 151019 h 322405"/>
                    <a:gd name="connsiteX249" fmla="*/ 218079 w 282781"/>
                    <a:gd name="connsiteY249" fmla="*/ 149634 h 322405"/>
                    <a:gd name="connsiteX250" fmla="*/ 215860 w 282781"/>
                    <a:gd name="connsiteY250" fmla="*/ 148665 h 322405"/>
                    <a:gd name="connsiteX251" fmla="*/ 213642 w 282781"/>
                    <a:gd name="connsiteY251" fmla="*/ 147554 h 322405"/>
                    <a:gd name="connsiteX252" fmla="*/ 210594 w 282781"/>
                    <a:gd name="connsiteY252" fmla="*/ 149634 h 322405"/>
                    <a:gd name="connsiteX253" fmla="*/ 208240 w 282781"/>
                    <a:gd name="connsiteY253" fmla="*/ 151436 h 322405"/>
                    <a:gd name="connsiteX254" fmla="*/ 207824 w 282781"/>
                    <a:gd name="connsiteY254" fmla="*/ 148804 h 322405"/>
                    <a:gd name="connsiteX255" fmla="*/ 209764 w 282781"/>
                    <a:gd name="connsiteY255" fmla="*/ 146586 h 322405"/>
                    <a:gd name="connsiteX256" fmla="*/ 211840 w 282781"/>
                    <a:gd name="connsiteY256" fmla="*/ 144784 h 322405"/>
                    <a:gd name="connsiteX257" fmla="*/ 215444 w 282781"/>
                    <a:gd name="connsiteY257" fmla="*/ 145617 h 322405"/>
                    <a:gd name="connsiteX258" fmla="*/ 215860 w 282781"/>
                    <a:gd name="connsiteY258" fmla="*/ 142982 h 322405"/>
                    <a:gd name="connsiteX259" fmla="*/ 218079 w 282781"/>
                    <a:gd name="connsiteY259" fmla="*/ 144371 h 322405"/>
                    <a:gd name="connsiteX260" fmla="*/ 220988 w 282781"/>
                    <a:gd name="connsiteY260" fmla="*/ 146864 h 322405"/>
                    <a:gd name="connsiteX261" fmla="*/ 223341 w 282781"/>
                    <a:gd name="connsiteY261" fmla="*/ 146308 h 322405"/>
                    <a:gd name="connsiteX262" fmla="*/ 224865 w 282781"/>
                    <a:gd name="connsiteY262" fmla="*/ 145479 h 322405"/>
                    <a:gd name="connsiteX263" fmla="*/ 227362 w 282781"/>
                    <a:gd name="connsiteY263" fmla="*/ 146586 h 322405"/>
                    <a:gd name="connsiteX264" fmla="*/ 228886 w 282781"/>
                    <a:gd name="connsiteY264" fmla="*/ 147002 h 322405"/>
                    <a:gd name="connsiteX265" fmla="*/ 229715 w 282781"/>
                    <a:gd name="connsiteY265" fmla="*/ 144645 h 322405"/>
                    <a:gd name="connsiteX266" fmla="*/ 228191 w 282781"/>
                    <a:gd name="connsiteY266" fmla="*/ 141597 h 322405"/>
                    <a:gd name="connsiteX267" fmla="*/ 224036 w 282781"/>
                    <a:gd name="connsiteY267" fmla="*/ 139521 h 322405"/>
                    <a:gd name="connsiteX268" fmla="*/ 218908 w 282781"/>
                    <a:gd name="connsiteY268" fmla="*/ 139521 h 322405"/>
                    <a:gd name="connsiteX269" fmla="*/ 215999 w 282781"/>
                    <a:gd name="connsiteY269" fmla="*/ 138275 h 322405"/>
                    <a:gd name="connsiteX270" fmla="*/ 212812 w 282781"/>
                    <a:gd name="connsiteY270" fmla="*/ 137025 h 322405"/>
                    <a:gd name="connsiteX271" fmla="*/ 210455 w 282781"/>
                    <a:gd name="connsiteY271" fmla="*/ 136334 h 322405"/>
                    <a:gd name="connsiteX272" fmla="*/ 206855 w 282781"/>
                    <a:gd name="connsiteY272" fmla="*/ 137720 h 322405"/>
                    <a:gd name="connsiteX273" fmla="*/ 200517 w 282781"/>
                    <a:gd name="connsiteY273" fmla="*/ 138136 h 322405"/>
                    <a:gd name="connsiteX274" fmla="*/ 198124 w 282781"/>
                    <a:gd name="connsiteY274" fmla="*/ 136334 h 322405"/>
                    <a:gd name="connsiteX275" fmla="*/ 201589 w 282781"/>
                    <a:gd name="connsiteY275" fmla="*/ 135362 h 322405"/>
                    <a:gd name="connsiteX276" fmla="*/ 204637 w 282781"/>
                    <a:gd name="connsiteY276" fmla="*/ 135362 h 322405"/>
                    <a:gd name="connsiteX277" fmla="*/ 209487 w 282781"/>
                    <a:gd name="connsiteY277" fmla="*/ 135362 h 322405"/>
                    <a:gd name="connsiteX278" fmla="*/ 213090 w 282781"/>
                    <a:gd name="connsiteY278" fmla="*/ 132175 h 322405"/>
                    <a:gd name="connsiteX279" fmla="*/ 216138 w 282781"/>
                    <a:gd name="connsiteY279" fmla="*/ 130651 h 322405"/>
                    <a:gd name="connsiteX280" fmla="*/ 220016 w 282781"/>
                    <a:gd name="connsiteY280" fmla="*/ 129822 h 322405"/>
                    <a:gd name="connsiteX281" fmla="*/ 224314 w 282781"/>
                    <a:gd name="connsiteY281" fmla="*/ 131485 h 322405"/>
                    <a:gd name="connsiteX282" fmla="*/ 225838 w 282781"/>
                    <a:gd name="connsiteY282" fmla="*/ 129822 h 322405"/>
                    <a:gd name="connsiteX283" fmla="*/ 224726 w 282781"/>
                    <a:gd name="connsiteY283" fmla="*/ 127329 h 322405"/>
                    <a:gd name="connsiteX284" fmla="*/ 224036 w 282781"/>
                    <a:gd name="connsiteY284" fmla="*/ 122892 h 322405"/>
                    <a:gd name="connsiteX285" fmla="*/ 221123 w 282781"/>
                    <a:gd name="connsiteY285" fmla="*/ 118737 h 322405"/>
                    <a:gd name="connsiteX286" fmla="*/ 216690 w 282781"/>
                    <a:gd name="connsiteY286" fmla="*/ 114998 h 322405"/>
                    <a:gd name="connsiteX287" fmla="*/ 215027 w 282781"/>
                    <a:gd name="connsiteY287" fmla="*/ 116106 h 322405"/>
                    <a:gd name="connsiteX288" fmla="*/ 215305 w 282781"/>
                    <a:gd name="connsiteY288" fmla="*/ 119154 h 322405"/>
                    <a:gd name="connsiteX289" fmla="*/ 214475 w 282781"/>
                    <a:gd name="connsiteY289" fmla="*/ 121924 h 322405"/>
                    <a:gd name="connsiteX290" fmla="*/ 211288 w 282781"/>
                    <a:gd name="connsiteY290" fmla="*/ 125389 h 322405"/>
                    <a:gd name="connsiteX291" fmla="*/ 208935 w 282781"/>
                    <a:gd name="connsiteY291" fmla="*/ 126496 h 322405"/>
                    <a:gd name="connsiteX292" fmla="*/ 205883 w 282781"/>
                    <a:gd name="connsiteY292" fmla="*/ 126774 h 322405"/>
                    <a:gd name="connsiteX293" fmla="*/ 203946 w 282781"/>
                    <a:gd name="connsiteY293" fmla="*/ 130516 h 322405"/>
                    <a:gd name="connsiteX294" fmla="*/ 200517 w 282781"/>
                    <a:gd name="connsiteY294" fmla="*/ 129961 h 322405"/>
                    <a:gd name="connsiteX295" fmla="*/ 198957 w 282781"/>
                    <a:gd name="connsiteY295" fmla="*/ 128853 h 322405"/>
                    <a:gd name="connsiteX296" fmla="*/ 201450 w 282781"/>
                    <a:gd name="connsiteY296" fmla="*/ 126635 h 322405"/>
                    <a:gd name="connsiteX297" fmla="*/ 204085 w 282781"/>
                    <a:gd name="connsiteY297" fmla="*/ 126357 h 322405"/>
                    <a:gd name="connsiteX298" fmla="*/ 206855 w 282781"/>
                    <a:gd name="connsiteY298" fmla="*/ 123448 h 322405"/>
                    <a:gd name="connsiteX299" fmla="*/ 210181 w 282781"/>
                    <a:gd name="connsiteY299" fmla="*/ 121229 h 322405"/>
                    <a:gd name="connsiteX300" fmla="*/ 210455 w 282781"/>
                    <a:gd name="connsiteY300" fmla="*/ 117491 h 322405"/>
                    <a:gd name="connsiteX301" fmla="*/ 207546 w 282781"/>
                    <a:gd name="connsiteY301" fmla="*/ 117352 h 322405"/>
                    <a:gd name="connsiteX302" fmla="*/ 202835 w 282781"/>
                    <a:gd name="connsiteY302" fmla="*/ 118876 h 322405"/>
                    <a:gd name="connsiteX303" fmla="*/ 200517 w 282781"/>
                    <a:gd name="connsiteY303" fmla="*/ 121095 h 322405"/>
                    <a:gd name="connsiteX304" fmla="*/ 199787 w 282781"/>
                    <a:gd name="connsiteY304" fmla="*/ 124416 h 322405"/>
                    <a:gd name="connsiteX305" fmla="*/ 197156 w 282781"/>
                    <a:gd name="connsiteY305" fmla="*/ 125389 h 322405"/>
                    <a:gd name="connsiteX306" fmla="*/ 195632 w 282781"/>
                    <a:gd name="connsiteY306" fmla="*/ 122892 h 322405"/>
                    <a:gd name="connsiteX307" fmla="*/ 197433 w 282781"/>
                    <a:gd name="connsiteY307" fmla="*/ 120122 h 322405"/>
                    <a:gd name="connsiteX308" fmla="*/ 200517 w 282781"/>
                    <a:gd name="connsiteY308" fmla="*/ 117630 h 322405"/>
                    <a:gd name="connsiteX309" fmla="*/ 203113 w 282781"/>
                    <a:gd name="connsiteY309" fmla="*/ 115967 h 322405"/>
                    <a:gd name="connsiteX310" fmla="*/ 208379 w 282781"/>
                    <a:gd name="connsiteY310" fmla="*/ 114304 h 322405"/>
                    <a:gd name="connsiteX311" fmla="*/ 210733 w 282781"/>
                    <a:gd name="connsiteY311" fmla="*/ 111673 h 322405"/>
                    <a:gd name="connsiteX312" fmla="*/ 213507 w 282781"/>
                    <a:gd name="connsiteY312" fmla="*/ 109593 h 322405"/>
                    <a:gd name="connsiteX313" fmla="*/ 213507 w 282781"/>
                    <a:gd name="connsiteY313" fmla="*/ 106128 h 322405"/>
                    <a:gd name="connsiteX314" fmla="*/ 211010 w 282781"/>
                    <a:gd name="connsiteY314" fmla="*/ 105299 h 322405"/>
                    <a:gd name="connsiteX315" fmla="*/ 207685 w 282781"/>
                    <a:gd name="connsiteY315" fmla="*/ 103914 h 322405"/>
                    <a:gd name="connsiteX316" fmla="*/ 205192 w 282781"/>
                    <a:gd name="connsiteY316" fmla="*/ 101144 h 322405"/>
                    <a:gd name="connsiteX317" fmla="*/ 201311 w 282781"/>
                    <a:gd name="connsiteY317" fmla="*/ 102941 h 322405"/>
                    <a:gd name="connsiteX318" fmla="*/ 196465 w 282781"/>
                    <a:gd name="connsiteY318" fmla="*/ 105850 h 322405"/>
                    <a:gd name="connsiteX319" fmla="*/ 193691 w 282781"/>
                    <a:gd name="connsiteY319" fmla="*/ 106962 h 322405"/>
                    <a:gd name="connsiteX320" fmla="*/ 194663 w 282781"/>
                    <a:gd name="connsiteY320" fmla="*/ 104192 h 322405"/>
                    <a:gd name="connsiteX321" fmla="*/ 197711 w 282781"/>
                    <a:gd name="connsiteY321" fmla="*/ 101144 h 322405"/>
                    <a:gd name="connsiteX322" fmla="*/ 198680 w 282781"/>
                    <a:gd name="connsiteY322" fmla="*/ 98508 h 322405"/>
                    <a:gd name="connsiteX323" fmla="*/ 197572 w 282781"/>
                    <a:gd name="connsiteY323" fmla="*/ 98508 h 322405"/>
                    <a:gd name="connsiteX324" fmla="*/ 193552 w 282781"/>
                    <a:gd name="connsiteY324" fmla="*/ 101144 h 322405"/>
                    <a:gd name="connsiteX325" fmla="*/ 190504 w 282781"/>
                    <a:gd name="connsiteY325" fmla="*/ 104053 h 322405"/>
                    <a:gd name="connsiteX326" fmla="*/ 188567 w 282781"/>
                    <a:gd name="connsiteY326" fmla="*/ 106128 h 322405"/>
                    <a:gd name="connsiteX327" fmla="*/ 186765 w 282781"/>
                    <a:gd name="connsiteY327" fmla="*/ 113058 h 322405"/>
                    <a:gd name="connsiteX328" fmla="*/ 184964 w 282781"/>
                    <a:gd name="connsiteY328" fmla="*/ 114860 h 322405"/>
                    <a:gd name="connsiteX329" fmla="*/ 184825 w 282781"/>
                    <a:gd name="connsiteY329" fmla="*/ 111395 h 322405"/>
                    <a:gd name="connsiteX330" fmla="*/ 185932 w 282781"/>
                    <a:gd name="connsiteY330" fmla="*/ 109037 h 322405"/>
                    <a:gd name="connsiteX331" fmla="*/ 184547 w 282781"/>
                    <a:gd name="connsiteY331" fmla="*/ 107375 h 322405"/>
                    <a:gd name="connsiteX332" fmla="*/ 181916 w 282781"/>
                    <a:gd name="connsiteY332" fmla="*/ 109037 h 322405"/>
                    <a:gd name="connsiteX333" fmla="*/ 181360 w 282781"/>
                    <a:gd name="connsiteY333" fmla="*/ 111673 h 322405"/>
                    <a:gd name="connsiteX334" fmla="*/ 180114 w 282781"/>
                    <a:gd name="connsiteY334" fmla="*/ 111256 h 322405"/>
                    <a:gd name="connsiteX335" fmla="*/ 180947 w 282781"/>
                    <a:gd name="connsiteY335" fmla="*/ 108069 h 322405"/>
                    <a:gd name="connsiteX336" fmla="*/ 183162 w 282781"/>
                    <a:gd name="connsiteY336" fmla="*/ 104604 h 322405"/>
                    <a:gd name="connsiteX337" fmla="*/ 185658 w 282781"/>
                    <a:gd name="connsiteY337" fmla="*/ 105021 h 322405"/>
                    <a:gd name="connsiteX338" fmla="*/ 189119 w 282781"/>
                    <a:gd name="connsiteY338" fmla="*/ 101417 h 322405"/>
                    <a:gd name="connsiteX339" fmla="*/ 191615 w 282781"/>
                    <a:gd name="connsiteY339" fmla="*/ 96706 h 322405"/>
                    <a:gd name="connsiteX340" fmla="*/ 190230 w 282781"/>
                    <a:gd name="connsiteY340" fmla="*/ 91027 h 322405"/>
                    <a:gd name="connsiteX341" fmla="*/ 185797 w 282781"/>
                    <a:gd name="connsiteY341" fmla="*/ 94770 h 322405"/>
                    <a:gd name="connsiteX342" fmla="*/ 185102 w 282781"/>
                    <a:gd name="connsiteY342" fmla="*/ 97123 h 322405"/>
                    <a:gd name="connsiteX343" fmla="*/ 183162 w 282781"/>
                    <a:gd name="connsiteY343" fmla="*/ 98925 h 322405"/>
                    <a:gd name="connsiteX344" fmla="*/ 179697 w 282781"/>
                    <a:gd name="connsiteY344" fmla="*/ 99620 h 322405"/>
                    <a:gd name="connsiteX345" fmla="*/ 175958 w 282781"/>
                    <a:gd name="connsiteY345" fmla="*/ 102664 h 322405"/>
                    <a:gd name="connsiteX346" fmla="*/ 174296 w 282781"/>
                    <a:gd name="connsiteY346" fmla="*/ 101973 h 322405"/>
                    <a:gd name="connsiteX347" fmla="*/ 174847 w 282781"/>
                    <a:gd name="connsiteY347" fmla="*/ 99342 h 322405"/>
                    <a:gd name="connsiteX348" fmla="*/ 173188 w 282781"/>
                    <a:gd name="connsiteY348" fmla="*/ 98647 h 322405"/>
                    <a:gd name="connsiteX349" fmla="*/ 173462 w 282781"/>
                    <a:gd name="connsiteY349" fmla="*/ 96433 h 322405"/>
                    <a:gd name="connsiteX350" fmla="*/ 176375 w 282781"/>
                    <a:gd name="connsiteY350" fmla="*/ 92690 h 322405"/>
                    <a:gd name="connsiteX351" fmla="*/ 177344 w 282781"/>
                    <a:gd name="connsiteY351" fmla="*/ 91027 h 322405"/>
                    <a:gd name="connsiteX352" fmla="*/ 180114 w 282781"/>
                    <a:gd name="connsiteY352" fmla="*/ 88948 h 322405"/>
                    <a:gd name="connsiteX353" fmla="*/ 182055 w 282781"/>
                    <a:gd name="connsiteY353" fmla="*/ 91305 h 322405"/>
                    <a:gd name="connsiteX354" fmla="*/ 183717 w 282781"/>
                    <a:gd name="connsiteY354" fmla="*/ 88948 h 322405"/>
                    <a:gd name="connsiteX355" fmla="*/ 186349 w 282781"/>
                    <a:gd name="connsiteY355" fmla="*/ 85900 h 322405"/>
                    <a:gd name="connsiteX356" fmla="*/ 185102 w 282781"/>
                    <a:gd name="connsiteY356" fmla="*/ 82713 h 322405"/>
                    <a:gd name="connsiteX357" fmla="*/ 182745 w 282781"/>
                    <a:gd name="connsiteY357" fmla="*/ 79252 h 322405"/>
                    <a:gd name="connsiteX358" fmla="*/ 178173 w 282781"/>
                    <a:gd name="connsiteY358" fmla="*/ 77034 h 322405"/>
                    <a:gd name="connsiteX359" fmla="*/ 174986 w 282781"/>
                    <a:gd name="connsiteY359" fmla="*/ 75648 h 322405"/>
                    <a:gd name="connsiteX360" fmla="*/ 172216 w 282781"/>
                    <a:gd name="connsiteY360" fmla="*/ 75648 h 322405"/>
                    <a:gd name="connsiteX361" fmla="*/ 170414 w 282781"/>
                    <a:gd name="connsiteY361" fmla="*/ 79665 h 322405"/>
                    <a:gd name="connsiteX362" fmla="*/ 169168 w 282781"/>
                    <a:gd name="connsiteY362" fmla="*/ 79526 h 322405"/>
                    <a:gd name="connsiteX363" fmla="*/ 167922 w 282781"/>
                    <a:gd name="connsiteY363" fmla="*/ 78002 h 322405"/>
                    <a:gd name="connsiteX364" fmla="*/ 165429 w 282781"/>
                    <a:gd name="connsiteY364" fmla="*/ 77034 h 322405"/>
                    <a:gd name="connsiteX365" fmla="*/ 164874 w 282781"/>
                    <a:gd name="connsiteY365" fmla="*/ 78696 h 322405"/>
                    <a:gd name="connsiteX366" fmla="*/ 165564 w 282781"/>
                    <a:gd name="connsiteY366" fmla="*/ 82022 h 322405"/>
                    <a:gd name="connsiteX367" fmla="*/ 167227 w 282781"/>
                    <a:gd name="connsiteY367" fmla="*/ 83407 h 322405"/>
                    <a:gd name="connsiteX368" fmla="*/ 164735 w 282781"/>
                    <a:gd name="connsiteY368" fmla="*/ 83963 h 322405"/>
                    <a:gd name="connsiteX369" fmla="*/ 161548 w 282781"/>
                    <a:gd name="connsiteY369" fmla="*/ 85348 h 322405"/>
                    <a:gd name="connsiteX370" fmla="*/ 162104 w 282781"/>
                    <a:gd name="connsiteY370" fmla="*/ 82578 h 322405"/>
                    <a:gd name="connsiteX371" fmla="*/ 161409 w 282781"/>
                    <a:gd name="connsiteY371" fmla="*/ 76482 h 322405"/>
                    <a:gd name="connsiteX372" fmla="*/ 159333 w 282781"/>
                    <a:gd name="connsiteY372" fmla="*/ 79252 h 322405"/>
                    <a:gd name="connsiteX373" fmla="*/ 158361 w 282781"/>
                    <a:gd name="connsiteY373" fmla="*/ 81883 h 322405"/>
                    <a:gd name="connsiteX374" fmla="*/ 158083 w 282781"/>
                    <a:gd name="connsiteY374" fmla="*/ 84376 h 322405"/>
                    <a:gd name="connsiteX375" fmla="*/ 156281 w 282781"/>
                    <a:gd name="connsiteY375" fmla="*/ 81328 h 322405"/>
                    <a:gd name="connsiteX376" fmla="*/ 157115 w 282781"/>
                    <a:gd name="connsiteY376" fmla="*/ 78557 h 322405"/>
                    <a:gd name="connsiteX377" fmla="*/ 159472 w 282781"/>
                    <a:gd name="connsiteY377" fmla="*/ 75648 h 322405"/>
                    <a:gd name="connsiteX378" fmla="*/ 160580 w 282781"/>
                    <a:gd name="connsiteY378" fmla="*/ 70799 h 322405"/>
                    <a:gd name="connsiteX379" fmla="*/ 158778 w 282781"/>
                    <a:gd name="connsiteY379" fmla="*/ 70799 h 322405"/>
                    <a:gd name="connsiteX380" fmla="*/ 155174 w 282781"/>
                    <a:gd name="connsiteY380" fmla="*/ 72462 h 322405"/>
                    <a:gd name="connsiteX381" fmla="*/ 152543 w 282781"/>
                    <a:gd name="connsiteY381" fmla="*/ 74402 h 322405"/>
                    <a:gd name="connsiteX382" fmla="*/ 151574 w 282781"/>
                    <a:gd name="connsiteY382" fmla="*/ 78557 h 322405"/>
                    <a:gd name="connsiteX383" fmla="*/ 152404 w 282781"/>
                    <a:gd name="connsiteY383" fmla="*/ 81744 h 322405"/>
                    <a:gd name="connsiteX384" fmla="*/ 150051 w 282781"/>
                    <a:gd name="connsiteY384" fmla="*/ 82161 h 322405"/>
                    <a:gd name="connsiteX385" fmla="*/ 149217 w 282781"/>
                    <a:gd name="connsiteY385" fmla="*/ 79665 h 322405"/>
                    <a:gd name="connsiteX386" fmla="*/ 148939 w 282781"/>
                    <a:gd name="connsiteY386" fmla="*/ 76617 h 322405"/>
                    <a:gd name="connsiteX387" fmla="*/ 151158 w 282781"/>
                    <a:gd name="connsiteY387" fmla="*/ 75093 h 322405"/>
                    <a:gd name="connsiteX388" fmla="*/ 150741 w 282781"/>
                    <a:gd name="connsiteY388" fmla="*/ 72878 h 322405"/>
                    <a:gd name="connsiteX389" fmla="*/ 147415 w 282781"/>
                    <a:gd name="connsiteY389" fmla="*/ 75371 h 322405"/>
                    <a:gd name="connsiteX390" fmla="*/ 146308 w 282781"/>
                    <a:gd name="connsiteY390" fmla="*/ 77034 h 322405"/>
                    <a:gd name="connsiteX391" fmla="*/ 145613 w 282781"/>
                    <a:gd name="connsiteY391" fmla="*/ 74680 h 322405"/>
                    <a:gd name="connsiteX392" fmla="*/ 147554 w 282781"/>
                    <a:gd name="connsiteY392" fmla="*/ 73156 h 322405"/>
                    <a:gd name="connsiteX393" fmla="*/ 146586 w 282781"/>
                    <a:gd name="connsiteY393" fmla="*/ 71632 h 322405"/>
                    <a:gd name="connsiteX394" fmla="*/ 148110 w 282781"/>
                    <a:gd name="connsiteY394" fmla="*/ 70799 h 322405"/>
                    <a:gd name="connsiteX395" fmla="*/ 150880 w 282781"/>
                    <a:gd name="connsiteY395" fmla="*/ 70799 h 322405"/>
                    <a:gd name="connsiteX396" fmla="*/ 152543 w 282781"/>
                    <a:gd name="connsiteY396" fmla="*/ 68858 h 322405"/>
                    <a:gd name="connsiteX397" fmla="*/ 154067 w 282781"/>
                    <a:gd name="connsiteY397" fmla="*/ 67060 h 322405"/>
                    <a:gd name="connsiteX398" fmla="*/ 156281 w 282781"/>
                    <a:gd name="connsiteY398" fmla="*/ 67060 h 322405"/>
                    <a:gd name="connsiteX399" fmla="*/ 156008 w 282781"/>
                    <a:gd name="connsiteY399" fmla="*/ 63040 h 322405"/>
                    <a:gd name="connsiteX400" fmla="*/ 155313 w 282781"/>
                    <a:gd name="connsiteY400" fmla="*/ 60269 h 322405"/>
                    <a:gd name="connsiteX401" fmla="*/ 152404 w 282781"/>
                    <a:gd name="connsiteY401" fmla="*/ 60269 h 322405"/>
                    <a:gd name="connsiteX402" fmla="*/ 147137 w 282781"/>
                    <a:gd name="connsiteY402" fmla="*/ 60269 h 322405"/>
                    <a:gd name="connsiteX403" fmla="*/ 143954 w 282781"/>
                    <a:gd name="connsiteY403" fmla="*/ 63595 h 322405"/>
                    <a:gd name="connsiteX404" fmla="*/ 142982 w 282781"/>
                    <a:gd name="connsiteY404" fmla="*/ 67195 h 322405"/>
                    <a:gd name="connsiteX405" fmla="*/ 141180 w 282781"/>
                    <a:gd name="connsiteY405" fmla="*/ 70799 h 322405"/>
                    <a:gd name="connsiteX406" fmla="*/ 139656 w 282781"/>
                    <a:gd name="connsiteY406" fmla="*/ 70247 h 322405"/>
                    <a:gd name="connsiteX407" fmla="*/ 140629 w 282781"/>
                    <a:gd name="connsiteY407" fmla="*/ 67473 h 322405"/>
                    <a:gd name="connsiteX408" fmla="*/ 142014 w 282781"/>
                    <a:gd name="connsiteY408" fmla="*/ 64012 h 322405"/>
                    <a:gd name="connsiteX409" fmla="*/ 142288 w 282781"/>
                    <a:gd name="connsiteY409" fmla="*/ 61932 h 322405"/>
                    <a:gd name="connsiteX410" fmla="*/ 145062 w 282781"/>
                    <a:gd name="connsiteY410" fmla="*/ 60269 h 322405"/>
                    <a:gd name="connsiteX411" fmla="*/ 142704 w 282781"/>
                    <a:gd name="connsiteY411" fmla="*/ 58468 h 322405"/>
                    <a:gd name="connsiteX412" fmla="*/ 140351 w 282781"/>
                    <a:gd name="connsiteY412" fmla="*/ 60408 h 322405"/>
                    <a:gd name="connsiteX413" fmla="*/ 137581 w 282781"/>
                    <a:gd name="connsiteY413" fmla="*/ 63318 h 322405"/>
                    <a:gd name="connsiteX414" fmla="*/ 135501 w 282781"/>
                    <a:gd name="connsiteY414" fmla="*/ 66088 h 322405"/>
                    <a:gd name="connsiteX415" fmla="*/ 134668 w 282781"/>
                    <a:gd name="connsiteY415" fmla="*/ 64425 h 322405"/>
                    <a:gd name="connsiteX416" fmla="*/ 136196 w 282781"/>
                    <a:gd name="connsiteY416" fmla="*/ 61377 h 322405"/>
                    <a:gd name="connsiteX417" fmla="*/ 138966 w 282781"/>
                    <a:gd name="connsiteY417" fmla="*/ 58468 h 322405"/>
                    <a:gd name="connsiteX418" fmla="*/ 142427 w 282781"/>
                    <a:gd name="connsiteY418" fmla="*/ 57083 h 322405"/>
                    <a:gd name="connsiteX419" fmla="*/ 145891 w 282781"/>
                    <a:gd name="connsiteY419" fmla="*/ 57083 h 322405"/>
                    <a:gd name="connsiteX420" fmla="*/ 148249 w 282781"/>
                    <a:gd name="connsiteY420" fmla="*/ 54725 h 322405"/>
                    <a:gd name="connsiteX421" fmla="*/ 147276 w 282781"/>
                    <a:gd name="connsiteY421" fmla="*/ 51955 h 322405"/>
                    <a:gd name="connsiteX422" fmla="*/ 146447 w 282781"/>
                    <a:gd name="connsiteY422" fmla="*/ 47109 h 322405"/>
                    <a:gd name="connsiteX423" fmla="*/ 142704 w 282781"/>
                    <a:gd name="connsiteY423" fmla="*/ 45859 h 322405"/>
                    <a:gd name="connsiteX424" fmla="*/ 138549 w 282781"/>
                    <a:gd name="connsiteY424" fmla="*/ 44196 h 322405"/>
                    <a:gd name="connsiteX425" fmla="*/ 138549 w 282781"/>
                    <a:gd name="connsiteY425" fmla="*/ 48077 h 322405"/>
                    <a:gd name="connsiteX426" fmla="*/ 136196 w 282781"/>
                    <a:gd name="connsiteY426" fmla="*/ 48216 h 322405"/>
                    <a:gd name="connsiteX427" fmla="*/ 135501 w 282781"/>
                    <a:gd name="connsiteY427" fmla="*/ 46692 h 322405"/>
                    <a:gd name="connsiteX428" fmla="*/ 136886 w 282781"/>
                    <a:gd name="connsiteY428" fmla="*/ 45168 h 322405"/>
                    <a:gd name="connsiteX429" fmla="*/ 135779 w 282781"/>
                    <a:gd name="connsiteY429" fmla="*/ 43089 h 322405"/>
                    <a:gd name="connsiteX430" fmla="*/ 132314 w 282781"/>
                    <a:gd name="connsiteY430" fmla="*/ 43089 h 322405"/>
                    <a:gd name="connsiteX431" fmla="*/ 130790 w 282781"/>
                    <a:gd name="connsiteY431" fmla="*/ 40870 h 322405"/>
                    <a:gd name="connsiteX432" fmla="*/ 128020 w 282781"/>
                    <a:gd name="connsiteY432" fmla="*/ 38378 h 322405"/>
                    <a:gd name="connsiteX433" fmla="*/ 122202 w 282781"/>
                    <a:gd name="connsiteY433" fmla="*/ 39072 h 322405"/>
                    <a:gd name="connsiteX434" fmla="*/ 116102 w 282781"/>
                    <a:gd name="connsiteY434" fmla="*/ 42672 h 322405"/>
                    <a:gd name="connsiteX435" fmla="*/ 114578 w 282781"/>
                    <a:gd name="connsiteY435" fmla="*/ 47939 h 322405"/>
                    <a:gd name="connsiteX436" fmla="*/ 116519 w 282781"/>
                    <a:gd name="connsiteY436" fmla="*/ 50431 h 322405"/>
                    <a:gd name="connsiteX437" fmla="*/ 119844 w 282781"/>
                    <a:gd name="connsiteY437" fmla="*/ 52649 h 322405"/>
                    <a:gd name="connsiteX438" fmla="*/ 122892 w 282781"/>
                    <a:gd name="connsiteY438" fmla="*/ 54590 h 322405"/>
                    <a:gd name="connsiteX439" fmla="*/ 122063 w 282781"/>
                    <a:gd name="connsiteY439" fmla="*/ 57221 h 322405"/>
                    <a:gd name="connsiteX440" fmla="*/ 120400 w 282781"/>
                    <a:gd name="connsiteY440" fmla="*/ 55420 h 322405"/>
                    <a:gd name="connsiteX441" fmla="*/ 118320 w 282781"/>
                    <a:gd name="connsiteY441" fmla="*/ 54451 h 322405"/>
                    <a:gd name="connsiteX442" fmla="*/ 114578 w 282781"/>
                    <a:gd name="connsiteY442" fmla="*/ 53340 h 322405"/>
                    <a:gd name="connsiteX443" fmla="*/ 113058 w 282781"/>
                    <a:gd name="connsiteY443" fmla="*/ 54590 h 322405"/>
                    <a:gd name="connsiteX444" fmla="*/ 113058 w 282781"/>
                    <a:gd name="connsiteY444" fmla="*/ 52094 h 322405"/>
                    <a:gd name="connsiteX445" fmla="*/ 111391 w 282781"/>
                    <a:gd name="connsiteY445" fmla="*/ 52788 h 322405"/>
                    <a:gd name="connsiteX446" fmla="*/ 111391 w 282781"/>
                    <a:gd name="connsiteY446" fmla="*/ 54312 h 322405"/>
                    <a:gd name="connsiteX447" fmla="*/ 113058 w 282781"/>
                    <a:gd name="connsiteY447" fmla="*/ 57638 h 322405"/>
                    <a:gd name="connsiteX448" fmla="*/ 114994 w 282781"/>
                    <a:gd name="connsiteY448" fmla="*/ 59575 h 322405"/>
                    <a:gd name="connsiteX449" fmla="*/ 116519 w 282781"/>
                    <a:gd name="connsiteY449" fmla="*/ 63318 h 322405"/>
                    <a:gd name="connsiteX450" fmla="*/ 116380 w 282781"/>
                    <a:gd name="connsiteY450" fmla="*/ 64980 h 322405"/>
                    <a:gd name="connsiteX451" fmla="*/ 114994 w 282781"/>
                    <a:gd name="connsiteY451" fmla="*/ 64564 h 322405"/>
                    <a:gd name="connsiteX452" fmla="*/ 113887 w 282781"/>
                    <a:gd name="connsiteY452" fmla="*/ 61377 h 322405"/>
                    <a:gd name="connsiteX453" fmla="*/ 112502 w 282781"/>
                    <a:gd name="connsiteY453" fmla="*/ 59162 h 322405"/>
                    <a:gd name="connsiteX454" fmla="*/ 110284 w 282781"/>
                    <a:gd name="connsiteY454" fmla="*/ 57912 h 322405"/>
                    <a:gd name="connsiteX455" fmla="*/ 109593 w 282781"/>
                    <a:gd name="connsiteY455" fmla="*/ 61932 h 322405"/>
                    <a:gd name="connsiteX456" fmla="*/ 111669 w 282781"/>
                    <a:gd name="connsiteY456" fmla="*/ 63179 h 322405"/>
                    <a:gd name="connsiteX457" fmla="*/ 112641 w 282781"/>
                    <a:gd name="connsiteY457" fmla="*/ 64980 h 322405"/>
                    <a:gd name="connsiteX458" fmla="*/ 110422 w 282781"/>
                    <a:gd name="connsiteY458" fmla="*/ 65119 h 322405"/>
                    <a:gd name="connsiteX459" fmla="*/ 107930 w 282781"/>
                    <a:gd name="connsiteY459" fmla="*/ 64012 h 322405"/>
                    <a:gd name="connsiteX460" fmla="*/ 107097 w 282781"/>
                    <a:gd name="connsiteY460" fmla="*/ 61793 h 322405"/>
                    <a:gd name="connsiteX461" fmla="*/ 107791 w 282781"/>
                    <a:gd name="connsiteY461" fmla="*/ 58607 h 322405"/>
                    <a:gd name="connsiteX462" fmla="*/ 108621 w 282781"/>
                    <a:gd name="connsiteY462" fmla="*/ 54864 h 322405"/>
                    <a:gd name="connsiteX463" fmla="*/ 107097 w 282781"/>
                    <a:gd name="connsiteY463" fmla="*/ 51681 h 322405"/>
                    <a:gd name="connsiteX464" fmla="*/ 105573 w 282781"/>
                    <a:gd name="connsiteY464" fmla="*/ 49324 h 322405"/>
                    <a:gd name="connsiteX465" fmla="*/ 104188 w 282781"/>
                    <a:gd name="connsiteY465" fmla="*/ 51955 h 322405"/>
                    <a:gd name="connsiteX466" fmla="*/ 102803 w 282781"/>
                    <a:gd name="connsiteY466" fmla="*/ 54312 h 322405"/>
                    <a:gd name="connsiteX467" fmla="*/ 101834 w 282781"/>
                    <a:gd name="connsiteY467" fmla="*/ 51542 h 322405"/>
                    <a:gd name="connsiteX468" fmla="*/ 101140 w 282781"/>
                    <a:gd name="connsiteY468" fmla="*/ 48216 h 322405"/>
                    <a:gd name="connsiteX469" fmla="*/ 99064 w 282781"/>
                    <a:gd name="connsiteY469" fmla="*/ 50292 h 322405"/>
                    <a:gd name="connsiteX470" fmla="*/ 98092 w 282781"/>
                    <a:gd name="connsiteY470" fmla="*/ 52233 h 322405"/>
                    <a:gd name="connsiteX471" fmla="*/ 99199 w 282781"/>
                    <a:gd name="connsiteY471" fmla="*/ 55836 h 322405"/>
                    <a:gd name="connsiteX472" fmla="*/ 98092 w 282781"/>
                    <a:gd name="connsiteY472" fmla="*/ 54174 h 322405"/>
                    <a:gd name="connsiteX473" fmla="*/ 95877 w 282781"/>
                    <a:gd name="connsiteY473" fmla="*/ 54035 h 322405"/>
                    <a:gd name="connsiteX474" fmla="*/ 95877 w 282781"/>
                    <a:gd name="connsiteY474" fmla="*/ 57912 h 322405"/>
                    <a:gd name="connsiteX475" fmla="*/ 95877 w 282781"/>
                    <a:gd name="connsiteY475" fmla="*/ 60825 h 322405"/>
                    <a:gd name="connsiteX476" fmla="*/ 93103 w 282781"/>
                    <a:gd name="connsiteY476" fmla="*/ 63040 h 322405"/>
                    <a:gd name="connsiteX477" fmla="*/ 90472 w 282781"/>
                    <a:gd name="connsiteY477" fmla="*/ 65810 h 322405"/>
                    <a:gd name="connsiteX478" fmla="*/ 88670 w 282781"/>
                    <a:gd name="connsiteY478" fmla="*/ 61238 h 322405"/>
                    <a:gd name="connsiteX479" fmla="*/ 89916 w 282781"/>
                    <a:gd name="connsiteY479" fmla="*/ 57638 h 322405"/>
                    <a:gd name="connsiteX480" fmla="*/ 90749 w 282781"/>
                    <a:gd name="connsiteY480" fmla="*/ 53479 h 322405"/>
                    <a:gd name="connsiteX481" fmla="*/ 93797 w 282781"/>
                    <a:gd name="connsiteY481" fmla="*/ 47109 h 322405"/>
                    <a:gd name="connsiteX482" fmla="*/ 92690 w 282781"/>
                    <a:gd name="connsiteY482" fmla="*/ 46692 h 322405"/>
                    <a:gd name="connsiteX483" fmla="*/ 89364 w 282781"/>
                    <a:gd name="connsiteY483" fmla="*/ 50292 h 322405"/>
                    <a:gd name="connsiteX484" fmla="*/ 86039 w 282781"/>
                    <a:gd name="connsiteY484" fmla="*/ 54035 h 322405"/>
                    <a:gd name="connsiteX485" fmla="*/ 87007 w 282781"/>
                    <a:gd name="connsiteY485" fmla="*/ 51403 h 322405"/>
                    <a:gd name="connsiteX486" fmla="*/ 89364 w 282781"/>
                    <a:gd name="connsiteY486" fmla="*/ 46414 h 322405"/>
                    <a:gd name="connsiteX487" fmla="*/ 93797 w 282781"/>
                    <a:gd name="connsiteY487" fmla="*/ 41565 h 322405"/>
                    <a:gd name="connsiteX488" fmla="*/ 96016 w 282781"/>
                    <a:gd name="connsiteY488" fmla="*/ 38378 h 322405"/>
                    <a:gd name="connsiteX489" fmla="*/ 94214 w 282781"/>
                    <a:gd name="connsiteY489" fmla="*/ 34084 h 322405"/>
                    <a:gd name="connsiteX490" fmla="*/ 91857 w 282781"/>
                    <a:gd name="connsiteY490" fmla="*/ 30897 h 322405"/>
                    <a:gd name="connsiteX491" fmla="*/ 91996 w 282781"/>
                    <a:gd name="connsiteY491" fmla="*/ 24106 h 322405"/>
                    <a:gd name="connsiteX492" fmla="*/ 89364 w 282781"/>
                    <a:gd name="connsiteY492" fmla="*/ 22443 h 322405"/>
                    <a:gd name="connsiteX493" fmla="*/ 86039 w 282781"/>
                    <a:gd name="connsiteY493" fmla="*/ 19812 h 322405"/>
                    <a:gd name="connsiteX494" fmla="*/ 87007 w 282781"/>
                    <a:gd name="connsiteY494" fmla="*/ 15518 h 322405"/>
                    <a:gd name="connsiteX495" fmla="*/ 86039 w 282781"/>
                    <a:gd name="connsiteY495" fmla="*/ 10251 h 322405"/>
                    <a:gd name="connsiteX496" fmla="*/ 83681 w 282781"/>
                    <a:gd name="connsiteY496" fmla="*/ 5679 h 322405"/>
                    <a:gd name="connsiteX497" fmla="*/ 79943 w 282781"/>
                    <a:gd name="connsiteY497" fmla="*/ 4572 h 322405"/>
                    <a:gd name="connsiteX498" fmla="*/ 70799 w 282781"/>
                    <a:gd name="connsiteY498" fmla="*/ 4572 h 322405"/>
                    <a:gd name="connsiteX499" fmla="*/ 69136 w 282781"/>
                    <a:gd name="connsiteY499" fmla="*/ 7203 h 322405"/>
                    <a:gd name="connsiteX500" fmla="*/ 65810 w 282781"/>
                    <a:gd name="connsiteY500" fmla="*/ 8037 h 322405"/>
                    <a:gd name="connsiteX501" fmla="*/ 59714 w 282781"/>
                    <a:gd name="connsiteY501" fmla="*/ 11497 h 322405"/>
                    <a:gd name="connsiteX502" fmla="*/ 61377 w 282781"/>
                    <a:gd name="connsiteY502" fmla="*/ 13025 h 322405"/>
                    <a:gd name="connsiteX503" fmla="*/ 63317 w 282781"/>
                    <a:gd name="connsiteY503" fmla="*/ 15657 h 322405"/>
                    <a:gd name="connsiteX504" fmla="*/ 62484 w 282781"/>
                    <a:gd name="connsiteY504" fmla="*/ 16764 h 322405"/>
                    <a:gd name="connsiteX505" fmla="*/ 60404 w 282781"/>
                    <a:gd name="connsiteY505" fmla="*/ 14684 h 322405"/>
                    <a:gd name="connsiteX506" fmla="*/ 57083 w 282781"/>
                    <a:gd name="connsiteY506" fmla="*/ 13438 h 322405"/>
                    <a:gd name="connsiteX507" fmla="*/ 52784 w 282781"/>
                    <a:gd name="connsiteY507" fmla="*/ 16625 h 322405"/>
                    <a:gd name="connsiteX508" fmla="*/ 55142 w 282781"/>
                    <a:gd name="connsiteY508" fmla="*/ 19951 h 322405"/>
                    <a:gd name="connsiteX509" fmla="*/ 54586 w 282781"/>
                    <a:gd name="connsiteY509" fmla="*/ 21614 h 322405"/>
                    <a:gd name="connsiteX510" fmla="*/ 51955 w 282781"/>
                    <a:gd name="connsiteY510" fmla="*/ 18982 h 322405"/>
                    <a:gd name="connsiteX511" fmla="*/ 50014 w 282781"/>
                    <a:gd name="connsiteY511" fmla="*/ 18149 h 322405"/>
                    <a:gd name="connsiteX512" fmla="*/ 48212 w 282781"/>
                    <a:gd name="connsiteY512" fmla="*/ 20919 h 322405"/>
                    <a:gd name="connsiteX513" fmla="*/ 50570 w 282781"/>
                    <a:gd name="connsiteY513" fmla="*/ 23554 h 322405"/>
                    <a:gd name="connsiteX514" fmla="*/ 52923 w 282781"/>
                    <a:gd name="connsiteY514" fmla="*/ 25217 h 322405"/>
                    <a:gd name="connsiteX515" fmla="*/ 57221 w 282781"/>
                    <a:gd name="connsiteY515" fmla="*/ 25908 h 322405"/>
                    <a:gd name="connsiteX516" fmla="*/ 59714 w 282781"/>
                    <a:gd name="connsiteY516" fmla="*/ 27849 h 322405"/>
                    <a:gd name="connsiteX517" fmla="*/ 57495 w 282781"/>
                    <a:gd name="connsiteY517" fmla="*/ 28678 h 322405"/>
                    <a:gd name="connsiteX518" fmla="*/ 55003 w 282781"/>
                    <a:gd name="connsiteY518" fmla="*/ 27988 h 322405"/>
                    <a:gd name="connsiteX519" fmla="*/ 50709 w 282781"/>
                    <a:gd name="connsiteY519" fmla="*/ 26876 h 322405"/>
                    <a:gd name="connsiteX520" fmla="*/ 47383 w 282781"/>
                    <a:gd name="connsiteY520" fmla="*/ 25217 h 322405"/>
                    <a:gd name="connsiteX521" fmla="*/ 46688 w 282781"/>
                    <a:gd name="connsiteY521" fmla="*/ 28404 h 322405"/>
                    <a:gd name="connsiteX522" fmla="*/ 50014 w 282781"/>
                    <a:gd name="connsiteY522" fmla="*/ 30341 h 322405"/>
                    <a:gd name="connsiteX523" fmla="*/ 54308 w 282781"/>
                    <a:gd name="connsiteY523" fmla="*/ 32421 h 322405"/>
                    <a:gd name="connsiteX524" fmla="*/ 52510 w 282781"/>
                    <a:gd name="connsiteY524" fmla="*/ 34913 h 322405"/>
                    <a:gd name="connsiteX525" fmla="*/ 49875 w 282781"/>
                    <a:gd name="connsiteY525" fmla="*/ 33115 h 322405"/>
                    <a:gd name="connsiteX526" fmla="*/ 45029 w 282781"/>
                    <a:gd name="connsiteY526" fmla="*/ 30619 h 322405"/>
                    <a:gd name="connsiteX527" fmla="*/ 43640 w 282781"/>
                    <a:gd name="connsiteY527" fmla="*/ 32282 h 322405"/>
                    <a:gd name="connsiteX528" fmla="*/ 42255 w 282781"/>
                    <a:gd name="connsiteY528" fmla="*/ 37961 h 322405"/>
                    <a:gd name="connsiteX529" fmla="*/ 44613 w 282781"/>
                    <a:gd name="connsiteY529" fmla="*/ 42120 h 322405"/>
                    <a:gd name="connsiteX530" fmla="*/ 45164 w 282781"/>
                    <a:gd name="connsiteY530" fmla="*/ 48216 h 322405"/>
                    <a:gd name="connsiteX531" fmla="*/ 48073 w 282781"/>
                    <a:gd name="connsiteY531" fmla="*/ 49185 h 322405"/>
                    <a:gd name="connsiteX532" fmla="*/ 52233 w 282781"/>
                    <a:gd name="connsiteY532" fmla="*/ 48907 h 322405"/>
                    <a:gd name="connsiteX533" fmla="*/ 50709 w 282781"/>
                    <a:gd name="connsiteY533" fmla="*/ 52372 h 322405"/>
                    <a:gd name="connsiteX534" fmla="*/ 55142 w 282781"/>
                    <a:gd name="connsiteY534" fmla="*/ 57777 h 322405"/>
                    <a:gd name="connsiteX535" fmla="*/ 54447 w 282781"/>
                    <a:gd name="connsiteY535" fmla="*/ 60130 h 322405"/>
                    <a:gd name="connsiteX536" fmla="*/ 51399 w 282781"/>
                    <a:gd name="connsiteY536" fmla="*/ 56805 h 322405"/>
                    <a:gd name="connsiteX537" fmla="*/ 48351 w 282781"/>
                    <a:gd name="connsiteY537" fmla="*/ 54590 h 322405"/>
                    <a:gd name="connsiteX538" fmla="*/ 44196 w 282781"/>
                    <a:gd name="connsiteY538" fmla="*/ 55003 h 322405"/>
                    <a:gd name="connsiteX539" fmla="*/ 44335 w 282781"/>
                    <a:gd name="connsiteY539" fmla="*/ 59714 h 322405"/>
                    <a:gd name="connsiteX540" fmla="*/ 39485 w 282781"/>
                    <a:gd name="connsiteY540" fmla="*/ 62901 h 322405"/>
                    <a:gd name="connsiteX541" fmla="*/ 43640 w 282781"/>
                    <a:gd name="connsiteY541" fmla="*/ 65119 h 322405"/>
                    <a:gd name="connsiteX542" fmla="*/ 45029 w 282781"/>
                    <a:gd name="connsiteY542" fmla="*/ 71215 h 322405"/>
                    <a:gd name="connsiteX543" fmla="*/ 47800 w 282781"/>
                    <a:gd name="connsiteY543" fmla="*/ 72878 h 322405"/>
                    <a:gd name="connsiteX544" fmla="*/ 52923 w 282781"/>
                    <a:gd name="connsiteY544" fmla="*/ 72462 h 322405"/>
                    <a:gd name="connsiteX545" fmla="*/ 53201 w 282781"/>
                    <a:gd name="connsiteY545" fmla="*/ 77311 h 322405"/>
                    <a:gd name="connsiteX546" fmla="*/ 53201 w 282781"/>
                    <a:gd name="connsiteY546" fmla="*/ 80637 h 322405"/>
                    <a:gd name="connsiteX547" fmla="*/ 51538 w 282781"/>
                    <a:gd name="connsiteY547" fmla="*/ 82161 h 322405"/>
                    <a:gd name="connsiteX548" fmla="*/ 52233 w 282781"/>
                    <a:gd name="connsiteY548" fmla="*/ 93520 h 322405"/>
                    <a:gd name="connsiteX549" fmla="*/ 49324 w 282781"/>
                    <a:gd name="connsiteY549" fmla="*/ 92690 h 322405"/>
                    <a:gd name="connsiteX550" fmla="*/ 48490 w 282781"/>
                    <a:gd name="connsiteY550" fmla="*/ 87840 h 322405"/>
                    <a:gd name="connsiteX551" fmla="*/ 44752 w 282781"/>
                    <a:gd name="connsiteY551" fmla="*/ 88535 h 322405"/>
                    <a:gd name="connsiteX552" fmla="*/ 44613 w 282781"/>
                    <a:gd name="connsiteY552" fmla="*/ 85761 h 322405"/>
                    <a:gd name="connsiteX553" fmla="*/ 46966 w 282781"/>
                    <a:gd name="connsiteY553" fmla="*/ 83546 h 322405"/>
                    <a:gd name="connsiteX554" fmla="*/ 50014 w 282781"/>
                    <a:gd name="connsiteY554" fmla="*/ 83685 h 322405"/>
                    <a:gd name="connsiteX555" fmla="*/ 48907 w 282781"/>
                    <a:gd name="connsiteY555" fmla="*/ 81467 h 322405"/>
                    <a:gd name="connsiteX556" fmla="*/ 46688 w 282781"/>
                    <a:gd name="connsiteY556" fmla="*/ 79113 h 322405"/>
                    <a:gd name="connsiteX557" fmla="*/ 42394 w 282781"/>
                    <a:gd name="connsiteY557" fmla="*/ 74541 h 322405"/>
                    <a:gd name="connsiteX558" fmla="*/ 38239 w 282781"/>
                    <a:gd name="connsiteY558" fmla="*/ 68719 h 322405"/>
                    <a:gd name="connsiteX559" fmla="*/ 35330 w 282781"/>
                    <a:gd name="connsiteY559" fmla="*/ 62488 h 322405"/>
                    <a:gd name="connsiteX560" fmla="*/ 34496 w 282781"/>
                    <a:gd name="connsiteY560" fmla="*/ 57221 h 322405"/>
                    <a:gd name="connsiteX561" fmla="*/ 35191 w 282781"/>
                    <a:gd name="connsiteY561" fmla="*/ 52511 h 322405"/>
                    <a:gd name="connsiteX562" fmla="*/ 36437 w 282781"/>
                    <a:gd name="connsiteY562" fmla="*/ 48355 h 322405"/>
                    <a:gd name="connsiteX563" fmla="*/ 35747 w 282781"/>
                    <a:gd name="connsiteY563" fmla="*/ 45998 h 322405"/>
                    <a:gd name="connsiteX564" fmla="*/ 32695 w 282781"/>
                    <a:gd name="connsiteY564" fmla="*/ 42533 h 322405"/>
                    <a:gd name="connsiteX565" fmla="*/ 32695 w 282781"/>
                    <a:gd name="connsiteY565" fmla="*/ 38656 h 322405"/>
                    <a:gd name="connsiteX566" fmla="*/ 32695 w 282781"/>
                    <a:gd name="connsiteY566" fmla="*/ 32976 h 322405"/>
                    <a:gd name="connsiteX567" fmla="*/ 36159 w 282781"/>
                    <a:gd name="connsiteY567" fmla="*/ 28404 h 322405"/>
                    <a:gd name="connsiteX568" fmla="*/ 36576 w 282781"/>
                    <a:gd name="connsiteY568" fmla="*/ 24106 h 322405"/>
                    <a:gd name="connsiteX569" fmla="*/ 38100 w 282781"/>
                    <a:gd name="connsiteY569" fmla="*/ 20090 h 322405"/>
                    <a:gd name="connsiteX570" fmla="*/ 40731 w 282781"/>
                    <a:gd name="connsiteY570" fmla="*/ 15796 h 322405"/>
                    <a:gd name="connsiteX571" fmla="*/ 44057 w 282781"/>
                    <a:gd name="connsiteY571" fmla="*/ 11497 h 322405"/>
                    <a:gd name="connsiteX572" fmla="*/ 47800 w 282781"/>
                    <a:gd name="connsiteY572" fmla="*/ 7481 h 322405"/>
                    <a:gd name="connsiteX573" fmla="*/ 50709 w 282781"/>
                    <a:gd name="connsiteY573" fmla="*/ 4572 h 322405"/>
                    <a:gd name="connsiteX574" fmla="*/ 48629 w 282781"/>
                    <a:gd name="connsiteY574" fmla="*/ 2080 h 322405"/>
                    <a:gd name="connsiteX575" fmla="*/ 44196 w 282781"/>
                    <a:gd name="connsiteY575" fmla="*/ 691 h 322405"/>
                    <a:gd name="connsiteX576" fmla="*/ 38239 w 282781"/>
                    <a:gd name="connsiteY576" fmla="*/ 0 h 322405"/>
                    <a:gd name="connsiteX577" fmla="*/ 32695 w 282781"/>
                    <a:gd name="connsiteY577" fmla="*/ 0 h 322405"/>
                    <a:gd name="connsiteX578" fmla="*/ 28400 w 282781"/>
                    <a:gd name="connsiteY578" fmla="*/ 2492 h 322405"/>
                    <a:gd name="connsiteX579" fmla="*/ 23412 w 282781"/>
                    <a:gd name="connsiteY579" fmla="*/ 5128 h 322405"/>
                    <a:gd name="connsiteX580" fmla="*/ 18288 w 282781"/>
                    <a:gd name="connsiteY580" fmla="*/ 8727 h 322405"/>
                    <a:gd name="connsiteX581" fmla="*/ 15101 w 282781"/>
                    <a:gd name="connsiteY581" fmla="*/ 13299 h 322405"/>
                    <a:gd name="connsiteX582" fmla="*/ 13021 w 282781"/>
                    <a:gd name="connsiteY582" fmla="*/ 15518 h 322405"/>
                    <a:gd name="connsiteX583" fmla="*/ 13021 w 282781"/>
                    <a:gd name="connsiteY583" fmla="*/ 19256 h 322405"/>
                    <a:gd name="connsiteX584" fmla="*/ 10251 w 282781"/>
                    <a:gd name="connsiteY584" fmla="*/ 21058 h 322405"/>
                    <a:gd name="connsiteX585" fmla="*/ 7894 w 282781"/>
                    <a:gd name="connsiteY585" fmla="*/ 27015 h 322405"/>
                    <a:gd name="connsiteX586" fmla="*/ 6648 w 282781"/>
                    <a:gd name="connsiteY586" fmla="*/ 35052 h 322405"/>
                    <a:gd name="connsiteX587" fmla="*/ 4294 w 282781"/>
                    <a:gd name="connsiteY587" fmla="*/ 38656 h 322405"/>
                    <a:gd name="connsiteX588" fmla="*/ 5679 w 282781"/>
                    <a:gd name="connsiteY588" fmla="*/ 41287 h 322405"/>
                    <a:gd name="connsiteX589" fmla="*/ 2215 w 282781"/>
                    <a:gd name="connsiteY589" fmla="*/ 44752 h 322405"/>
                    <a:gd name="connsiteX590" fmla="*/ 1246 w 282781"/>
                    <a:gd name="connsiteY590" fmla="*/ 49324 h 322405"/>
                    <a:gd name="connsiteX591" fmla="*/ 0 w 282781"/>
                    <a:gd name="connsiteY591" fmla="*/ 53479 h 322405"/>
                    <a:gd name="connsiteX592" fmla="*/ 3048 w 282781"/>
                    <a:gd name="connsiteY592" fmla="*/ 56944 h 322405"/>
                    <a:gd name="connsiteX593" fmla="*/ 0 w 282781"/>
                    <a:gd name="connsiteY593" fmla="*/ 61099 h 322405"/>
                    <a:gd name="connsiteX594" fmla="*/ 0 w 282781"/>
                    <a:gd name="connsiteY594" fmla="*/ 66227 h 322405"/>
                    <a:gd name="connsiteX595" fmla="*/ 2215 w 282781"/>
                    <a:gd name="connsiteY595" fmla="*/ 69552 h 322405"/>
                    <a:gd name="connsiteX596" fmla="*/ 691 w 282781"/>
                    <a:gd name="connsiteY596" fmla="*/ 72739 h 322405"/>
                    <a:gd name="connsiteX597" fmla="*/ 0 w 282781"/>
                    <a:gd name="connsiteY597" fmla="*/ 77867 h 322405"/>
                    <a:gd name="connsiteX598" fmla="*/ 968 w 282781"/>
                    <a:gd name="connsiteY598" fmla="*/ 81606 h 322405"/>
                    <a:gd name="connsiteX599" fmla="*/ 3600 w 282781"/>
                    <a:gd name="connsiteY599" fmla="*/ 83963 h 322405"/>
                    <a:gd name="connsiteX600" fmla="*/ 8449 w 282781"/>
                    <a:gd name="connsiteY600" fmla="*/ 84653 h 322405"/>
                    <a:gd name="connsiteX601" fmla="*/ 13577 w 282781"/>
                    <a:gd name="connsiteY601" fmla="*/ 85487 h 322405"/>
                    <a:gd name="connsiteX602" fmla="*/ 18979 w 282781"/>
                    <a:gd name="connsiteY602" fmla="*/ 86455 h 322405"/>
                    <a:gd name="connsiteX603" fmla="*/ 21614 w 282781"/>
                    <a:gd name="connsiteY603" fmla="*/ 84237 h 322405"/>
                    <a:gd name="connsiteX604" fmla="*/ 21753 w 282781"/>
                    <a:gd name="connsiteY604" fmla="*/ 88396 h 322405"/>
                    <a:gd name="connsiteX605" fmla="*/ 24106 w 282781"/>
                    <a:gd name="connsiteY605" fmla="*/ 90059 h 322405"/>
                    <a:gd name="connsiteX606" fmla="*/ 27432 w 282781"/>
                    <a:gd name="connsiteY606" fmla="*/ 92968 h 322405"/>
                    <a:gd name="connsiteX607" fmla="*/ 24797 w 282781"/>
                    <a:gd name="connsiteY607" fmla="*/ 95183 h 322405"/>
                    <a:gd name="connsiteX608" fmla="*/ 19256 w 282781"/>
                    <a:gd name="connsiteY608" fmla="*/ 95738 h 322405"/>
                    <a:gd name="connsiteX609" fmla="*/ 16347 w 282781"/>
                    <a:gd name="connsiteY609" fmla="*/ 94770 h 322405"/>
                    <a:gd name="connsiteX610" fmla="*/ 13994 w 282781"/>
                    <a:gd name="connsiteY610" fmla="*/ 92829 h 322405"/>
                    <a:gd name="connsiteX611" fmla="*/ 10529 w 282781"/>
                    <a:gd name="connsiteY611" fmla="*/ 92690 h 322405"/>
                    <a:gd name="connsiteX612" fmla="*/ 7620 w 282781"/>
                    <a:gd name="connsiteY612" fmla="*/ 93659 h 322405"/>
                    <a:gd name="connsiteX613" fmla="*/ 6231 w 282781"/>
                    <a:gd name="connsiteY613" fmla="*/ 97123 h 322405"/>
                    <a:gd name="connsiteX614" fmla="*/ 7894 w 282781"/>
                    <a:gd name="connsiteY614" fmla="*/ 100727 h 322405"/>
                    <a:gd name="connsiteX615" fmla="*/ 10112 w 282781"/>
                    <a:gd name="connsiteY615" fmla="*/ 105850 h 322405"/>
                    <a:gd name="connsiteX616" fmla="*/ 12470 w 282781"/>
                    <a:gd name="connsiteY616" fmla="*/ 109593 h 322405"/>
                    <a:gd name="connsiteX617" fmla="*/ 16764 w 282781"/>
                    <a:gd name="connsiteY617" fmla="*/ 110422 h 322405"/>
                    <a:gd name="connsiteX618" fmla="*/ 20780 w 282781"/>
                    <a:gd name="connsiteY618" fmla="*/ 114721 h 322405"/>
                    <a:gd name="connsiteX619" fmla="*/ 22721 w 282781"/>
                    <a:gd name="connsiteY619" fmla="*/ 113197 h 322405"/>
                    <a:gd name="connsiteX620" fmla="*/ 27849 w 282781"/>
                    <a:gd name="connsiteY620" fmla="*/ 114721 h 322405"/>
                    <a:gd name="connsiteX621" fmla="*/ 28678 w 282781"/>
                    <a:gd name="connsiteY621" fmla="*/ 111117 h 322405"/>
                    <a:gd name="connsiteX622" fmla="*/ 31036 w 282781"/>
                    <a:gd name="connsiteY622" fmla="*/ 112780 h 322405"/>
                    <a:gd name="connsiteX623" fmla="*/ 34080 w 282781"/>
                    <a:gd name="connsiteY623" fmla="*/ 111256 h 322405"/>
                    <a:gd name="connsiteX624" fmla="*/ 34219 w 282781"/>
                    <a:gd name="connsiteY624" fmla="*/ 115689 h 322405"/>
                    <a:gd name="connsiteX625" fmla="*/ 35881 w 282781"/>
                    <a:gd name="connsiteY625" fmla="*/ 118185 h 322405"/>
                    <a:gd name="connsiteX626" fmla="*/ 39346 w 282781"/>
                    <a:gd name="connsiteY626" fmla="*/ 120817 h 322405"/>
                    <a:gd name="connsiteX627" fmla="*/ 41704 w 282781"/>
                    <a:gd name="connsiteY627" fmla="*/ 124004 h 322405"/>
                    <a:gd name="connsiteX628" fmla="*/ 44057 w 282781"/>
                    <a:gd name="connsiteY628" fmla="*/ 122618 h 322405"/>
                    <a:gd name="connsiteX629" fmla="*/ 43228 w 282781"/>
                    <a:gd name="connsiteY629" fmla="*/ 120539 h 322405"/>
                    <a:gd name="connsiteX630" fmla="*/ 46688 w 282781"/>
                    <a:gd name="connsiteY630" fmla="*/ 117908 h 322405"/>
                    <a:gd name="connsiteX631" fmla="*/ 46827 w 282781"/>
                    <a:gd name="connsiteY631" fmla="*/ 120261 h 322405"/>
                    <a:gd name="connsiteX632" fmla="*/ 50153 w 282781"/>
                    <a:gd name="connsiteY632" fmla="*/ 121229 h 322405"/>
                    <a:gd name="connsiteX633" fmla="*/ 51538 w 282781"/>
                    <a:gd name="connsiteY633" fmla="*/ 121368 h 322405"/>
                    <a:gd name="connsiteX634" fmla="*/ 53201 w 282781"/>
                    <a:gd name="connsiteY634" fmla="*/ 123170 h 322405"/>
                    <a:gd name="connsiteX635" fmla="*/ 58468 w 282781"/>
                    <a:gd name="connsiteY635" fmla="*/ 123726 h 322405"/>
                    <a:gd name="connsiteX636" fmla="*/ 62762 w 282781"/>
                    <a:gd name="connsiteY636" fmla="*/ 123309 h 322405"/>
                    <a:gd name="connsiteX637" fmla="*/ 67612 w 282781"/>
                    <a:gd name="connsiteY637" fmla="*/ 122757 h 322405"/>
                    <a:gd name="connsiteX638" fmla="*/ 71767 w 282781"/>
                    <a:gd name="connsiteY638" fmla="*/ 125667 h 322405"/>
                    <a:gd name="connsiteX639" fmla="*/ 75371 w 282781"/>
                    <a:gd name="connsiteY639" fmla="*/ 127052 h 322405"/>
                    <a:gd name="connsiteX640" fmla="*/ 76200 w 282781"/>
                    <a:gd name="connsiteY640" fmla="*/ 129405 h 322405"/>
                    <a:gd name="connsiteX641" fmla="*/ 78835 w 282781"/>
                    <a:gd name="connsiteY641" fmla="*/ 127881 h 322405"/>
                    <a:gd name="connsiteX642" fmla="*/ 81189 w 282781"/>
                    <a:gd name="connsiteY642" fmla="*/ 125940 h 322405"/>
                    <a:gd name="connsiteX643" fmla="*/ 78835 w 282781"/>
                    <a:gd name="connsiteY643" fmla="*/ 123031 h 322405"/>
                    <a:gd name="connsiteX644" fmla="*/ 75093 w 282781"/>
                    <a:gd name="connsiteY644" fmla="*/ 119983 h 322405"/>
                    <a:gd name="connsiteX645" fmla="*/ 76200 w 282781"/>
                    <a:gd name="connsiteY645" fmla="*/ 117908 h 322405"/>
                    <a:gd name="connsiteX646" fmla="*/ 78970 w 282781"/>
                    <a:gd name="connsiteY646" fmla="*/ 121095 h 322405"/>
                    <a:gd name="connsiteX647" fmla="*/ 82022 w 282781"/>
                    <a:gd name="connsiteY647" fmla="*/ 124694 h 322405"/>
                    <a:gd name="connsiteX648" fmla="*/ 85900 w 282781"/>
                    <a:gd name="connsiteY648" fmla="*/ 126079 h 322405"/>
                    <a:gd name="connsiteX649" fmla="*/ 88531 w 282781"/>
                    <a:gd name="connsiteY649" fmla="*/ 130651 h 322405"/>
                    <a:gd name="connsiteX650" fmla="*/ 90888 w 282781"/>
                    <a:gd name="connsiteY650" fmla="*/ 132592 h 322405"/>
                    <a:gd name="connsiteX651" fmla="*/ 94353 w 282781"/>
                    <a:gd name="connsiteY651" fmla="*/ 133286 h 322405"/>
                    <a:gd name="connsiteX652" fmla="*/ 96845 w 282781"/>
                    <a:gd name="connsiteY652" fmla="*/ 137720 h 322405"/>
                    <a:gd name="connsiteX653" fmla="*/ 98647 w 282781"/>
                    <a:gd name="connsiteY653" fmla="*/ 136751 h 322405"/>
                    <a:gd name="connsiteX654" fmla="*/ 98508 w 282781"/>
                    <a:gd name="connsiteY654" fmla="*/ 134811 h 322405"/>
                    <a:gd name="connsiteX655" fmla="*/ 102247 w 282781"/>
                    <a:gd name="connsiteY655" fmla="*/ 134672 h 322405"/>
                    <a:gd name="connsiteX656" fmla="*/ 103910 w 282781"/>
                    <a:gd name="connsiteY656" fmla="*/ 132731 h 322405"/>
                    <a:gd name="connsiteX657" fmla="*/ 104049 w 282781"/>
                    <a:gd name="connsiteY657" fmla="*/ 129822 h 322405"/>
                    <a:gd name="connsiteX658" fmla="*/ 101973 w 282781"/>
                    <a:gd name="connsiteY658" fmla="*/ 129544 h 322405"/>
                    <a:gd name="connsiteX659" fmla="*/ 100584 w 282781"/>
                    <a:gd name="connsiteY659" fmla="*/ 130790 h 322405"/>
                    <a:gd name="connsiteX660" fmla="*/ 98092 w 282781"/>
                    <a:gd name="connsiteY660" fmla="*/ 130790 h 322405"/>
                    <a:gd name="connsiteX661" fmla="*/ 96151 w 282781"/>
                    <a:gd name="connsiteY661" fmla="*/ 129405 h 322405"/>
                    <a:gd name="connsiteX662" fmla="*/ 93659 w 282781"/>
                    <a:gd name="connsiteY662" fmla="*/ 128714 h 322405"/>
                    <a:gd name="connsiteX663" fmla="*/ 92829 w 282781"/>
                    <a:gd name="connsiteY663" fmla="*/ 130516 h 322405"/>
                    <a:gd name="connsiteX664" fmla="*/ 90749 w 282781"/>
                    <a:gd name="connsiteY664" fmla="*/ 129127 h 322405"/>
                    <a:gd name="connsiteX665" fmla="*/ 88531 w 282781"/>
                    <a:gd name="connsiteY665" fmla="*/ 126079 h 322405"/>
                    <a:gd name="connsiteX666" fmla="*/ 86733 w 282781"/>
                    <a:gd name="connsiteY666" fmla="*/ 123309 h 322405"/>
                    <a:gd name="connsiteX667" fmla="*/ 82022 w 282781"/>
                    <a:gd name="connsiteY667" fmla="*/ 121507 h 322405"/>
                    <a:gd name="connsiteX668" fmla="*/ 82852 w 282781"/>
                    <a:gd name="connsiteY668" fmla="*/ 119844 h 322405"/>
                    <a:gd name="connsiteX669" fmla="*/ 86733 w 282781"/>
                    <a:gd name="connsiteY669" fmla="*/ 119844 h 322405"/>
                    <a:gd name="connsiteX670" fmla="*/ 89642 w 282781"/>
                    <a:gd name="connsiteY670" fmla="*/ 121095 h 322405"/>
                    <a:gd name="connsiteX671" fmla="*/ 94627 w 282781"/>
                    <a:gd name="connsiteY671" fmla="*/ 121507 h 322405"/>
                    <a:gd name="connsiteX672" fmla="*/ 97953 w 282781"/>
                    <a:gd name="connsiteY672" fmla="*/ 122757 h 322405"/>
                    <a:gd name="connsiteX673" fmla="*/ 100171 w 282781"/>
                    <a:gd name="connsiteY673" fmla="*/ 123587 h 322405"/>
                    <a:gd name="connsiteX674" fmla="*/ 101001 w 282781"/>
                    <a:gd name="connsiteY674" fmla="*/ 126079 h 322405"/>
                    <a:gd name="connsiteX675" fmla="*/ 102941 w 282781"/>
                    <a:gd name="connsiteY675" fmla="*/ 126496 h 322405"/>
                    <a:gd name="connsiteX676" fmla="*/ 107513 w 282781"/>
                    <a:gd name="connsiteY676" fmla="*/ 126496 h 322405"/>
                    <a:gd name="connsiteX677" fmla="*/ 110978 w 282781"/>
                    <a:gd name="connsiteY677" fmla="*/ 124694 h 322405"/>
                    <a:gd name="connsiteX678" fmla="*/ 110978 w 282781"/>
                    <a:gd name="connsiteY678" fmla="*/ 120956 h 322405"/>
                    <a:gd name="connsiteX679" fmla="*/ 110145 w 282781"/>
                    <a:gd name="connsiteY679" fmla="*/ 117074 h 322405"/>
                    <a:gd name="connsiteX680" fmla="*/ 108347 w 282781"/>
                    <a:gd name="connsiteY680" fmla="*/ 114026 h 322405"/>
                    <a:gd name="connsiteX681" fmla="*/ 104743 w 282781"/>
                    <a:gd name="connsiteY681" fmla="*/ 112641 h 322405"/>
                    <a:gd name="connsiteX682" fmla="*/ 104465 w 282781"/>
                    <a:gd name="connsiteY682" fmla="*/ 110700 h 322405"/>
                    <a:gd name="connsiteX683" fmla="*/ 105989 w 282781"/>
                    <a:gd name="connsiteY683" fmla="*/ 109315 h 322405"/>
                    <a:gd name="connsiteX684" fmla="*/ 109037 w 282781"/>
                    <a:gd name="connsiteY684" fmla="*/ 110561 h 322405"/>
                    <a:gd name="connsiteX685" fmla="*/ 113609 w 282781"/>
                    <a:gd name="connsiteY685" fmla="*/ 112085 h 322405"/>
                    <a:gd name="connsiteX686" fmla="*/ 115272 w 282781"/>
                    <a:gd name="connsiteY686" fmla="*/ 115550 h 322405"/>
                    <a:gd name="connsiteX687" fmla="*/ 117213 w 282781"/>
                    <a:gd name="connsiteY687" fmla="*/ 116657 h 322405"/>
                    <a:gd name="connsiteX688" fmla="*/ 120122 w 282781"/>
                    <a:gd name="connsiteY688" fmla="*/ 115828 h 322405"/>
                    <a:gd name="connsiteX689" fmla="*/ 122753 w 282781"/>
                    <a:gd name="connsiteY689" fmla="*/ 119293 h 322405"/>
                    <a:gd name="connsiteX690" fmla="*/ 121785 w 282781"/>
                    <a:gd name="connsiteY690" fmla="*/ 126218 h 322405"/>
                    <a:gd name="connsiteX691" fmla="*/ 122753 w 282781"/>
                    <a:gd name="connsiteY691" fmla="*/ 128437 h 322405"/>
                    <a:gd name="connsiteX692" fmla="*/ 126635 w 282781"/>
                    <a:gd name="connsiteY692" fmla="*/ 126635 h 322405"/>
                    <a:gd name="connsiteX693" fmla="*/ 130373 w 282781"/>
                    <a:gd name="connsiteY693" fmla="*/ 128159 h 322405"/>
                    <a:gd name="connsiteX694" fmla="*/ 130373 w 282781"/>
                    <a:gd name="connsiteY694" fmla="*/ 131762 h 322405"/>
                    <a:gd name="connsiteX695" fmla="*/ 128298 w 282781"/>
                    <a:gd name="connsiteY695" fmla="*/ 133425 h 322405"/>
                    <a:gd name="connsiteX696" fmla="*/ 130651 w 282781"/>
                    <a:gd name="connsiteY696" fmla="*/ 134672 h 322405"/>
                    <a:gd name="connsiteX697" fmla="*/ 133144 w 282781"/>
                    <a:gd name="connsiteY697" fmla="*/ 135088 h 322405"/>
                    <a:gd name="connsiteX698" fmla="*/ 133977 w 282781"/>
                    <a:gd name="connsiteY698" fmla="*/ 138549 h 322405"/>
                    <a:gd name="connsiteX699" fmla="*/ 135084 w 282781"/>
                    <a:gd name="connsiteY699" fmla="*/ 140768 h 322405"/>
                    <a:gd name="connsiteX700" fmla="*/ 139105 w 282781"/>
                    <a:gd name="connsiteY700" fmla="*/ 140490 h 322405"/>
                    <a:gd name="connsiteX701" fmla="*/ 141391 w 282781"/>
                    <a:gd name="connsiteY701" fmla="*/ 144510 h 322405"/>
                    <a:gd name="connsiteX702" fmla="*/ 142288 w 282781"/>
                    <a:gd name="connsiteY702" fmla="*/ 148943 h 322405"/>
                    <a:gd name="connsiteX703" fmla="*/ 138549 w 282781"/>
                    <a:gd name="connsiteY703" fmla="*/ 151158 h 322405"/>
                    <a:gd name="connsiteX704" fmla="*/ 135362 w 282781"/>
                    <a:gd name="connsiteY704" fmla="*/ 150328 h 322405"/>
                    <a:gd name="connsiteX705" fmla="*/ 132870 w 282781"/>
                    <a:gd name="connsiteY705" fmla="*/ 151297 h 322405"/>
                    <a:gd name="connsiteX706" fmla="*/ 133144 w 282781"/>
                    <a:gd name="connsiteY706" fmla="*/ 154623 h 322405"/>
                    <a:gd name="connsiteX707" fmla="*/ 132036 w 282781"/>
                    <a:gd name="connsiteY707" fmla="*/ 158917 h 322405"/>
                    <a:gd name="connsiteX708" fmla="*/ 134945 w 282781"/>
                    <a:gd name="connsiteY708" fmla="*/ 160302 h 322405"/>
                    <a:gd name="connsiteX709" fmla="*/ 138271 w 282781"/>
                    <a:gd name="connsiteY709" fmla="*/ 157254 h 322405"/>
                    <a:gd name="connsiteX710" fmla="*/ 141391 w 282781"/>
                    <a:gd name="connsiteY710" fmla="*/ 153515 h 322405"/>
                    <a:gd name="connsiteX711" fmla="*/ 146169 w 282781"/>
                    <a:gd name="connsiteY711" fmla="*/ 152960 h 322405"/>
                    <a:gd name="connsiteX712" fmla="*/ 150051 w 282781"/>
                    <a:gd name="connsiteY712" fmla="*/ 153515 h 322405"/>
                    <a:gd name="connsiteX713" fmla="*/ 151709 w 282781"/>
                    <a:gd name="connsiteY713" fmla="*/ 158639 h 322405"/>
                    <a:gd name="connsiteX714" fmla="*/ 154623 w 282781"/>
                    <a:gd name="connsiteY714" fmla="*/ 164183 h 322405"/>
                    <a:gd name="connsiteX715" fmla="*/ 158917 w 282781"/>
                    <a:gd name="connsiteY715" fmla="*/ 163767 h 322405"/>
                    <a:gd name="connsiteX716" fmla="*/ 156559 w 282781"/>
                    <a:gd name="connsiteY716" fmla="*/ 159056 h 322405"/>
                    <a:gd name="connsiteX717" fmla="*/ 159195 w 282781"/>
                    <a:gd name="connsiteY717" fmla="*/ 159333 h 322405"/>
                    <a:gd name="connsiteX718" fmla="*/ 161270 w 282781"/>
                    <a:gd name="connsiteY718" fmla="*/ 163076 h 322405"/>
                    <a:gd name="connsiteX719" fmla="*/ 159746 w 282781"/>
                    <a:gd name="connsiteY719" fmla="*/ 165290 h 322405"/>
                    <a:gd name="connsiteX720" fmla="*/ 159885 w 282781"/>
                    <a:gd name="connsiteY720" fmla="*/ 168616 h 322405"/>
                    <a:gd name="connsiteX721" fmla="*/ 163211 w 282781"/>
                    <a:gd name="connsiteY721" fmla="*/ 170418 h 322405"/>
                    <a:gd name="connsiteX722" fmla="*/ 167644 w 282781"/>
                    <a:gd name="connsiteY722" fmla="*/ 173327 h 322405"/>
                    <a:gd name="connsiteX723" fmla="*/ 169585 w 282781"/>
                    <a:gd name="connsiteY723" fmla="*/ 178316 h 322405"/>
                    <a:gd name="connsiteX724" fmla="*/ 170275 w 282781"/>
                    <a:gd name="connsiteY724" fmla="*/ 182471 h 322405"/>
                    <a:gd name="connsiteX725" fmla="*/ 173601 w 282781"/>
                    <a:gd name="connsiteY725" fmla="*/ 187182 h 322405"/>
                    <a:gd name="connsiteX726" fmla="*/ 174157 w 282781"/>
                    <a:gd name="connsiteY726" fmla="*/ 193834 h 322405"/>
                    <a:gd name="connsiteX727" fmla="*/ 175820 w 282781"/>
                    <a:gd name="connsiteY727" fmla="*/ 199235 h 322405"/>
                    <a:gd name="connsiteX728" fmla="*/ 174296 w 282781"/>
                    <a:gd name="connsiteY728" fmla="*/ 202561 h 322405"/>
                    <a:gd name="connsiteX729" fmla="*/ 169585 w 282781"/>
                    <a:gd name="connsiteY729" fmla="*/ 204915 h 322405"/>
                    <a:gd name="connsiteX730" fmla="*/ 167783 w 282781"/>
                    <a:gd name="connsiteY730" fmla="*/ 210459 h 322405"/>
                    <a:gd name="connsiteX731" fmla="*/ 168755 w 282781"/>
                    <a:gd name="connsiteY731" fmla="*/ 212812 h 322405"/>
                    <a:gd name="connsiteX732" fmla="*/ 164457 w 282781"/>
                    <a:gd name="connsiteY732" fmla="*/ 214614 h 322405"/>
                    <a:gd name="connsiteX733" fmla="*/ 161687 w 282781"/>
                    <a:gd name="connsiteY733" fmla="*/ 219325 h 322405"/>
                    <a:gd name="connsiteX734" fmla="*/ 156146 w 282781"/>
                    <a:gd name="connsiteY734" fmla="*/ 223068 h 322405"/>
                    <a:gd name="connsiteX735" fmla="*/ 155452 w 282781"/>
                    <a:gd name="connsiteY735" fmla="*/ 226389 h 322405"/>
                    <a:gd name="connsiteX736" fmla="*/ 156420 w 282781"/>
                    <a:gd name="connsiteY736" fmla="*/ 231104 h 322405"/>
                    <a:gd name="connsiteX737" fmla="*/ 160580 w 282781"/>
                    <a:gd name="connsiteY737" fmla="*/ 235811 h 322405"/>
                    <a:gd name="connsiteX738" fmla="*/ 162933 w 282781"/>
                    <a:gd name="connsiteY738" fmla="*/ 241494 h 322405"/>
                    <a:gd name="connsiteX739" fmla="*/ 159746 w 282781"/>
                    <a:gd name="connsiteY739" fmla="*/ 241356 h 322405"/>
                    <a:gd name="connsiteX740" fmla="*/ 156420 w 282781"/>
                    <a:gd name="connsiteY740" fmla="*/ 241078 h 322405"/>
                    <a:gd name="connsiteX741" fmla="*/ 153237 w 282781"/>
                    <a:gd name="connsiteY741" fmla="*/ 245372 h 322405"/>
                    <a:gd name="connsiteX742" fmla="*/ 150602 w 282781"/>
                    <a:gd name="connsiteY742" fmla="*/ 244955 h 322405"/>
                    <a:gd name="connsiteX743" fmla="*/ 148249 w 282781"/>
                    <a:gd name="connsiteY743" fmla="*/ 244820 h 322405"/>
                    <a:gd name="connsiteX744" fmla="*/ 146725 w 282781"/>
                    <a:gd name="connsiteY744" fmla="*/ 247452 h 322405"/>
                    <a:gd name="connsiteX745" fmla="*/ 140212 w 282781"/>
                    <a:gd name="connsiteY745" fmla="*/ 247174 h 322405"/>
                    <a:gd name="connsiteX746" fmla="*/ 138132 w 282781"/>
                    <a:gd name="connsiteY746" fmla="*/ 247868 h 322405"/>
                    <a:gd name="connsiteX747" fmla="*/ 135501 w 282781"/>
                    <a:gd name="connsiteY747" fmla="*/ 246618 h 322405"/>
                    <a:gd name="connsiteX748" fmla="*/ 133283 w 282781"/>
                    <a:gd name="connsiteY748" fmla="*/ 245233 h 322405"/>
                    <a:gd name="connsiteX749" fmla="*/ 128572 w 282781"/>
                    <a:gd name="connsiteY749" fmla="*/ 243987 h 322405"/>
                    <a:gd name="connsiteX750" fmla="*/ 124694 w 282781"/>
                    <a:gd name="connsiteY750" fmla="*/ 244265 h 322405"/>
                    <a:gd name="connsiteX751" fmla="*/ 123861 w 282781"/>
                    <a:gd name="connsiteY751" fmla="*/ 250361 h 322405"/>
                    <a:gd name="connsiteX752" fmla="*/ 120400 w 282781"/>
                    <a:gd name="connsiteY752" fmla="*/ 251746 h 322405"/>
                    <a:gd name="connsiteX753" fmla="*/ 117074 w 282781"/>
                    <a:gd name="connsiteY753" fmla="*/ 255349 h 322405"/>
                    <a:gd name="connsiteX754" fmla="*/ 116796 w 282781"/>
                    <a:gd name="connsiteY754" fmla="*/ 262414 h 322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Lst>
                  <a:rect l="l" t="t" r="r" b="b"/>
                  <a:pathLst>
                    <a:path w="282781" h="322405">
                      <a:moveTo>
                        <a:pt x="118253" y="264009"/>
                      </a:moveTo>
                      <a:lnTo>
                        <a:pt x="122825" y="267998"/>
                      </a:lnTo>
                      <a:lnTo>
                        <a:pt x="130199" y="270760"/>
                      </a:lnTo>
                      <a:lnTo>
                        <a:pt x="139581" y="267383"/>
                      </a:lnTo>
                      <a:lnTo>
                        <a:pt x="139581" y="262203"/>
                      </a:lnTo>
                      <a:lnTo>
                        <a:pt x="145379" y="266482"/>
                      </a:lnTo>
                      <a:lnTo>
                        <a:pt x="152555" y="266482"/>
                      </a:lnTo>
                      <a:lnTo>
                        <a:pt x="152555" y="262203"/>
                      </a:lnTo>
                      <a:lnTo>
                        <a:pt x="157801" y="261100"/>
                      </a:lnTo>
                      <a:lnTo>
                        <a:pt x="157801" y="265930"/>
                      </a:lnTo>
                      <a:lnTo>
                        <a:pt x="160008" y="268550"/>
                      </a:lnTo>
                      <a:lnTo>
                        <a:pt x="157524" y="270760"/>
                      </a:lnTo>
                      <a:lnTo>
                        <a:pt x="160008" y="273796"/>
                      </a:lnTo>
                      <a:lnTo>
                        <a:pt x="166632" y="273796"/>
                      </a:lnTo>
                      <a:lnTo>
                        <a:pt x="171875" y="276554"/>
                      </a:lnTo>
                      <a:lnTo>
                        <a:pt x="174085" y="279868"/>
                      </a:lnTo>
                      <a:lnTo>
                        <a:pt x="177395" y="282904"/>
                      </a:lnTo>
                      <a:lnTo>
                        <a:pt x="180709" y="282904"/>
                      </a:lnTo>
                      <a:lnTo>
                        <a:pt x="185126" y="285941"/>
                      </a:lnTo>
                      <a:lnTo>
                        <a:pt x="182642" y="288738"/>
                      </a:lnTo>
                      <a:lnTo>
                        <a:pt x="179054" y="290358"/>
                      </a:lnTo>
                      <a:lnTo>
                        <a:pt x="182090" y="295807"/>
                      </a:lnTo>
                      <a:lnTo>
                        <a:pt x="185126" y="295807"/>
                      </a:lnTo>
                      <a:lnTo>
                        <a:pt x="189266" y="294497"/>
                      </a:lnTo>
                      <a:lnTo>
                        <a:pt x="189266" y="299339"/>
                      </a:lnTo>
                      <a:lnTo>
                        <a:pt x="192853" y="301399"/>
                      </a:lnTo>
                      <a:lnTo>
                        <a:pt x="197271" y="303605"/>
                      </a:lnTo>
                      <a:lnTo>
                        <a:pt x="200585" y="303605"/>
                      </a:lnTo>
                      <a:lnTo>
                        <a:pt x="203390" y="304951"/>
                      </a:lnTo>
                      <a:lnTo>
                        <a:pt x="204915" y="308828"/>
                      </a:lnTo>
                      <a:lnTo>
                        <a:pt x="208796" y="311876"/>
                      </a:lnTo>
                      <a:lnTo>
                        <a:pt x="213920" y="314373"/>
                      </a:lnTo>
                      <a:lnTo>
                        <a:pt x="220293" y="315758"/>
                      </a:lnTo>
                      <a:lnTo>
                        <a:pt x="224588" y="318528"/>
                      </a:lnTo>
                      <a:lnTo>
                        <a:pt x="229715" y="319222"/>
                      </a:lnTo>
                      <a:lnTo>
                        <a:pt x="234565" y="322405"/>
                      </a:lnTo>
                      <a:lnTo>
                        <a:pt x="237057" y="321576"/>
                      </a:lnTo>
                      <a:lnTo>
                        <a:pt x="235950" y="316865"/>
                      </a:lnTo>
                      <a:lnTo>
                        <a:pt x="233593" y="312638"/>
                      </a:lnTo>
                      <a:lnTo>
                        <a:pt x="228886" y="305503"/>
                      </a:lnTo>
                      <a:lnTo>
                        <a:pt x="226251" y="304117"/>
                      </a:lnTo>
                      <a:lnTo>
                        <a:pt x="223480" y="299962"/>
                      </a:lnTo>
                      <a:lnTo>
                        <a:pt x="219877" y="296636"/>
                      </a:lnTo>
                      <a:lnTo>
                        <a:pt x="216277" y="294696"/>
                      </a:lnTo>
                      <a:lnTo>
                        <a:pt x="211979" y="288738"/>
                      </a:lnTo>
                      <a:lnTo>
                        <a:pt x="208935" y="284583"/>
                      </a:lnTo>
                      <a:lnTo>
                        <a:pt x="210872" y="281396"/>
                      </a:lnTo>
                      <a:lnTo>
                        <a:pt x="213507" y="283059"/>
                      </a:lnTo>
                      <a:lnTo>
                        <a:pt x="219186" y="287909"/>
                      </a:lnTo>
                      <a:lnTo>
                        <a:pt x="220016" y="284305"/>
                      </a:lnTo>
                      <a:lnTo>
                        <a:pt x="222651" y="285691"/>
                      </a:lnTo>
                      <a:lnTo>
                        <a:pt x="225143" y="290124"/>
                      </a:lnTo>
                      <a:lnTo>
                        <a:pt x="229437" y="294422"/>
                      </a:lnTo>
                      <a:lnTo>
                        <a:pt x="230823" y="296497"/>
                      </a:lnTo>
                      <a:lnTo>
                        <a:pt x="232763" y="295807"/>
                      </a:lnTo>
                      <a:lnTo>
                        <a:pt x="235395" y="298716"/>
                      </a:lnTo>
                      <a:lnTo>
                        <a:pt x="238030" y="297882"/>
                      </a:lnTo>
                      <a:lnTo>
                        <a:pt x="242463" y="300931"/>
                      </a:lnTo>
                      <a:lnTo>
                        <a:pt x="243987" y="301903"/>
                      </a:lnTo>
                      <a:lnTo>
                        <a:pt x="245233" y="305503"/>
                      </a:lnTo>
                      <a:lnTo>
                        <a:pt x="247452" y="308967"/>
                      </a:lnTo>
                      <a:lnTo>
                        <a:pt x="250083" y="311876"/>
                      </a:lnTo>
                      <a:lnTo>
                        <a:pt x="252575" y="310213"/>
                      </a:lnTo>
                      <a:lnTo>
                        <a:pt x="248976" y="307546"/>
                      </a:lnTo>
                      <a:lnTo>
                        <a:pt x="246757" y="303149"/>
                      </a:lnTo>
                      <a:lnTo>
                        <a:pt x="245372" y="301347"/>
                      </a:lnTo>
                      <a:lnTo>
                        <a:pt x="246066" y="299339"/>
                      </a:lnTo>
                      <a:lnTo>
                        <a:pt x="248559" y="300379"/>
                      </a:lnTo>
                      <a:lnTo>
                        <a:pt x="249527" y="295807"/>
                      </a:lnTo>
                      <a:lnTo>
                        <a:pt x="246757" y="294144"/>
                      </a:lnTo>
                      <a:lnTo>
                        <a:pt x="245928" y="289846"/>
                      </a:lnTo>
                      <a:lnTo>
                        <a:pt x="247864" y="286246"/>
                      </a:lnTo>
                      <a:lnTo>
                        <a:pt x="248976" y="286659"/>
                      </a:lnTo>
                      <a:lnTo>
                        <a:pt x="248837" y="289989"/>
                      </a:lnTo>
                      <a:lnTo>
                        <a:pt x="250500" y="293001"/>
                      </a:lnTo>
                      <a:lnTo>
                        <a:pt x="252575" y="291096"/>
                      </a:lnTo>
                      <a:lnTo>
                        <a:pt x="252575" y="283615"/>
                      </a:lnTo>
                      <a:lnTo>
                        <a:pt x="250638" y="278904"/>
                      </a:lnTo>
                      <a:lnTo>
                        <a:pt x="249249" y="280011"/>
                      </a:lnTo>
                      <a:lnTo>
                        <a:pt x="248420" y="276824"/>
                      </a:lnTo>
                      <a:lnTo>
                        <a:pt x="245233" y="276963"/>
                      </a:lnTo>
                      <a:lnTo>
                        <a:pt x="244677" y="272669"/>
                      </a:lnTo>
                      <a:lnTo>
                        <a:pt x="242185" y="270450"/>
                      </a:lnTo>
                      <a:lnTo>
                        <a:pt x="244816" y="268788"/>
                      </a:lnTo>
                      <a:lnTo>
                        <a:pt x="245928" y="265601"/>
                      </a:lnTo>
                      <a:lnTo>
                        <a:pt x="243987" y="264771"/>
                      </a:lnTo>
                      <a:lnTo>
                        <a:pt x="240522" y="265323"/>
                      </a:lnTo>
                      <a:lnTo>
                        <a:pt x="240244" y="262692"/>
                      </a:lnTo>
                      <a:lnTo>
                        <a:pt x="241356" y="260338"/>
                      </a:lnTo>
                      <a:lnTo>
                        <a:pt x="239967" y="258675"/>
                      </a:lnTo>
                      <a:lnTo>
                        <a:pt x="237196" y="258675"/>
                      </a:lnTo>
                      <a:lnTo>
                        <a:pt x="235256" y="259782"/>
                      </a:lnTo>
                      <a:lnTo>
                        <a:pt x="233041" y="258675"/>
                      </a:lnTo>
                      <a:lnTo>
                        <a:pt x="235672" y="257564"/>
                      </a:lnTo>
                      <a:lnTo>
                        <a:pt x="232073" y="253964"/>
                      </a:lnTo>
                      <a:lnTo>
                        <a:pt x="230549" y="256318"/>
                      </a:lnTo>
                      <a:lnTo>
                        <a:pt x="229437" y="253270"/>
                      </a:lnTo>
                      <a:lnTo>
                        <a:pt x="226667" y="248281"/>
                      </a:lnTo>
                      <a:lnTo>
                        <a:pt x="225560" y="243018"/>
                      </a:lnTo>
                      <a:lnTo>
                        <a:pt x="223341" y="239971"/>
                      </a:lnTo>
                      <a:lnTo>
                        <a:pt x="217801" y="239971"/>
                      </a:lnTo>
                      <a:lnTo>
                        <a:pt x="218492" y="235676"/>
                      </a:lnTo>
                      <a:lnTo>
                        <a:pt x="218214" y="231378"/>
                      </a:lnTo>
                      <a:lnTo>
                        <a:pt x="224449" y="231378"/>
                      </a:lnTo>
                      <a:lnTo>
                        <a:pt x="225282" y="228330"/>
                      </a:lnTo>
                      <a:lnTo>
                        <a:pt x="222095" y="225143"/>
                      </a:lnTo>
                      <a:lnTo>
                        <a:pt x="219464" y="221956"/>
                      </a:lnTo>
                      <a:lnTo>
                        <a:pt x="219877" y="217940"/>
                      </a:lnTo>
                      <a:lnTo>
                        <a:pt x="223202" y="220710"/>
                      </a:lnTo>
                      <a:lnTo>
                        <a:pt x="224726" y="218634"/>
                      </a:lnTo>
                      <a:lnTo>
                        <a:pt x="223202" y="215170"/>
                      </a:lnTo>
                      <a:lnTo>
                        <a:pt x="226528" y="216555"/>
                      </a:lnTo>
                      <a:lnTo>
                        <a:pt x="229160" y="215170"/>
                      </a:lnTo>
                      <a:lnTo>
                        <a:pt x="230684" y="219603"/>
                      </a:lnTo>
                      <a:lnTo>
                        <a:pt x="234426" y="223206"/>
                      </a:lnTo>
                      <a:lnTo>
                        <a:pt x="235533" y="225699"/>
                      </a:lnTo>
                      <a:lnTo>
                        <a:pt x="239276" y="225421"/>
                      </a:lnTo>
                      <a:lnTo>
                        <a:pt x="238304" y="229302"/>
                      </a:lnTo>
                      <a:lnTo>
                        <a:pt x="238859" y="230965"/>
                      </a:lnTo>
                      <a:lnTo>
                        <a:pt x="242602" y="228747"/>
                      </a:lnTo>
                      <a:lnTo>
                        <a:pt x="246479" y="227501"/>
                      </a:lnTo>
                      <a:lnTo>
                        <a:pt x="248142" y="226116"/>
                      </a:lnTo>
                      <a:lnTo>
                        <a:pt x="248559" y="223206"/>
                      </a:lnTo>
                      <a:lnTo>
                        <a:pt x="251468" y="221405"/>
                      </a:lnTo>
                      <a:lnTo>
                        <a:pt x="251190" y="224869"/>
                      </a:lnTo>
                      <a:lnTo>
                        <a:pt x="249249" y="228886"/>
                      </a:lnTo>
                      <a:lnTo>
                        <a:pt x="248698" y="230965"/>
                      </a:lnTo>
                      <a:lnTo>
                        <a:pt x="244539" y="231517"/>
                      </a:lnTo>
                      <a:lnTo>
                        <a:pt x="243431" y="235121"/>
                      </a:lnTo>
                      <a:lnTo>
                        <a:pt x="245789" y="237335"/>
                      </a:lnTo>
                      <a:lnTo>
                        <a:pt x="246896" y="239971"/>
                      </a:lnTo>
                      <a:lnTo>
                        <a:pt x="249805" y="239554"/>
                      </a:lnTo>
                      <a:lnTo>
                        <a:pt x="246618" y="243018"/>
                      </a:lnTo>
                      <a:lnTo>
                        <a:pt x="251051" y="243296"/>
                      </a:lnTo>
                      <a:lnTo>
                        <a:pt x="249114" y="245372"/>
                      </a:lnTo>
                      <a:lnTo>
                        <a:pt x="251051" y="248142"/>
                      </a:lnTo>
                      <a:lnTo>
                        <a:pt x="252575" y="245233"/>
                      </a:lnTo>
                      <a:lnTo>
                        <a:pt x="253270" y="245928"/>
                      </a:lnTo>
                      <a:lnTo>
                        <a:pt x="253270" y="249531"/>
                      </a:lnTo>
                      <a:lnTo>
                        <a:pt x="256734" y="250500"/>
                      </a:lnTo>
                      <a:lnTo>
                        <a:pt x="260890" y="254377"/>
                      </a:lnTo>
                      <a:lnTo>
                        <a:pt x="261997" y="250361"/>
                      </a:lnTo>
                      <a:lnTo>
                        <a:pt x="261997" y="239415"/>
                      </a:lnTo>
                      <a:lnTo>
                        <a:pt x="260890" y="237613"/>
                      </a:lnTo>
                      <a:lnTo>
                        <a:pt x="261997" y="235811"/>
                      </a:lnTo>
                      <a:lnTo>
                        <a:pt x="265184" y="235950"/>
                      </a:lnTo>
                      <a:lnTo>
                        <a:pt x="266430" y="239554"/>
                      </a:lnTo>
                      <a:lnTo>
                        <a:pt x="270589" y="239415"/>
                      </a:lnTo>
                      <a:lnTo>
                        <a:pt x="270589" y="235121"/>
                      </a:lnTo>
                      <a:lnTo>
                        <a:pt x="271280" y="232212"/>
                      </a:lnTo>
                      <a:lnTo>
                        <a:pt x="272804" y="232212"/>
                      </a:lnTo>
                      <a:lnTo>
                        <a:pt x="275435" y="227917"/>
                      </a:lnTo>
                      <a:lnTo>
                        <a:pt x="273911" y="226255"/>
                      </a:lnTo>
                      <a:lnTo>
                        <a:pt x="271697" y="225560"/>
                      </a:lnTo>
                      <a:lnTo>
                        <a:pt x="272943" y="222373"/>
                      </a:lnTo>
                      <a:lnTo>
                        <a:pt x="273360" y="219464"/>
                      </a:lnTo>
                      <a:lnTo>
                        <a:pt x="275435" y="219464"/>
                      </a:lnTo>
                      <a:lnTo>
                        <a:pt x="276959" y="221817"/>
                      </a:lnTo>
                      <a:lnTo>
                        <a:pt x="278761" y="221817"/>
                      </a:lnTo>
                      <a:lnTo>
                        <a:pt x="280980" y="218908"/>
                      </a:lnTo>
                      <a:lnTo>
                        <a:pt x="279594" y="216555"/>
                      </a:lnTo>
                      <a:lnTo>
                        <a:pt x="277237" y="215170"/>
                      </a:lnTo>
                      <a:lnTo>
                        <a:pt x="276269" y="212812"/>
                      </a:lnTo>
                      <a:lnTo>
                        <a:pt x="278761" y="212812"/>
                      </a:lnTo>
                      <a:lnTo>
                        <a:pt x="279317" y="215309"/>
                      </a:lnTo>
                      <a:lnTo>
                        <a:pt x="282087" y="215448"/>
                      </a:lnTo>
                      <a:lnTo>
                        <a:pt x="282781" y="212122"/>
                      </a:lnTo>
                      <a:lnTo>
                        <a:pt x="280702" y="210042"/>
                      </a:lnTo>
                      <a:lnTo>
                        <a:pt x="277654" y="206994"/>
                      </a:lnTo>
                      <a:lnTo>
                        <a:pt x="277515" y="204502"/>
                      </a:lnTo>
                      <a:lnTo>
                        <a:pt x="274606" y="204502"/>
                      </a:lnTo>
                      <a:lnTo>
                        <a:pt x="273082" y="206438"/>
                      </a:lnTo>
                      <a:lnTo>
                        <a:pt x="266986" y="205887"/>
                      </a:lnTo>
                      <a:lnTo>
                        <a:pt x="265601" y="205192"/>
                      </a:lnTo>
                      <a:lnTo>
                        <a:pt x="264077" y="210737"/>
                      </a:lnTo>
                      <a:lnTo>
                        <a:pt x="261997" y="209764"/>
                      </a:lnTo>
                      <a:lnTo>
                        <a:pt x="261306" y="206994"/>
                      </a:lnTo>
                      <a:lnTo>
                        <a:pt x="263799" y="204502"/>
                      </a:lnTo>
                      <a:lnTo>
                        <a:pt x="264354" y="202005"/>
                      </a:lnTo>
                      <a:lnTo>
                        <a:pt x="266152" y="199652"/>
                      </a:lnTo>
                      <a:lnTo>
                        <a:pt x="267402" y="199652"/>
                      </a:lnTo>
                      <a:lnTo>
                        <a:pt x="267264" y="197850"/>
                      </a:lnTo>
                      <a:lnTo>
                        <a:pt x="265740" y="197850"/>
                      </a:lnTo>
                      <a:lnTo>
                        <a:pt x="263104" y="199791"/>
                      </a:lnTo>
                      <a:lnTo>
                        <a:pt x="262414" y="201315"/>
                      </a:lnTo>
                      <a:lnTo>
                        <a:pt x="261168" y="199791"/>
                      </a:lnTo>
                      <a:lnTo>
                        <a:pt x="258532" y="199930"/>
                      </a:lnTo>
                      <a:lnTo>
                        <a:pt x="254377" y="201176"/>
                      </a:lnTo>
                      <a:lnTo>
                        <a:pt x="251190" y="202005"/>
                      </a:lnTo>
                      <a:lnTo>
                        <a:pt x="252575" y="199652"/>
                      </a:lnTo>
                      <a:lnTo>
                        <a:pt x="250361" y="198957"/>
                      </a:lnTo>
                      <a:lnTo>
                        <a:pt x="250773" y="196882"/>
                      </a:lnTo>
                      <a:lnTo>
                        <a:pt x="253821" y="195909"/>
                      </a:lnTo>
                      <a:lnTo>
                        <a:pt x="256457" y="196604"/>
                      </a:lnTo>
                      <a:lnTo>
                        <a:pt x="257008" y="193973"/>
                      </a:lnTo>
                      <a:lnTo>
                        <a:pt x="254933" y="192861"/>
                      </a:lnTo>
                      <a:lnTo>
                        <a:pt x="255901" y="190647"/>
                      </a:lnTo>
                      <a:lnTo>
                        <a:pt x="254794" y="188289"/>
                      </a:lnTo>
                      <a:lnTo>
                        <a:pt x="252853" y="185658"/>
                      </a:lnTo>
                      <a:lnTo>
                        <a:pt x="251329" y="184134"/>
                      </a:lnTo>
                      <a:lnTo>
                        <a:pt x="246757" y="186627"/>
                      </a:lnTo>
                      <a:lnTo>
                        <a:pt x="245094" y="185658"/>
                      </a:lnTo>
                      <a:lnTo>
                        <a:pt x="246618" y="183440"/>
                      </a:lnTo>
                      <a:lnTo>
                        <a:pt x="249527" y="180531"/>
                      </a:lnTo>
                      <a:lnTo>
                        <a:pt x="248142" y="178868"/>
                      </a:lnTo>
                      <a:lnTo>
                        <a:pt x="246340" y="178868"/>
                      </a:lnTo>
                      <a:lnTo>
                        <a:pt x="243848" y="181642"/>
                      </a:lnTo>
                      <a:lnTo>
                        <a:pt x="243014" y="185380"/>
                      </a:lnTo>
                      <a:lnTo>
                        <a:pt x="241629" y="186488"/>
                      </a:lnTo>
                      <a:lnTo>
                        <a:pt x="240939" y="184551"/>
                      </a:lnTo>
                      <a:lnTo>
                        <a:pt x="241629" y="182193"/>
                      </a:lnTo>
                      <a:lnTo>
                        <a:pt x="242185" y="179701"/>
                      </a:lnTo>
                      <a:lnTo>
                        <a:pt x="240244" y="180669"/>
                      </a:lnTo>
                      <a:lnTo>
                        <a:pt x="238859" y="184134"/>
                      </a:lnTo>
                      <a:lnTo>
                        <a:pt x="237613" y="182471"/>
                      </a:lnTo>
                      <a:lnTo>
                        <a:pt x="236228" y="180392"/>
                      </a:lnTo>
                      <a:lnTo>
                        <a:pt x="233732" y="180253"/>
                      </a:lnTo>
                      <a:lnTo>
                        <a:pt x="233041" y="176514"/>
                      </a:lnTo>
                      <a:lnTo>
                        <a:pt x="231795" y="177205"/>
                      </a:lnTo>
                      <a:lnTo>
                        <a:pt x="230961" y="179284"/>
                      </a:lnTo>
                      <a:lnTo>
                        <a:pt x="229715" y="177483"/>
                      </a:lnTo>
                      <a:lnTo>
                        <a:pt x="227636" y="176514"/>
                      </a:lnTo>
                      <a:lnTo>
                        <a:pt x="229021" y="174157"/>
                      </a:lnTo>
                      <a:lnTo>
                        <a:pt x="227223" y="171803"/>
                      </a:lnTo>
                      <a:lnTo>
                        <a:pt x="224449" y="171803"/>
                      </a:lnTo>
                      <a:lnTo>
                        <a:pt x="223480" y="169585"/>
                      </a:lnTo>
                      <a:lnTo>
                        <a:pt x="223897" y="167509"/>
                      </a:lnTo>
                      <a:lnTo>
                        <a:pt x="224865" y="166537"/>
                      </a:lnTo>
                      <a:lnTo>
                        <a:pt x="222651" y="164461"/>
                      </a:lnTo>
                      <a:lnTo>
                        <a:pt x="219464" y="165152"/>
                      </a:lnTo>
                      <a:lnTo>
                        <a:pt x="217662" y="166259"/>
                      </a:lnTo>
                      <a:lnTo>
                        <a:pt x="215999" y="164461"/>
                      </a:lnTo>
                      <a:lnTo>
                        <a:pt x="212812" y="164461"/>
                      </a:lnTo>
                      <a:lnTo>
                        <a:pt x="210181" y="163767"/>
                      </a:lnTo>
                      <a:lnTo>
                        <a:pt x="208935" y="162520"/>
                      </a:lnTo>
                      <a:lnTo>
                        <a:pt x="211288" y="160996"/>
                      </a:lnTo>
                      <a:lnTo>
                        <a:pt x="214059" y="160163"/>
                      </a:lnTo>
                      <a:lnTo>
                        <a:pt x="212812" y="158917"/>
                      </a:lnTo>
                      <a:lnTo>
                        <a:pt x="209487" y="158917"/>
                      </a:lnTo>
                      <a:lnTo>
                        <a:pt x="206577" y="157809"/>
                      </a:lnTo>
                      <a:lnTo>
                        <a:pt x="204224" y="157809"/>
                      </a:lnTo>
                      <a:lnTo>
                        <a:pt x="205053" y="154900"/>
                      </a:lnTo>
                      <a:lnTo>
                        <a:pt x="208657" y="156146"/>
                      </a:lnTo>
                      <a:lnTo>
                        <a:pt x="212257" y="156146"/>
                      </a:lnTo>
                      <a:lnTo>
                        <a:pt x="215582" y="156008"/>
                      </a:lnTo>
                      <a:lnTo>
                        <a:pt x="216138" y="154067"/>
                      </a:lnTo>
                      <a:lnTo>
                        <a:pt x="215721" y="151852"/>
                      </a:lnTo>
                      <a:lnTo>
                        <a:pt x="217662" y="151852"/>
                      </a:lnTo>
                      <a:lnTo>
                        <a:pt x="219047" y="151019"/>
                      </a:lnTo>
                      <a:lnTo>
                        <a:pt x="218079" y="149634"/>
                      </a:lnTo>
                      <a:lnTo>
                        <a:pt x="215860" y="148665"/>
                      </a:lnTo>
                      <a:lnTo>
                        <a:pt x="213642" y="147554"/>
                      </a:lnTo>
                      <a:lnTo>
                        <a:pt x="210594" y="149634"/>
                      </a:lnTo>
                      <a:lnTo>
                        <a:pt x="208240" y="151436"/>
                      </a:lnTo>
                      <a:lnTo>
                        <a:pt x="207824" y="148804"/>
                      </a:lnTo>
                      <a:lnTo>
                        <a:pt x="209764" y="146586"/>
                      </a:lnTo>
                      <a:lnTo>
                        <a:pt x="211840" y="144784"/>
                      </a:lnTo>
                      <a:lnTo>
                        <a:pt x="215444" y="145617"/>
                      </a:lnTo>
                      <a:lnTo>
                        <a:pt x="215860" y="142982"/>
                      </a:lnTo>
                      <a:lnTo>
                        <a:pt x="218079" y="144371"/>
                      </a:lnTo>
                      <a:lnTo>
                        <a:pt x="220988" y="146864"/>
                      </a:lnTo>
                      <a:lnTo>
                        <a:pt x="223341" y="146308"/>
                      </a:lnTo>
                      <a:lnTo>
                        <a:pt x="224865" y="145479"/>
                      </a:lnTo>
                      <a:lnTo>
                        <a:pt x="227362" y="146586"/>
                      </a:lnTo>
                      <a:lnTo>
                        <a:pt x="228886" y="147002"/>
                      </a:lnTo>
                      <a:lnTo>
                        <a:pt x="229715" y="144645"/>
                      </a:lnTo>
                      <a:lnTo>
                        <a:pt x="228191" y="141597"/>
                      </a:lnTo>
                      <a:lnTo>
                        <a:pt x="224036" y="139521"/>
                      </a:lnTo>
                      <a:lnTo>
                        <a:pt x="218908" y="139521"/>
                      </a:lnTo>
                      <a:lnTo>
                        <a:pt x="215999" y="138275"/>
                      </a:lnTo>
                      <a:lnTo>
                        <a:pt x="212812" y="137025"/>
                      </a:lnTo>
                      <a:lnTo>
                        <a:pt x="210455" y="136334"/>
                      </a:lnTo>
                      <a:lnTo>
                        <a:pt x="206855" y="137720"/>
                      </a:lnTo>
                      <a:lnTo>
                        <a:pt x="200517" y="138136"/>
                      </a:lnTo>
                      <a:lnTo>
                        <a:pt x="198124" y="136334"/>
                      </a:lnTo>
                      <a:lnTo>
                        <a:pt x="201589" y="135362"/>
                      </a:lnTo>
                      <a:lnTo>
                        <a:pt x="204637" y="135362"/>
                      </a:lnTo>
                      <a:lnTo>
                        <a:pt x="209487" y="135362"/>
                      </a:lnTo>
                      <a:lnTo>
                        <a:pt x="213090" y="132175"/>
                      </a:lnTo>
                      <a:lnTo>
                        <a:pt x="216138" y="130651"/>
                      </a:lnTo>
                      <a:lnTo>
                        <a:pt x="220016" y="129822"/>
                      </a:lnTo>
                      <a:lnTo>
                        <a:pt x="224314" y="131485"/>
                      </a:lnTo>
                      <a:lnTo>
                        <a:pt x="225838" y="129822"/>
                      </a:lnTo>
                      <a:lnTo>
                        <a:pt x="224726" y="127329"/>
                      </a:lnTo>
                      <a:lnTo>
                        <a:pt x="224036" y="122892"/>
                      </a:lnTo>
                      <a:lnTo>
                        <a:pt x="221123" y="118737"/>
                      </a:lnTo>
                      <a:lnTo>
                        <a:pt x="216690" y="114998"/>
                      </a:lnTo>
                      <a:lnTo>
                        <a:pt x="215027" y="116106"/>
                      </a:lnTo>
                      <a:lnTo>
                        <a:pt x="215305" y="119154"/>
                      </a:lnTo>
                      <a:lnTo>
                        <a:pt x="214475" y="121924"/>
                      </a:lnTo>
                      <a:lnTo>
                        <a:pt x="211288" y="125389"/>
                      </a:lnTo>
                      <a:lnTo>
                        <a:pt x="208935" y="126496"/>
                      </a:lnTo>
                      <a:lnTo>
                        <a:pt x="205883" y="126774"/>
                      </a:lnTo>
                      <a:lnTo>
                        <a:pt x="203946" y="130516"/>
                      </a:lnTo>
                      <a:lnTo>
                        <a:pt x="200517" y="129961"/>
                      </a:lnTo>
                      <a:lnTo>
                        <a:pt x="198957" y="128853"/>
                      </a:lnTo>
                      <a:lnTo>
                        <a:pt x="201450" y="126635"/>
                      </a:lnTo>
                      <a:lnTo>
                        <a:pt x="204085" y="126357"/>
                      </a:lnTo>
                      <a:lnTo>
                        <a:pt x="206855" y="123448"/>
                      </a:lnTo>
                      <a:lnTo>
                        <a:pt x="210181" y="121229"/>
                      </a:lnTo>
                      <a:lnTo>
                        <a:pt x="210455" y="117491"/>
                      </a:lnTo>
                      <a:lnTo>
                        <a:pt x="207546" y="117352"/>
                      </a:lnTo>
                      <a:lnTo>
                        <a:pt x="202835" y="118876"/>
                      </a:lnTo>
                      <a:lnTo>
                        <a:pt x="200517" y="121095"/>
                      </a:lnTo>
                      <a:lnTo>
                        <a:pt x="199787" y="124416"/>
                      </a:lnTo>
                      <a:lnTo>
                        <a:pt x="197156" y="125389"/>
                      </a:lnTo>
                      <a:lnTo>
                        <a:pt x="195632" y="122892"/>
                      </a:lnTo>
                      <a:lnTo>
                        <a:pt x="197433" y="120122"/>
                      </a:lnTo>
                      <a:lnTo>
                        <a:pt x="200517" y="117630"/>
                      </a:lnTo>
                      <a:lnTo>
                        <a:pt x="203113" y="115967"/>
                      </a:lnTo>
                      <a:lnTo>
                        <a:pt x="208379" y="114304"/>
                      </a:lnTo>
                      <a:lnTo>
                        <a:pt x="210733" y="111673"/>
                      </a:lnTo>
                      <a:lnTo>
                        <a:pt x="213507" y="109593"/>
                      </a:lnTo>
                      <a:lnTo>
                        <a:pt x="213507" y="106128"/>
                      </a:lnTo>
                      <a:lnTo>
                        <a:pt x="211010" y="105299"/>
                      </a:lnTo>
                      <a:lnTo>
                        <a:pt x="207685" y="103914"/>
                      </a:lnTo>
                      <a:lnTo>
                        <a:pt x="205192" y="101144"/>
                      </a:lnTo>
                      <a:lnTo>
                        <a:pt x="201311" y="102941"/>
                      </a:lnTo>
                      <a:lnTo>
                        <a:pt x="196465" y="105850"/>
                      </a:lnTo>
                      <a:lnTo>
                        <a:pt x="193691" y="106962"/>
                      </a:lnTo>
                      <a:lnTo>
                        <a:pt x="194663" y="104192"/>
                      </a:lnTo>
                      <a:lnTo>
                        <a:pt x="197711" y="101144"/>
                      </a:lnTo>
                      <a:lnTo>
                        <a:pt x="198680" y="98508"/>
                      </a:lnTo>
                      <a:lnTo>
                        <a:pt x="197572" y="98508"/>
                      </a:lnTo>
                      <a:lnTo>
                        <a:pt x="193552" y="101144"/>
                      </a:lnTo>
                      <a:lnTo>
                        <a:pt x="190504" y="104053"/>
                      </a:lnTo>
                      <a:lnTo>
                        <a:pt x="188567" y="106128"/>
                      </a:lnTo>
                      <a:lnTo>
                        <a:pt x="186765" y="113058"/>
                      </a:lnTo>
                      <a:lnTo>
                        <a:pt x="184964" y="114860"/>
                      </a:lnTo>
                      <a:lnTo>
                        <a:pt x="184825" y="111395"/>
                      </a:lnTo>
                      <a:lnTo>
                        <a:pt x="185932" y="109037"/>
                      </a:lnTo>
                      <a:lnTo>
                        <a:pt x="184547" y="107375"/>
                      </a:lnTo>
                      <a:lnTo>
                        <a:pt x="181916" y="109037"/>
                      </a:lnTo>
                      <a:lnTo>
                        <a:pt x="181360" y="111673"/>
                      </a:lnTo>
                      <a:lnTo>
                        <a:pt x="180114" y="111256"/>
                      </a:lnTo>
                      <a:lnTo>
                        <a:pt x="180947" y="108069"/>
                      </a:lnTo>
                      <a:lnTo>
                        <a:pt x="183162" y="104604"/>
                      </a:lnTo>
                      <a:lnTo>
                        <a:pt x="185658" y="105021"/>
                      </a:lnTo>
                      <a:lnTo>
                        <a:pt x="189119" y="101417"/>
                      </a:lnTo>
                      <a:lnTo>
                        <a:pt x="191615" y="96706"/>
                      </a:lnTo>
                      <a:lnTo>
                        <a:pt x="190230" y="91027"/>
                      </a:lnTo>
                      <a:lnTo>
                        <a:pt x="185797" y="94770"/>
                      </a:lnTo>
                      <a:lnTo>
                        <a:pt x="185102" y="97123"/>
                      </a:lnTo>
                      <a:lnTo>
                        <a:pt x="183162" y="98925"/>
                      </a:lnTo>
                      <a:lnTo>
                        <a:pt x="179697" y="99620"/>
                      </a:lnTo>
                      <a:lnTo>
                        <a:pt x="175958" y="102664"/>
                      </a:lnTo>
                      <a:lnTo>
                        <a:pt x="174296" y="101973"/>
                      </a:lnTo>
                      <a:lnTo>
                        <a:pt x="174847" y="99342"/>
                      </a:lnTo>
                      <a:lnTo>
                        <a:pt x="173188" y="98647"/>
                      </a:lnTo>
                      <a:lnTo>
                        <a:pt x="173462" y="96433"/>
                      </a:lnTo>
                      <a:lnTo>
                        <a:pt x="176375" y="92690"/>
                      </a:lnTo>
                      <a:lnTo>
                        <a:pt x="177344" y="91027"/>
                      </a:lnTo>
                      <a:lnTo>
                        <a:pt x="180114" y="88948"/>
                      </a:lnTo>
                      <a:lnTo>
                        <a:pt x="182055" y="91305"/>
                      </a:lnTo>
                      <a:lnTo>
                        <a:pt x="183717" y="88948"/>
                      </a:lnTo>
                      <a:lnTo>
                        <a:pt x="186349" y="85900"/>
                      </a:lnTo>
                      <a:lnTo>
                        <a:pt x="185102" y="82713"/>
                      </a:lnTo>
                      <a:lnTo>
                        <a:pt x="182745" y="79252"/>
                      </a:lnTo>
                      <a:lnTo>
                        <a:pt x="178173" y="77034"/>
                      </a:lnTo>
                      <a:lnTo>
                        <a:pt x="174986" y="75648"/>
                      </a:lnTo>
                      <a:lnTo>
                        <a:pt x="172216" y="75648"/>
                      </a:lnTo>
                      <a:lnTo>
                        <a:pt x="170414" y="79665"/>
                      </a:lnTo>
                      <a:lnTo>
                        <a:pt x="169168" y="79526"/>
                      </a:lnTo>
                      <a:lnTo>
                        <a:pt x="167922" y="78002"/>
                      </a:lnTo>
                      <a:lnTo>
                        <a:pt x="165429" y="77034"/>
                      </a:lnTo>
                      <a:lnTo>
                        <a:pt x="164874" y="78696"/>
                      </a:lnTo>
                      <a:lnTo>
                        <a:pt x="165564" y="82022"/>
                      </a:lnTo>
                      <a:lnTo>
                        <a:pt x="167227" y="83407"/>
                      </a:lnTo>
                      <a:lnTo>
                        <a:pt x="164735" y="83963"/>
                      </a:lnTo>
                      <a:lnTo>
                        <a:pt x="161548" y="85348"/>
                      </a:lnTo>
                      <a:lnTo>
                        <a:pt x="162104" y="82578"/>
                      </a:lnTo>
                      <a:lnTo>
                        <a:pt x="161409" y="76482"/>
                      </a:lnTo>
                      <a:lnTo>
                        <a:pt x="159333" y="79252"/>
                      </a:lnTo>
                      <a:lnTo>
                        <a:pt x="158361" y="81883"/>
                      </a:lnTo>
                      <a:lnTo>
                        <a:pt x="158083" y="84376"/>
                      </a:lnTo>
                      <a:lnTo>
                        <a:pt x="156281" y="81328"/>
                      </a:lnTo>
                      <a:lnTo>
                        <a:pt x="157115" y="78557"/>
                      </a:lnTo>
                      <a:lnTo>
                        <a:pt x="159472" y="75648"/>
                      </a:lnTo>
                      <a:lnTo>
                        <a:pt x="160580" y="70799"/>
                      </a:lnTo>
                      <a:lnTo>
                        <a:pt x="158778" y="70799"/>
                      </a:lnTo>
                      <a:lnTo>
                        <a:pt x="155174" y="72462"/>
                      </a:lnTo>
                      <a:lnTo>
                        <a:pt x="152543" y="74402"/>
                      </a:lnTo>
                      <a:lnTo>
                        <a:pt x="151574" y="78557"/>
                      </a:lnTo>
                      <a:lnTo>
                        <a:pt x="152404" y="81744"/>
                      </a:lnTo>
                      <a:lnTo>
                        <a:pt x="150051" y="82161"/>
                      </a:lnTo>
                      <a:lnTo>
                        <a:pt x="149217" y="79665"/>
                      </a:lnTo>
                      <a:lnTo>
                        <a:pt x="148939" y="76617"/>
                      </a:lnTo>
                      <a:lnTo>
                        <a:pt x="151158" y="75093"/>
                      </a:lnTo>
                      <a:lnTo>
                        <a:pt x="150741" y="72878"/>
                      </a:lnTo>
                      <a:lnTo>
                        <a:pt x="147415" y="75371"/>
                      </a:lnTo>
                      <a:lnTo>
                        <a:pt x="146308" y="77034"/>
                      </a:lnTo>
                      <a:lnTo>
                        <a:pt x="145613" y="74680"/>
                      </a:lnTo>
                      <a:lnTo>
                        <a:pt x="147554" y="73156"/>
                      </a:lnTo>
                      <a:lnTo>
                        <a:pt x="146586" y="71632"/>
                      </a:lnTo>
                      <a:lnTo>
                        <a:pt x="148110" y="70799"/>
                      </a:lnTo>
                      <a:lnTo>
                        <a:pt x="150880" y="70799"/>
                      </a:lnTo>
                      <a:lnTo>
                        <a:pt x="152543" y="68858"/>
                      </a:lnTo>
                      <a:lnTo>
                        <a:pt x="154067" y="67060"/>
                      </a:lnTo>
                      <a:lnTo>
                        <a:pt x="156281" y="67060"/>
                      </a:lnTo>
                      <a:lnTo>
                        <a:pt x="156008" y="63040"/>
                      </a:lnTo>
                      <a:lnTo>
                        <a:pt x="155313" y="60269"/>
                      </a:lnTo>
                      <a:lnTo>
                        <a:pt x="152404" y="60269"/>
                      </a:lnTo>
                      <a:lnTo>
                        <a:pt x="147137" y="60269"/>
                      </a:lnTo>
                      <a:lnTo>
                        <a:pt x="143954" y="63595"/>
                      </a:lnTo>
                      <a:lnTo>
                        <a:pt x="142982" y="67195"/>
                      </a:lnTo>
                      <a:lnTo>
                        <a:pt x="141180" y="70799"/>
                      </a:lnTo>
                      <a:lnTo>
                        <a:pt x="139656" y="70247"/>
                      </a:lnTo>
                      <a:lnTo>
                        <a:pt x="140629" y="67473"/>
                      </a:lnTo>
                      <a:lnTo>
                        <a:pt x="142014" y="64012"/>
                      </a:lnTo>
                      <a:lnTo>
                        <a:pt x="142288" y="61932"/>
                      </a:lnTo>
                      <a:lnTo>
                        <a:pt x="145062" y="60269"/>
                      </a:lnTo>
                      <a:lnTo>
                        <a:pt x="142704" y="58468"/>
                      </a:lnTo>
                      <a:lnTo>
                        <a:pt x="140351" y="60408"/>
                      </a:lnTo>
                      <a:lnTo>
                        <a:pt x="137581" y="63318"/>
                      </a:lnTo>
                      <a:lnTo>
                        <a:pt x="135501" y="66088"/>
                      </a:lnTo>
                      <a:lnTo>
                        <a:pt x="134668" y="64425"/>
                      </a:lnTo>
                      <a:lnTo>
                        <a:pt x="136196" y="61377"/>
                      </a:lnTo>
                      <a:lnTo>
                        <a:pt x="138966" y="58468"/>
                      </a:lnTo>
                      <a:lnTo>
                        <a:pt x="142427" y="57083"/>
                      </a:lnTo>
                      <a:lnTo>
                        <a:pt x="145891" y="57083"/>
                      </a:lnTo>
                      <a:lnTo>
                        <a:pt x="148249" y="54725"/>
                      </a:lnTo>
                      <a:lnTo>
                        <a:pt x="147276" y="51955"/>
                      </a:lnTo>
                      <a:lnTo>
                        <a:pt x="146447" y="47109"/>
                      </a:lnTo>
                      <a:lnTo>
                        <a:pt x="142704" y="45859"/>
                      </a:lnTo>
                      <a:lnTo>
                        <a:pt x="138549" y="44196"/>
                      </a:lnTo>
                      <a:lnTo>
                        <a:pt x="138549" y="48077"/>
                      </a:lnTo>
                      <a:lnTo>
                        <a:pt x="136196" y="48216"/>
                      </a:lnTo>
                      <a:lnTo>
                        <a:pt x="135501" y="46692"/>
                      </a:lnTo>
                      <a:lnTo>
                        <a:pt x="136886" y="45168"/>
                      </a:lnTo>
                      <a:lnTo>
                        <a:pt x="135779" y="43089"/>
                      </a:lnTo>
                      <a:lnTo>
                        <a:pt x="132314" y="43089"/>
                      </a:lnTo>
                      <a:lnTo>
                        <a:pt x="130790" y="40870"/>
                      </a:lnTo>
                      <a:lnTo>
                        <a:pt x="128020" y="38378"/>
                      </a:lnTo>
                      <a:lnTo>
                        <a:pt x="122202" y="39072"/>
                      </a:lnTo>
                      <a:lnTo>
                        <a:pt x="116102" y="42672"/>
                      </a:lnTo>
                      <a:lnTo>
                        <a:pt x="114578" y="47939"/>
                      </a:lnTo>
                      <a:lnTo>
                        <a:pt x="116519" y="50431"/>
                      </a:lnTo>
                      <a:lnTo>
                        <a:pt x="119844" y="52649"/>
                      </a:lnTo>
                      <a:lnTo>
                        <a:pt x="122892" y="54590"/>
                      </a:lnTo>
                      <a:lnTo>
                        <a:pt x="122063" y="57221"/>
                      </a:lnTo>
                      <a:lnTo>
                        <a:pt x="120400" y="55420"/>
                      </a:lnTo>
                      <a:lnTo>
                        <a:pt x="118320" y="54451"/>
                      </a:lnTo>
                      <a:lnTo>
                        <a:pt x="114578" y="53340"/>
                      </a:lnTo>
                      <a:lnTo>
                        <a:pt x="113058" y="54590"/>
                      </a:lnTo>
                      <a:lnTo>
                        <a:pt x="113058" y="52094"/>
                      </a:lnTo>
                      <a:lnTo>
                        <a:pt x="111391" y="52788"/>
                      </a:lnTo>
                      <a:lnTo>
                        <a:pt x="111391" y="54312"/>
                      </a:lnTo>
                      <a:lnTo>
                        <a:pt x="113058" y="57638"/>
                      </a:lnTo>
                      <a:lnTo>
                        <a:pt x="114994" y="59575"/>
                      </a:lnTo>
                      <a:lnTo>
                        <a:pt x="116519" y="63318"/>
                      </a:lnTo>
                      <a:lnTo>
                        <a:pt x="116380" y="64980"/>
                      </a:lnTo>
                      <a:lnTo>
                        <a:pt x="114994" y="64564"/>
                      </a:lnTo>
                      <a:lnTo>
                        <a:pt x="113887" y="61377"/>
                      </a:lnTo>
                      <a:lnTo>
                        <a:pt x="112502" y="59162"/>
                      </a:lnTo>
                      <a:lnTo>
                        <a:pt x="110284" y="57912"/>
                      </a:lnTo>
                      <a:lnTo>
                        <a:pt x="109593" y="61932"/>
                      </a:lnTo>
                      <a:lnTo>
                        <a:pt x="111669" y="63179"/>
                      </a:lnTo>
                      <a:lnTo>
                        <a:pt x="112641" y="64980"/>
                      </a:lnTo>
                      <a:lnTo>
                        <a:pt x="110422" y="65119"/>
                      </a:lnTo>
                      <a:lnTo>
                        <a:pt x="107930" y="64012"/>
                      </a:lnTo>
                      <a:lnTo>
                        <a:pt x="107097" y="61793"/>
                      </a:lnTo>
                      <a:lnTo>
                        <a:pt x="107791" y="58607"/>
                      </a:lnTo>
                      <a:lnTo>
                        <a:pt x="108621" y="54864"/>
                      </a:lnTo>
                      <a:lnTo>
                        <a:pt x="107097" y="51681"/>
                      </a:lnTo>
                      <a:lnTo>
                        <a:pt x="105573" y="49324"/>
                      </a:lnTo>
                      <a:lnTo>
                        <a:pt x="104188" y="51955"/>
                      </a:lnTo>
                      <a:lnTo>
                        <a:pt x="102803" y="54312"/>
                      </a:lnTo>
                      <a:lnTo>
                        <a:pt x="101834" y="51542"/>
                      </a:lnTo>
                      <a:lnTo>
                        <a:pt x="101140" y="48216"/>
                      </a:lnTo>
                      <a:lnTo>
                        <a:pt x="99064" y="50292"/>
                      </a:lnTo>
                      <a:lnTo>
                        <a:pt x="98092" y="52233"/>
                      </a:lnTo>
                      <a:lnTo>
                        <a:pt x="99199" y="55836"/>
                      </a:lnTo>
                      <a:lnTo>
                        <a:pt x="98092" y="54174"/>
                      </a:lnTo>
                      <a:lnTo>
                        <a:pt x="95877" y="54035"/>
                      </a:lnTo>
                      <a:lnTo>
                        <a:pt x="95877" y="57912"/>
                      </a:lnTo>
                      <a:lnTo>
                        <a:pt x="95877" y="60825"/>
                      </a:lnTo>
                      <a:lnTo>
                        <a:pt x="93103" y="63040"/>
                      </a:lnTo>
                      <a:lnTo>
                        <a:pt x="90472" y="65810"/>
                      </a:lnTo>
                      <a:lnTo>
                        <a:pt x="88670" y="61238"/>
                      </a:lnTo>
                      <a:lnTo>
                        <a:pt x="89916" y="57638"/>
                      </a:lnTo>
                      <a:lnTo>
                        <a:pt x="90749" y="53479"/>
                      </a:lnTo>
                      <a:lnTo>
                        <a:pt x="93797" y="47109"/>
                      </a:lnTo>
                      <a:lnTo>
                        <a:pt x="92690" y="46692"/>
                      </a:lnTo>
                      <a:lnTo>
                        <a:pt x="89364" y="50292"/>
                      </a:lnTo>
                      <a:lnTo>
                        <a:pt x="86039" y="54035"/>
                      </a:lnTo>
                      <a:lnTo>
                        <a:pt x="87007" y="51403"/>
                      </a:lnTo>
                      <a:lnTo>
                        <a:pt x="89364" y="46414"/>
                      </a:lnTo>
                      <a:lnTo>
                        <a:pt x="93797" y="41565"/>
                      </a:lnTo>
                      <a:lnTo>
                        <a:pt x="96016" y="38378"/>
                      </a:lnTo>
                      <a:lnTo>
                        <a:pt x="94214" y="34084"/>
                      </a:lnTo>
                      <a:lnTo>
                        <a:pt x="91857" y="30897"/>
                      </a:lnTo>
                      <a:lnTo>
                        <a:pt x="91996" y="24106"/>
                      </a:lnTo>
                      <a:lnTo>
                        <a:pt x="89364" y="22443"/>
                      </a:lnTo>
                      <a:lnTo>
                        <a:pt x="86039" y="19812"/>
                      </a:lnTo>
                      <a:lnTo>
                        <a:pt x="87007" y="15518"/>
                      </a:lnTo>
                      <a:lnTo>
                        <a:pt x="86039" y="10251"/>
                      </a:lnTo>
                      <a:lnTo>
                        <a:pt x="83681" y="5679"/>
                      </a:lnTo>
                      <a:lnTo>
                        <a:pt x="79943" y="4572"/>
                      </a:lnTo>
                      <a:lnTo>
                        <a:pt x="70799" y="4572"/>
                      </a:lnTo>
                      <a:lnTo>
                        <a:pt x="69136" y="7203"/>
                      </a:lnTo>
                      <a:lnTo>
                        <a:pt x="65810" y="8037"/>
                      </a:lnTo>
                      <a:lnTo>
                        <a:pt x="59714" y="11497"/>
                      </a:lnTo>
                      <a:lnTo>
                        <a:pt x="61377" y="13025"/>
                      </a:lnTo>
                      <a:lnTo>
                        <a:pt x="63317" y="15657"/>
                      </a:lnTo>
                      <a:lnTo>
                        <a:pt x="62484" y="16764"/>
                      </a:lnTo>
                      <a:lnTo>
                        <a:pt x="60404" y="14684"/>
                      </a:lnTo>
                      <a:lnTo>
                        <a:pt x="57083" y="13438"/>
                      </a:lnTo>
                      <a:lnTo>
                        <a:pt x="52784" y="16625"/>
                      </a:lnTo>
                      <a:lnTo>
                        <a:pt x="55142" y="19951"/>
                      </a:lnTo>
                      <a:lnTo>
                        <a:pt x="54586" y="21614"/>
                      </a:lnTo>
                      <a:lnTo>
                        <a:pt x="51955" y="18982"/>
                      </a:lnTo>
                      <a:lnTo>
                        <a:pt x="50014" y="18149"/>
                      </a:lnTo>
                      <a:lnTo>
                        <a:pt x="48212" y="20919"/>
                      </a:lnTo>
                      <a:lnTo>
                        <a:pt x="50570" y="23554"/>
                      </a:lnTo>
                      <a:lnTo>
                        <a:pt x="52923" y="25217"/>
                      </a:lnTo>
                      <a:lnTo>
                        <a:pt x="57221" y="25908"/>
                      </a:lnTo>
                      <a:lnTo>
                        <a:pt x="59714" y="27849"/>
                      </a:lnTo>
                      <a:lnTo>
                        <a:pt x="57495" y="28678"/>
                      </a:lnTo>
                      <a:lnTo>
                        <a:pt x="55003" y="27988"/>
                      </a:lnTo>
                      <a:lnTo>
                        <a:pt x="50709" y="26876"/>
                      </a:lnTo>
                      <a:lnTo>
                        <a:pt x="47383" y="25217"/>
                      </a:lnTo>
                      <a:lnTo>
                        <a:pt x="46688" y="28404"/>
                      </a:lnTo>
                      <a:lnTo>
                        <a:pt x="50014" y="30341"/>
                      </a:lnTo>
                      <a:lnTo>
                        <a:pt x="54308" y="32421"/>
                      </a:lnTo>
                      <a:lnTo>
                        <a:pt x="52510" y="34913"/>
                      </a:lnTo>
                      <a:lnTo>
                        <a:pt x="49875" y="33115"/>
                      </a:lnTo>
                      <a:lnTo>
                        <a:pt x="45029" y="30619"/>
                      </a:lnTo>
                      <a:lnTo>
                        <a:pt x="43640" y="32282"/>
                      </a:lnTo>
                      <a:lnTo>
                        <a:pt x="42255" y="37961"/>
                      </a:lnTo>
                      <a:lnTo>
                        <a:pt x="44613" y="42120"/>
                      </a:lnTo>
                      <a:lnTo>
                        <a:pt x="45164" y="48216"/>
                      </a:lnTo>
                      <a:lnTo>
                        <a:pt x="48073" y="49185"/>
                      </a:lnTo>
                      <a:lnTo>
                        <a:pt x="52233" y="48907"/>
                      </a:lnTo>
                      <a:lnTo>
                        <a:pt x="50709" y="52372"/>
                      </a:lnTo>
                      <a:lnTo>
                        <a:pt x="55142" y="57777"/>
                      </a:lnTo>
                      <a:lnTo>
                        <a:pt x="54447" y="60130"/>
                      </a:lnTo>
                      <a:lnTo>
                        <a:pt x="51399" y="56805"/>
                      </a:lnTo>
                      <a:lnTo>
                        <a:pt x="48351" y="54590"/>
                      </a:lnTo>
                      <a:lnTo>
                        <a:pt x="44196" y="55003"/>
                      </a:lnTo>
                      <a:lnTo>
                        <a:pt x="44335" y="59714"/>
                      </a:lnTo>
                      <a:lnTo>
                        <a:pt x="39485" y="62901"/>
                      </a:lnTo>
                      <a:lnTo>
                        <a:pt x="43640" y="65119"/>
                      </a:lnTo>
                      <a:lnTo>
                        <a:pt x="45029" y="71215"/>
                      </a:lnTo>
                      <a:lnTo>
                        <a:pt x="47800" y="72878"/>
                      </a:lnTo>
                      <a:lnTo>
                        <a:pt x="52923" y="72462"/>
                      </a:lnTo>
                      <a:lnTo>
                        <a:pt x="53201" y="77311"/>
                      </a:lnTo>
                      <a:lnTo>
                        <a:pt x="53201" y="80637"/>
                      </a:lnTo>
                      <a:lnTo>
                        <a:pt x="51538" y="82161"/>
                      </a:lnTo>
                      <a:lnTo>
                        <a:pt x="52233" y="93520"/>
                      </a:lnTo>
                      <a:lnTo>
                        <a:pt x="49324" y="92690"/>
                      </a:lnTo>
                      <a:lnTo>
                        <a:pt x="48490" y="87840"/>
                      </a:lnTo>
                      <a:lnTo>
                        <a:pt x="44752" y="88535"/>
                      </a:lnTo>
                      <a:lnTo>
                        <a:pt x="44613" y="85761"/>
                      </a:lnTo>
                      <a:lnTo>
                        <a:pt x="46966" y="83546"/>
                      </a:lnTo>
                      <a:lnTo>
                        <a:pt x="50014" y="83685"/>
                      </a:lnTo>
                      <a:lnTo>
                        <a:pt x="48907" y="81467"/>
                      </a:lnTo>
                      <a:lnTo>
                        <a:pt x="46688" y="79113"/>
                      </a:lnTo>
                      <a:lnTo>
                        <a:pt x="42394" y="74541"/>
                      </a:lnTo>
                      <a:lnTo>
                        <a:pt x="38239" y="68719"/>
                      </a:lnTo>
                      <a:lnTo>
                        <a:pt x="35330" y="62488"/>
                      </a:lnTo>
                      <a:lnTo>
                        <a:pt x="34496" y="57221"/>
                      </a:lnTo>
                      <a:lnTo>
                        <a:pt x="35191" y="52511"/>
                      </a:lnTo>
                      <a:lnTo>
                        <a:pt x="36437" y="48355"/>
                      </a:lnTo>
                      <a:lnTo>
                        <a:pt x="35747" y="45998"/>
                      </a:lnTo>
                      <a:lnTo>
                        <a:pt x="32695" y="42533"/>
                      </a:lnTo>
                      <a:lnTo>
                        <a:pt x="32695" y="38656"/>
                      </a:lnTo>
                      <a:lnTo>
                        <a:pt x="32695" y="32976"/>
                      </a:lnTo>
                      <a:lnTo>
                        <a:pt x="36159" y="28404"/>
                      </a:lnTo>
                      <a:lnTo>
                        <a:pt x="36576" y="24106"/>
                      </a:lnTo>
                      <a:lnTo>
                        <a:pt x="38100" y="20090"/>
                      </a:lnTo>
                      <a:lnTo>
                        <a:pt x="40731" y="15796"/>
                      </a:lnTo>
                      <a:lnTo>
                        <a:pt x="44057" y="11497"/>
                      </a:lnTo>
                      <a:lnTo>
                        <a:pt x="47800" y="7481"/>
                      </a:lnTo>
                      <a:lnTo>
                        <a:pt x="50709" y="4572"/>
                      </a:lnTo>
                      <a:lnTo>
                        <a:pt x="48629" y="2080"/>
                      </a:lnTo>
                      <a:lnTo>
                        <a:pt x="44196" y="691"/>
                      </a:lnTo>
                      <a:lnTo>
                        <a:pt x="38239" y="0"/>
                      </a:lnTo>
                      <a:lnTo>
                        <a:pt x="32695" y="0"/>
                      </a:lnTo>
                      <a:lnTo>
                        <a:pt x="28400" y="2492"/>
                      </a:lnTo>
                      <a:lnTo>
                        <a:pt x="23412" y="5128"/>
                      </a:lnTo>
                      <a:lnTo>
                        <a:pt x="18288" y="8727"/>
                      </a:lnTo>
                      <a:lnTo>
                        <a:pt x="15101" y="13299"/>
                      </a:lnTo>
                      <a:lnTo>
                        <a:pt x="13021" y="15518"/>
                      </a:lnTo>
                      <a:lnTo>
                        <a:pt x="13021" y="19256"/>
                      </a:lnTo>
                      <a:lnTo>
                        <a:pt x="10251" y="21058"/>
                      </a:lnTo>
                      <a:lnTo>
                        <a:pt x="7894" y="27015"/>
                      </a:lnTo>
                      <a:lnTo>
                        <a:pt x="6648" y="35052"/>
                      </a:lnTo>
                      <a:lnTo>
                        <a:pt x="4294" y="38656"/>
                      </a:lnTo>
                      <a:lnTo>
                        <a:pt x="5679" y="41287"/>
                      </a:lnTo>
                      <a:lnTo>
                        <a:pt x="2215" y="44752"/>
                      </a:lnTo>
                      <a:lnTo>
                        <a:pt x="1246" y="49324"/>
                      </a:lnTo>
                      <a:lnTo>
                        <a:pt x="0" y="53479"/>
                      </a:lnTo>
                      <a:lnTo>
                        <a:pt x="3048" y="56944"/>
                      </a:lnTo>
                      <a:lnTo>
                        <a:pt x="0" y="61099"/>
                      </a:lnTo>
                      <a:lnTo>
                        <a:pt x="0" y="66227"/>
                      </a:lnTo>
                      <a:lnTo>
                        <a:pt x="2215" y="69552"/>
                      </a:lnTo>
                      <a:lnTo>
                        <a:pt x="691" y="72739"/>
                      </a:lnTo>
                      <a:lnTo>
                        <a:pt x="0" y="77867"/>
                      </a:lnTo>
                      <a:lnTo>
                        <a:pt x="968" y="81606"/>
                      </a:lnTo>
                      <a:lnTo>
                        <a:pt x="3600" y="83963"/>
                      </a:lnTo>
                      <a:lnTo>
                        <a:pt x="8449" y="84653"/>
                      </a:lnTo>
                      <a:lnTo>
                        <a:pt x="13577" y="85487"/>
                      </a:lnTo>
                      <a:lnTo>
                        <a:pt x="18979" y="86455"/>
                      </a:lnTo>
                      <a:lnTo>
                        <a:pt x="21614" y="84237"/>
                      </a:lnTo>
                      <a:lnTo>
                        <a:pt x="21753" y="88396"/>
                      </a:lnTo>
                      <a:lnTo>
                        <a:pt x="24106" y="90059"/>
                      </a:lnTo>
                      <a:lnTo>
                        <a:pt x="27432" y="92968"/>
                      </a:lnTo>
                      <a:lnTo>
                        <a:pt x="24797" y="95183"/>
                      </a:lnTo>
                      <a:lnTo>
                        <a:pt x="19256" y="95738"/>
                      </a:lnTo>
                      <a:lnTo>
                        <a:pt x="16347" y="94770"/>
                      </a:lnTo>
                      <a:lnTo>
                        <a:pt x="13994" y="92829"/>
                      </a:lnTo>
                      <a:lnTo>
                        <a:pt x="10529" y="92690"/>
                      </a:lnTo>
                      <a:lnTo>
                        <a:pt x="7620" y="93659"/>
                      </a:lnTo>
                      <a:lnTo>
                        <a:pt x="6231" y="97123"/>
                      </a:lnTo>
                      <a:lnTo>
                        <a:pt x="7894" y="100727"/>
                      </a:lnTo>
                      <a:lnTo>
                        <a:pt x="10112" y="105850"/>
                      </a:lnTo>
                      <a:lnTo>
                        <a:pt x="12470" y="109593"/>
                      </a:lnTo>
                      <a:lnTo>
                        <a:pt x="16764" y="110422"/>
                      </a:lnTo>
                      <a:lnTo>
                        <a:pt x="20780" y="114721"/>
                      </a:lnTo>
                      <a:lnTo>
                        <a:pt x="22721" y="113197"/>
                      </a:lnTo>
                      <a:lnTo>
                        <a:pt x="27849" y="114721"/>
                      </a:lnTo>
                      <a:lnTo>
                        <a:pt x="28678" y="111117"/>
                      </a:lnTo>
                      <a:lnTo>
                        <a:pt x="31036" y="112780"/>
                      </a:lnTo>
                      <a:lnTo>
                        <a:pt x="34080" y="111256"/>
                      </a:lnTo>
                      <a:lnTo>
                        <a:pt x="34219" y="115689"/>
                      </a:lnTo>
                      <a:lnTo>
                        <a:pt x="35881" y="118185"/>
                      </a:lnTo>
                      <a:lnTo>
                        <a:pt x="39346" y="120817"/>
                      </a:lnTo>
                      <a:lnTo>
                        <a:pt x="41704" y="124004"/>
                      </a:lnTo>
                      <a:lnTo>
                        <a:pt x="44057" y="122618"/>
                      </a:lnTo>
                      <a:lnTo>
                        <a:pt x="43228" y="120539"/>
                      </a:lnTo>
                      <a:lnTo>
                        <a:pt x="46688" y="117908"/>
                      </a:lnTo>
                      <a:lnTo>
                        <a:pt x="46827" y="120261"/>
                      </a:lnTo>
                      <a:lnTo>
                        <a:pt x="50153" y="121229"/>
                      </a:lnTo>
                      <a:lnTo>
                        <a:pt x="51538" y="121368"/>
                      </a:lnTo>
                      <a:lnTo>
                        <a:pt x="53201" y="123170"/>
                      </a:lnTo>
                      <a:lnTo>
                        <a:pt x="58468" y="123726"/>
                      </a:lnTo>
                      <a:lnTo>
                        <a:pt x="62762" y="123309"/>
                      </a:lnTo>
                      <a:lnTo>
                        <a:pt x="67612" y="122757"/>
                      </a:lnTo>
                      <a:lnTo>
                        <a:pt x="71767" y="125667"/>
                      </a:lnTo>
                      <a:lnTo>
                        <a:pt x="75371" y="127052"/>
                      </a:lnTo>
                      <a:lnTo>
                        <a:pt x="76200" y="129405"/>
                      </a:lnTo>
                      <a:lnTo>
                        <a:pt x="78835" y="127881"/>
                      </a:lnTo>
                      <a:lnTo>
                        <a:pt x="81189" y="125940"/>
                      </a:lnTo>
                      <a:lnTo>
                        <a:pt x="78835" y="123031"/>
                      </a:lnTo>
                      <a:lnTo>
                        <a:pt x="75093" y="119983"/>
                      </a:lnTo>
                      <a:lnTo>
                        <a:pt x="76200" y="117908"/>
                      </a:lnTo>
                      <a:lnTo>
                        <a:pt x="78970" y="121095"/>
                      </a:lnTo>
                      <a:lnTo>
                        <a:pt x="82022" y="124694"/>
                      </a:lnTo>
                      <a:lnTo>
                        <a:pt x="85900" y="126079"/>
                      </a:lnTo>
                      <a:lnTo>
                        <a:pt x="88531" y="130651"/>
                      </a:lnTo>
                      <a:lnTo>
                        <a:pt x="90888" y="132592"/>
                      </a:lnTo>
                      <a:lnTo>
                        <a:pt x="94353" y="133286"/>
                      </a:lnTo>
                      <a:lnTo>
                        <a:pt x="96845" y="137720"/>
                      </a:lnTo>
                      <a:lnTo>
                        <a:pt x="98647" y="136751"/>
                      </a:lnTo>
                      <a:lnTo>
                        <a:pt x="98508" y="134811"/>
                      </a:lnTo>
                      <a:lnTo>
                        <a:pt x="102247" y="134672"/>
                      </a:lnTo>
                      <a:lnTo>
                        <a:pt x="103910" y="132731"/>
                      </a:lnTo>
                      <a:lnTo>
                        <a:pt x="104049" y="129822"/>
                      </a:lnTo>
                      <a:lnTo>
                        <a:pt x="101973" y="129544"/>
                      </a:lnTo>
                      <a:lnTo>
                        <a:pt x="100584" y="130790"/>
                      </a:lnTo>
                      <a:lnTo>
                        <a:pt x="98092" y="130790"/>
                      </a:lnTo>
                      <a:lnTo>
                        <a:pt x="96151" y="129405"/>
                      </a:lnTo>
                      <a:lnTo>
                        <a:pt x="93659" y="128714"/>
                      </a:lnTo>
                      <a:lnTo>
                        <a:pt x="92829" y="130516"/>
                      </a:lnTo>
                      <a:lnTo>
                        <a:pt x="90749" y="129127"/>
                      </a:lnTo>
                      <a:lnTo>
                        <a:pt x="88531" y="126079"/>
                      </a:lnTo>
                      <a:lnTo>
                        <a:pt x="86733" y="123309"/>
                      </a:lnTo>
                      <a:lnTo>
                        <a:pt x="82022" y="121507"/>
                      </a:lnTo>
                      <a:lnTo>
                        <a:pt x="82852" y="119844"/>
                      </a:lnTo>
                      <a:lnTo>
                        <a:pt x="86733" y="119844"/>
                      </a:lnTo>
                      <a:lnTo>
                        <a:pt x="89642" y="121095"/>
                      </a:lnTo>
                      <a:lnTo>
                        <a:pt x="94627" y="121507"/>
                      </a:lnTo>
                      <a:lnTo>
                        <a:pt x="97953" y="122757"/>
                      </a:lnTo>
                      <a:lnTo>
                        <a:pt x="100171" y="123587"/>
                      </a:lnTo>
                      <a:lnTo>
                        <a:pt x="101001" y="126079"/>
                      </a:lnTo>
                      <a:lnTo>
                        <a:pt x="102941" y="126496"/>
                      </a:lnTo>
                      <a:lnTo>
                        <a:pt x="107513" y="126496"/>
                      </a:lnTo>
                      <a:lnTo>
                        <a:pt x="110978" y="124694"/>
                      </a:lnTo>
                      <a:lnTo>
                        <a:pt x="110978" y="120956"/>
                      </a:lnTo>
                      <a:lnTo>
                        <a:pt x="110145" y="117074"/>
                      </a:lnTo>
                      <a:lnTo>
                        <a:pt x="108347" y="114026"/>
                      </a:lnTo>
                      <a:lnTo>
                        <a:pt x="104743" y="112641"/>
                      </a:lnTo>
                      <a:lnTo>
                        <a:pt x="104465" y="110700"/>
                      </a:lnTo>
                      <a:lnTo>
                        <a:pt x="105989" y="109315"/>
                      </a:lnTo>
                      <a:lnTo>
                        <a:pt x="109037" y="110561"/>
                      </a:lnTo>
                      <a:lnTo>
                        <a:pt x="113609" y="112085"/>
                      </a:lnTo>
                      <a:lnTo>
                        <a:pt x="115272" y="115550"/>
                      </a:lnTo>
                      <a:lnTo>
                        <a:pt x="117213" y="116657"/>
                      </a:lnTo>
                      <a:lnTo>
                        <a:pt x="120122" y="115828"/>
                      </a:lnTo>
                      <a:lnTo>
                        <a:pt x="122753" y="119293"/>
                      </a:lnTo>
                      <a:lnTo>
                        <a:pt x="121785" y="126218"/>
                      </a:lnTo>
                      <a:lnTo>
                        <a:pt x="122753" y="128437"/>
                      </a:lnTo>
                      <a:lnTo>
                        <a:pt x="126635" y="126635"/>
                      </a:lnTo>
                      <a:lnTo>
                        <a:pt x="130373" y="128159"/>
                      </a:lnTo>
                      <a:lnTo>
                        <a:pt x="130373" y="131762"/>
                      </a:lnTo>
                      <a:lnTo>
                        <a:pt x="128298" y="133425"/>
                      </a:lnTo>
                      <a:lnTo>
                        <a:pt x="130651" y="134672"/>
                      </a:lnTo>
                      <a:lnTo>
                        <a:pt x="133144" y="135088"/>
                      </a:lnTo>
                      <a:lnTo>
                        <a:pt x="133977" y="138549"/>
                      </a:lnTo>
                      <a:lnTo>
                        <a:pt x="135084" y="140768"/>
                      </a:lnTo>
                      <a:lnTo>
                        <a:pt x="139105" y="140490"/>
                      </a:lnTo>
                      <a:lnTo>
                        <a:pt x="141391" y="144510"/>
                      </a:lnTo>
                      <a:lnTo>
                        <a:pt x="142288" y="148943"/>
                      </a:lnTo>
                      <a:lnTo>
                        <a:pt x="138549" y="151158"/>
                      </a:lnTo>
                      <a:lnTo>
                        <a:pt x="135362" y="150328"/>
                      </a:lnTo>
                      <a:lnTo>
                        <a:pt x="132870" y="151297"/>
                      </a:lnTo>
                      <a:lnTo>
                        <a:pt x="133144" y="154623"/>
                      </a:lnTo>
                      <a:lnTo>
                        <a:pt x="132036" y="158917"/>
                      </a:lnTo>
                      <a:lnTo>
                        <a:pt x="134945" y="160302"/>
                      </a:lnTo>
                      <a:lnTo>
                        <a:pt x="138271" y="157254"/>
                      </a:lnTo>
                      <a:lnTo>
                        <a:pt x="141391" y="153515"/>
                      </a:lnTo>
                      <a:lnTo>
                        <a:pt x="146169" y="152960"/>
                      </a:lnTo>
                      <a:lnTo>
                        <a:pt x="150051" y="153515"/>
                      </a:lnTo>
                      <a:lnTo>
                        <a:pt x="151709" y="158639"/>
                      </a:lnTo>
                      <a:lnTo>
                        <a:pt x="154623" y="164183"/>
                      </a:lnTo>
                      <a:lnTo>
                        <a:pt x="158917" y="163767"/>
                      </a:lnTo>
                      <a:lnTo>
                        <a:pt x="156559" y="159056"/>
                      </a:lnTo>
                      <a:lnTo>
                        <a:pt x="159195" y="159333"/>
                      </a:lnTo>
                      <a:lnTo>
                        <a:pt x="161270" y="163076"/>
                      </a:lnTo>
                      <a:lnTo>
                        <a:pt x="159746" y="165290"/>
                      </a:lnTo>
                      <a:lnTo>
                        <a:pt x="159885" y="168616"/>
                      </a:lnTo>
                      <a:lnTo>
                        <a:pt x="163211" y="170418"/>
                      </a:lnTo>
                      <a:lnTo>
                        <a:pt x="167644" y="173327"/>
                      </a:lnTo>
                      <a:lnTo>
                        <a:pt x="169585" y="178316"/>
                      </a:lnTo>
                      <a:lnTo>
                        <a:pt x="170275" y="182471"/>
                      </a:lnTo>
                      <a:lnTo>
                        <a:pt x="173601" y="187182"/>
                      </a:lnTo>
                      <a:lnTo>
                        <a:pt x="174157" y="193834"/>
                      </a:lnTo>
                      <a:lnTo>
                        <a:pt x="175820" y="199235"/>
                      </a:lnTo>
                      <a:lnTo>
                        <a:pt x="174296" y="202561"/>
                      </a:lnTo>
                      <a:lnTo>
                        <a:pt x="169585" y="204915"/>
                      </a:lnTo>
                      <a:lnTo>
                        <a:pt x="167783" y="210459"/>
                      </a:lnTo>
                      <a:lnTo>
                        <a:pt x="168755" y="212812"/>
                      </a:lnTo>
                      <a:lnTo>
                        <a:pt x="164457" y="214614"/>
                      </a:lnTo>
                      <a:lnTo>
                        <a:pt x="161687" y="219325"/>
                      </a:lnTo>
                      <a:lnTo>
                        <a:pt x="156146" y="223068"/>
                      </a:lnTo>
                      <a:lnTo>
                        <a:pt x="155452" y="226389"/>
                      </a:lnTo>
                      <a:lnTo>
                        <a:pt x="156420" y="231104"/>
                      </a:lnTo>
                      <a:lnTo>
                        <a:pt x="160580" y="235811"/>
                      </a:lnTo>
                      <a:lnTo>
                        <a:pt x="162933" y="241494"/>
                      </a:lnTo>
                      <a:lnTo>
                        <a:pt x="159746" y="241356"/>
                      </a:lnTo>
                      <a:lnTo>
                        <a:pt x="156420" y="241078"/>
                      </a:lnTo>
                      <a:lnTo>
                        <a:pt x="153237" y="245372"/>
                      </a:lnTo>
                      <a:lnTo>
                        <a:pt x="150602" y="244955"/>
                      </a:lnTo>
                      <a:lnTo>
                        <a:pt x="148249" y="244820"/>
                      </a:lnTo>
                      <a:lnTo>
                        <a:pt x="146725" y="247452"/>
                      </a:lnTo>
                      <a:lnTo>
                        <a:pt x="140212" y="247174"/>
                      </a:lnTo>
                      <a:lnTo>
                        <a:pt x="138132" y="247868"/>
                      </a:lnTo>
                      <a:lnTo>
                        <a:pt x="135501" y="246618"/>
                      </a:lnTo>
                      <a:lnTo>
                        <a:pt x="133283" y="245233"/>
                      </a:lnTo>
                      <a:lnTo>
                        <a:pt x="128572" y="243987"/>
                      </a:lnTo>
                      <a:lnTo>
                        <a:pt x="124694" y="244265"/>
                      </a:lnTo>
                      <a:lnTo>
                        <a:pt x="123861" y="250361"/>
                      </a:lnTo>
                      <a:lnTo>
                        <a:pt x="120400" y="251746"/>
                      </a:lnTo>
                      <a:lnTo>
                        <a:pt x="117074" y="255349"/>
                      </a:lnTo>
                      <a:lnTo>
                        <a:pt x="116796" y="262414"/>
                      </a:lnTo>
                      <a:close/>
                    </a:path>
                  </a:pathLst>
                </a:custGeom>
                <a:grpFill/>
                <a:ln w="39624" cap="flat">
                  <a:noFill/>
                  <a:prstDash val="solid"/>
                  <a:miter/>
                </a:ln>
              </p:spPr>
              <p:txBody>
                <a:bodyPr rtlCol="0" anchor="ctr"/>
                <a:lstStyle/>
                <a:p>
                  <a:endParaRPr lang="en-US"/>
                </a:p>
              </p:txBody>
            </p:sp>
            <p:sp>
              <p:nvSpPr>
                <p:cNvPr id="225" name="Freeform: Shape 67">
                  <a:extLst>
                    <a:ext uri="{FF2B5EF4-FFF2-40B4-BE49-F238E27FC236}">
                      <a16:creationId xmlns:a16="http://schemas.microsoft.com/office/drawing/2014/main" id="{A96464B1-40E9-435A-B08E-FC3605BA2796}"/>
                    </a:ext>
                  </a:extLst>
                </p:cNvPr>
                <p:cNvSpPr/>
                <p:nvPr/>
              </p:nvSpPr>
              <p:spPr>
                <a:xfrm>
                  <a:off x="7978290" y="4274143"/>
                  <a:ext cx="21530" cy="30360"/>
                </a:xfrm>
                <a:custGeom>
                  <a:avLst/>
                  <a:gdLst>
                    <a:gd name="connsiteX0" fmla="*/ 0 w 21530"/>
                    <a:gd name="connsiteY0" fmla="*/ 18768 h 30360"/>
                    <a:gd name="connsiteX1" fmla="*/ 3314 w 21530"/>
                    <a:gd name="connsiteY1" fmla="*/ 30361 h 30360"/>
                    <a:gd name="connsiteX2" fmla="*/ 9938 w 21530"/>
                    <a:gd name="connsiteY2" fmla="*/ 28984 h 30360"/>
                    <a:gd name="connsiteX3" fmla="*/ 15609 w 21530"/>
                    <a:gd name="connsiteY3" fmla="*/ 27603 h 30360"/>
                    <a:gd name="connsiteX4" fmla="*/ 21530 w 21530"/>
                    <a:gd name="connsiteY4" fmla="*/ 20149 h 30360"/>
                    <a:gd name="connsiteX5" fmla="*/ 21530 w 21530"/>
                    <a:gd name="connsiteY5" fmla="*/ 13525 h 30360"/>
                    <a:gd name="connsiteX6" fmla="*/ 21530 w 21530"/>
                    <a:gd name="connsiteY6" fmla="*/ 7453 h 30360"/>
                    <a:gd name="connsiteX7" fmla="*/ 18768 w 21530"/>
                    <a:gd name="connsiteY7" fmla="*/ 2762 h 30360"/>
                    <a:gd name="connsiteX8" fmla="*/ 10763 w 21530"/>
                    <a:gd name="connsiteY8" fmla="*/ 0 h 30360"/>
                    <a:gd name="connsiteX9" fmla="*/ 4417 w 21530"/>
                    <a:gd name="connsiteY9" fmla="*/ 3865 h 3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530" h="30360">
                      <a:moveTo>
                        <a:pt x="0" y="18768"/>
                      </a:moveTo>
                      <a:lnTo>
                        <a:pt x="3314" y="30361"/>
                      </a:lnTo>
                      <a:lnTo>
                        <a:pt x="9938" y="28984"/>
                      </a:lnTo>
                      <a:lnTo>
                        <a:pt x="15609" y="27603"/>
                      </a:lnTo>
                      <a:lnTo>
                        <a:pt x="21530" y="20149"/>
                      </a:lnTo>
                      <a:lnTo>
                        <a:pt x="21530" y="13525"/>
                      </a:lnTo>
                      <a:lnTo>
                        <a:pt x="21530" y="7453"/>
                      </a:lnTo>
                      <a:lnTo>
                        <a:pt x="18768" y="2762"/>
                      </a:lnTo>
                      <a:lnTo>
                        <a:pt x="10763" y="0"/>
                      </a:lnTo>
                      <a:lnTo>
                        <a:pt x="4417" y="3865"/>
                      </a:lnTo>
                      <a:close/>
                    </a:path>
                  </a:pathLst>
                </a:custGeom>
                <a:grpFill/>
                <a:ln w="39624" cap="flat">
                  <a:noFill/>
                  <a:prstDash val="solid"/>
                  <a:miter/>
                </a:ln>
              </p:spPr>
              <p:txBody>
                <a:bodyPr rtlCol="0" anchor="ctr"/>
                <a:lstStyle/>
                <a:p>
                  <a:endParaRPr lang="en-US"/>
                </a:p>
              </p:txBody>
            </p:sp>
            <p:sp>
              <p:nvSpPr>
                <p:cNvPr id="226" name="Freeform: Shape 68">
                  <a:extLst>
                    <a:ext uri="{FF2B5EF4-FFF2-40B4-BE49-F238E27FC236}">
                      <a16:creationId xmlns:a16="http://schemas.microsoft.com/office/drawing/2014/main" id="{7DF609F2-32B9-42A4-9CB4-85F481F3BEF3}"/>
                    </a:ext>
                  </a:extLst>
                </p:cNvPr>
                <p:cNvSpPr/>
                <p:nvPr/>
              </p:nvSpPr>
              <p:spPr>
                <a:xfrm>
                  <a:off x="8003131" y="4282978"/>
                  <a:ext cx="12422" cy="6346"/>
                </a:xfrm>
                <a:custGeom>
                  <a:avLst/>
                  <a:gdLst>
                    <a:gd name="connsiteX0" fmla="*/ 0 w 12422"/>
                    <a:gd name="connsiteY0" fmla="*/ 0 h 6346"/>
                    <a:gd name="connsiteX1" fmla="*/ 1659 w 12422"/>
                    <a:gd name="connsiteY1" fmla="*/ 6346 h 6346"/>
                    <a:gd name="connsiteX2" fmla="*/ 12422 w 12422"/>
                    <a:gd name="connsiteY2" fmla="*/ 6346 h 6346"/>
                    <a:gd name="connsiteX3" fmla="*/ 12422 w 12422"/>
                    <a:gd name="connsiteY3" fmla="*/ 3171 h 6346"/>
                    <a:gd name="connsiteX4" fmla="*/ 6211 w 12422"/>
                    <a:gd name="connsiteY4" fmla="*/ 0 h 6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 h="6346">
                      <a:moveTo>
                        <a:pt x="0" y="0"/>
                      </a:moveTo>
                      <a:lnTo>
                        <a:pt x="1659" y="6346"/>
                      </a:lnTo>
                      <a:lnTo>
                        <a:pt x="12422" y="6346"/>
                      </a:lnTo>
                      <a:lnTo>
                        <a:pt x="12422" y="3171"/>
                      </a:lnTo>
                      <a:lnTo>
                        <a:pt x="6211" y="0"/>
                      </a:lnTo>
                      <a:close/>
                    </a:path>
                  </a:pathLst>
                </a:custGeom>
                <a:grpFill/>
                <a:ln w="39624" cap="flat">
                  <a:noFill/>
                  <a:prstDash val="solid"/>
                  <a:miter/>
                </a:ln>
              </p:spPr>
              <p:txBody>
                <a:bodyPr rtlCol="0" anchor="ctr"/>
                <a:lstStyle/>
                <a:p>
                  <a:endParaRPr lang="en-US"/>
                </a:p>
              </p:txBody>
            </p:sp>
            <p:sp>
              <p:nvSpPr>
                <p:cNvPr id="227" name="Freeform: Shape 69">
                  <a:extLst>
                    <a:ext uri="{FF2B5EF4-FFF2-40B4-BE49-F238E27FC236}">
                      <a16:creationId xmlns:a16="http://schemas.microsoft.com/office/drawing/2014/main" id="{A9E83953-43F4-488F-8345-8CFA1BF4A255}"/>
                    </a:ext>
                  </a:extLst>
                </p:cNvPr>
                <p:cNvSpPr/>
                <p:nvPr/>
              </p:nvSpPr>
              <p:spPr>
                <a:xfrm>
                  <a:off x="7957149" y="4246660"/>
                  <a:ext cx="11116" cy="14446"/>
                </a:xfrm>
                <a:custGeom>
                  <a:avLst/>
                  <a:gdLst>
                    <a:gd name="connsiteX0" fmla="*/ 0 w 11116"/>
                    <a:gd name="connsiteY0" fmla="*/ 12367 h 14446"/>
                    <a:gd name="connsiteX1" fmla="*/ 2806 w 11116"/>
                    <a:gd name="connsiteY1" fmla="*/ 14446 h 14446"/>
                    <a:gd name="connsiteX2" fmla="*/ 7378 w 11116"/>
                    <a:gd name="connsiteY2" fmla="*/ 9874 h 14446"/>
                    <a:gd name="connsiteX3" fmla="*/ 11116 w 11116"/>
                    <a:gd name="connsiteY3" fmla="*/ 2290 h 14446"/>
                    <a:gd name="connsiteX4" fmla="*/ 10390 w 11116"/>
                    <a:gd name="connsiteY4" fmla="*/ 0 h 14446"/>
                    <a:gd name="connsiteX5" fmla="*/ 5556 w 11116"/>
                    <a:gd name="connsiteY5" fmla="*/ 3743 h 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16" h="14446">
                      <a:moveTo>
                        <a:pt x="0" y="12367"/>
                      </a:moveTo>
                      <a:lnTo>
                        <a:pt x="2806" y="14446"/>
                      </a:lnTo>
                      <a:lnTo>
                        <a:pt x="7378" y="9874"/>
                      </a:lnTo>
                      <a:lnTo>
                        <a:pt x="11116" y="2290"/>
                      </a:lnTo>
                      <a:lnTo>
                        <a:pt x="10390" y="0"/>
                      </a:lnTo>
                      <a:lnTo>
                        <a:pt x="5556" y="3743"/>
                      </a:lnTo>
                      <a:close/>
                    </a:path>
                  </a:pathLst>
                </a:custGeom>
                <a:grpFill/>
                <a:ln w="39624" cap="flat">
                  <a:noFill/>
                  <a:prstDash val="solid"/>
                  <a:miter/>
                </a:ln>
              </p:spPr>
              <p:txBody>
                <a:bodyPr rtlCol="0" anchor="ctr"/>
                <a:lstStyle/>
                <a:p>
                  <a:endParaRPr lang="en-US"/>
                </a:p>
              </p:txBody>
            </p:sp>
            <p:sp>
              <p:nvSpPr>
                <p:cNvPr id="228" name="Freeform: Shape 70">
                  <a:extLst>
                    <a:ext uri="{FF2B5EF4-FFF2-40B4-BE49-F238E27FC236}">
                      <a16:creationId xmlns:a16="http://schemas.microsoft.com/office/drawing/2014/main" id="{34388302-E7EA-4FDE-8734-3320C4B0822B}"/>
                    </a:ext>
                  </a:extLst>
                </p:cNvPr>
                <p:cNvSpPr/>
                <p:nvPr/>
              </p:nvSpPr>
              <p:spPr>
                <a:xfrm>
                  <a:off x="7978290" y="4245624"/>
                  <a:ext cx="5456" cy="6234"/>
                </a:xfrm>
                <a:custGeom>
                  <a:avLst/>
                  <a:gdLst>
                    <a:gd name="connsiteX0" fmla="*/ 0 w 5456"/>
                    <a:gd name="connsiteY0" fmla="*/ 1036 h 6234"/>
                    <a:gd name="connsiteX1" fmla="*/ 0 w 5456"/>
                    <a:gd name="connsiteY1" fmla="*/ 6235 h 6234"/>
                    <a:gd name="connsiteX2" fmla="*/ 2028 w 5456"/>
                    <a:gd name="connsiteY2" fmla="*/ 6235 h 6234"/>
                    <a:gd name="connsiteX3" fmla="*/ 5457 w 5456"/>
                    <a:gd name="connsiteY3" fmla="*/ 1663 h 6234"/>
                    <a:gd name="connsiteX4" fmla="*/ 4524 w 5456"/>
                    <a:gd name="connsiteY4" fmla="*/ 0 h 6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6" h="6234">
                      <a:moveTo>
                        <a:pt x="0" y="1036"/>
                      </a:moveTo>
                      <a:lnTo>
                        <a:pt x="0" y="6235"/>
                      </a:lnTo>
                      <a:lnTo>
                        <a:pt x="2028" y="6235"/>
                      </a:lnTo>
                      <a:lnTo>
                        <a:pt x="5457" y="1663"/>
                      </a:lnTo>
                      <a:lnTo>
                        <a:pt x="4524" y="0"/>
                      </a:lnTo>
                      <a:close/>
                    </a:path>
                  </a:pathLst>
                </a:custGeom>
                <a:grpFill/>
                <a:ln w="39624" cap="flat">
                  <a:noFill/>
                  <a:prstDash val="solid"/>
                  <a:miter/>
                </a:ln>
              </p:spPr>
              <p:txBody>
                <a:bodyPr rtlCol="0" anchor="ctr"/>
                <a:lstStyle/>
                <a:p>
                  <a:endParaRPr lang="en-US"/>
                </a:p>
              </p:txBody>
            </p:sp>
            <p:sp>
              <p:nvSpPr>
                <p:cNvPr id="229" name="Freeform: Shape 71">
                  <a:extLst>
                    <a:ext uri="{FF2B5EF4-FFF2-40B4-BE49-F238E27FC236}">
                      <a16:creationId xmlns:a16="http://schemas.microsoft.com/office/drawing/2014/main" id="{8A675CD4-141B-415F-9429-DF4CB91534E6}"/>
                    </a:ext>
                  </a:extLst>
                </p:cNvPr>
                <p:cNvSpPr/>
                <p:nvPr/>
              </p:nvSpPr>
              <p:spPr>
                <a:xfrm>
                  <a:off x="7996531" y="4265575"/>
                  <a:ext cx="5611" cy="7897"/>
                </a:xfrm>
                <a:custGeom>
                  <a:avLst/>
                  <a:gdLst>
                    <a:gd name="connsiteX0" fmla="*/ 0 w 5611"/>
                    <a:gd name="connsiteY0" fmla="*/ 3219 h 7897"/>
                    <a:gd name="connsiteX1" fmla="*/ 2183 w 5611"/>
                    <a:gd name="connsiteY1" fmla="*/ 0 h 7897"/>
                    <a:gd name="connsiteX2" fmla="*/ 4675 w 5611"/>
                    <a:gd name="connsiteY2" fmla="*/ 3219 h 7897"/>
                    <a:gd name="connsiteX3" fmla="*/ 5612 w 5611"/>
                    <a:gd name="connsiteY3" fmla="*/ 7898 h 7897"/>
                    <a:gd name="connsiteX4" fmla="*/ 4052 w 5611"/>
                    <a:gd name="connsiteY4" fmla="*/ 7898 h 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1" h="7897">
                      <a:moveTo>
                        <a:pt x="0" y="3219"/>
                      </a:moveTo>
                      <a:lnTo>
                        <a:pt x="2183" y="0"/>
                      </a:lnTo>
                      <a:lnTo>
                        <a:pt x="4675" y="3219"/>
                      </a:lnTo>
                      <a:lnTo>
                        <a:pt x="5612" y="7898"/>
                      </a:lnTo>
                      <a:lnTo>
                        <a:pt x="4052" y="7898"/>
                      </a:lnTo>
                      <a:close/>
                    </a:path>
                  </a:pathLst>
                </a:custGeom>
                <a:grpFill/>
                <a:ln w="39624" cap="flat">
                  <a:noFill/>
                  <a:prstDash val="solid"/>
                  <a:miter/>
                </a:ln>
              </p:spPr>
              <p:txBody>
                <a:bodyPr rtlCol="0" anchor="ctr"/>
                <a:lstStyle/>
                <a:p>
                  <a:endParaRPr lang="en-US"/>
                </a:p>
              </p:txBody>
            </p:sp>
            <p:sp>
              <p:nvSpPr>
                <p:cNvPr id="230" name="Freeform: Shape 72">
                  <a:extLst>
                    <a:ext uri="{FF2B5EF4-FFF2-40B4-BE49-F238E27FC236}">
                      <a16:creationId xmlns:a16="http://schemas.microsoft.com/office/drawing/2014/main" id="{24333962-9444-4954-96CC-6FC3E5963918}"/>
                    </a:ext>
                  </a:extLst>
                </p:cNvPr>
                <p:cNvSpPr/>
                <p:nvPr/>
              </p:nvSpPr>
              <p:spPr>
                <a:xfrm>
                  <a:off x="7758049" y="4232321"/>
                  <a:ext cx="41775" cy="38449"/>
                </a:xfrm>
                <a:custGeom>
                  <a:avLst/>
                  <a:gdLst>
                    <a:gd name="connsiteX0" fmla="*/ 11950 w 41775"/>
                    <a:gd name="connsiteY0" fmla="*/ 4886 h 38449"/>
                    <a:gd name="connsiteX1" fmla="*/ 15069 w 41775"/>
                    <a:gd name="connsiteY1" fmla="*/ 0 h 38449"/>
                    <a:gd name="connsiteX2" fmla="*/ 18185 w 41775"/>
                    <a:gd name="connsiteY2" fmla="*/ 1873 h 38449"/>
                    <a:gd name="connsiteX3" fmla="*/ 20368 w 41775"/>
                    <a:gd name="connsiteY3" fmla="*/ 3846 h 38449"/>
                    <a:gd name="connsiteX4" fmla="*/ 20888 w 41775"/>
                    <a:gd name="connsiteY4" fmla="*/ 6755 h 38449"/>
                    <a:gd name="connsiteX5" fmla="*/ 22447 w 41775"/>
                    <a:gd name="connsiteY5" fmla="*/ 6029 h 38449"/>
                    <a:gd name="connsiteX6" fmla="*/ 24420 w 41775"/>
                    <a:gd name="connsiteY6" fmla="*/ 7692 h 38449"/>
                    <a:gd name="connsiteX7" fmla="*/ 25356 w 41775"/>
                    <a:gd name="connsiteY7" fmla="*/ 10081 h 38449"/>
                    <a:gd name="connsiteX8" fmla="*/ 27746 w 41775"/>
                    <a:gd name="connsiteY8" fmla="*/ 12057 h 38449"/>
                    <a:gd name="connsiteX9" fmla="*/ 30655 w 41775"/>
                    <a:gd name="connsiteY9" fmla="*/ 14653 h 38449"/>
                    <a:gd name="connsiteX10" fmla="*/ 31694 w 41775"/>
                    <a:gd name="connsiteY10" fmla="*/ 17772 h 38449"/>
                    <a:gd name="connsiteX11" fmla="*/ 32318 w 41775"/>
                    <a:gd name="connsiteY11" fmla="*/ 22860 h 38449"/>
                    <a:gd name="connsiteX12" fmla="*/ 34294 w 41775"/>
                    <a:gd name="connsiteY12" fmla="*/ 21408 h 38449"/>
                    <a:gd name="connsiteX13" fmla="*/ 35643 w 41775"/>
                    <a:gd name="connsiteY13" fmla="*/ 20784 h 38449"/>
                    <a:gd name="connsiteX14" fmla="*/ 35643 w 41775"/>
                    <a:gd name="connsiteY14" fmla="*/ 25043 h 38449"/>
                    <a:gd name="connsiteX15" fmla="*/ 37723 w 41775"/>
                    <a:gd name="connsiteY15" fmla="*/ 28059 h 38449"/>
                    <a:gd name="connsiteX16" fmla="*/ 40072 w 41775"/>
                    <a:gd name="connsiteY16" fmla="*/ 28682 h 38449"/>
                    <a:gd name="connsiteX17" fmla="*/ 41775 w 41775"/>
                    <a:gd name="connsiteY17" fmla="*/ 29202 h 38449"/>
                    <a:gd name="connsiteX18" fmla="*/ 40072 w 41775"/>
                    <a:gd name="connsiteY18" fmla="*/ 31798 h 38449"/>
                    <a:gd name="connsiteX19" fmla="*/ 37929 w 41775"/>
                    <a:gd name="connsiteY19" fmla="*/ 31798 h 38449"/>
                    <a:gd name="connsiteX20" fmla="*/ 35227 w 41775"/>
                    <a:gd name="connsiteY20" fmla="*/ 34604 h 38449"/>
                    <a:gd name="connsiteX21" fmla="*/ 31278 w 41775"/>
                    <a:gd name="connsiteY21" fmla="*/ 38449 h 38449"/>
                    <a:gd name="connsiteX22" fmla="*/ 28889 w 41775"/>
                    <a:gd name="connsiteY22" fmla="*/ 38449 h 38449"/>
                    <a:gd name="connsiteX23" fmla="*/ 24213 w 41775"/>
                    <a:gd name="connsiteY23" fmla="*/ 35957 h 38449"/>
                    <a:gd name="connsiteX24" fmla="*/ 22864 w 41775"/>
                    <a:gd name="connsiteY24" fmla="*/ 36890 h 38449"/>
                    <a:gd name="connsiteX25" fmla="*/ 19435 w 41775"/>
                    <a:gd name="connsiteY25" fmla="*/ 35227 h 38449"/>
                    <a:gd name="connsiteX26" fmla="*/ 17665 w 41775"/>
                    <a:gd name="connsiteY26" fmla="*/ 33254 h 38449"/>
                    <a:gd name="connsiteX27" fmla="*/ 13823 w 41775"/>
                    <a:gd name="connsiteY27" fmla="*/ 32214 h 38449"/>
                    <a:gd name="connsiteX28" fmla="*/ 13093 w 41775"/>
                    <a:gd name="connsiteY28" fmla="*/ 30552 h 38449"/>
                    <a:gd name="connsiteX29" fmla="*/ 11950 w 41775"/>
                    <a:gd name="connsiteY29" fmla="*/ 28059 h 38449"/>
                    <a:gd name="connsiteX30" fmla="*/ 10601 w 41775"/>
                    <a:gd name="connsiteY30" fmla="*/ 28059 h 38449"/>
                    <a:gd name="connsiteX31" fmla="*/ 9354 w 41775"/>
                    <a:gd name="connsiteY31" fmla="*/ 29615 h 38449"/>
                    <a:gd name="connsiteX32" fmla="*/ 6965 w 41775"/>
                    <a:gd name="connsiteY32" fmla="*/ 27123 h 38449"/>
                    <a:gd name="connsiteX33" fmla="*/ 5822 w 41775"/>
                    <a:gd name="connsiteY33" fmla="*/ 24836 h 38449"/>
                    <a:gd name="connsiteX34" fmla="*/ 3949 w 41775"/>
                    <a:gd name="connsiteY34" fmla="*/ 25876 h 38449"/>
                    <a:gd name="connsiteX35" fmla="*/ 3949 w 41775"/>
                    <a:gd name="connsiteY35" fmla="*/ 27226 h 38449"/>
                    <a:gd name="connsiteX36" fmla="*/ 2909 w 41775"/>
                    <a:gd name="connsiteY36" fmla="*/ 27329 h 38449"/>
                    <a:gd name="connsiteX37" fmla="*/ 520 w 41775"/>
                    <a:gd name="connsiteY37" fmla="*/ 23487 h 38449"/>
                    <a:gd name="connsiteX38" fmla="*/ 0 w 41775"/>
                    <a:gd name="connsiteY38" fmla="*/ 21511 h 38449"/>
                    <a:gd name="connsiteX39" fmla="*/ 2080 w 41775"/>
                    <a:gd name="connsiteY39" fmla="*/ 20058 h 38449"/>
                    <a:gd name="connsiteX40" fmla="*/ 6858 w 41775"/>
                    <a:gd name="connsiteY40" fmla="*/ 19745 h 38449"/>
                    <a:gd name="connsiteX41" fmla="*/ 8731 w 41775"/>
                    <a:gd name="connsiteY41" fmla="*/ 18602 h 38449"/>
                    <a:gd name="connsiteX42" fmla="*/ 8628 w 41775"/>
                    <a:gd name="connsiteY42" fmla="*/ 16732 h 38449"/>
                    <a:gd name="connsiteX43" fmla="*/ 11950 w 41775"/>
                    <a:gd name="connsiteY43" fmla="*/ 15589 h 38449"/>
                    <a:gd name="connsiteX44" fmla="*/ 11537 w 41775"/>
                    <a:gd name="connsiteY44" fmla="*/ 13303 h 38449"/>
                    <a:gd name="connsiteX45" fmla="*/ 10184 w 41775"/>
                    <a:gd name="connsiteY45" fmla="*/ 12783 h 38449"/>
                    <a:gd name="connsiteX46" fmla="*/ 10601 w 41775"/>
                    <a:gd name="connsiteY46" fmla="*/ 8835 h 38449"/>
                    <a:gd name="connsiteX47" fmla="*/ 13926 w 41775"/>
                    <a:gd name="connsiteY47" fmla="*/ 10601 h 38449"/>
                    <a:gd name="connsiteX48" fmla="*/ 14236 w 41775"/>
                    <a:gd name="connsiteY48" fmla="*/ 8624 h 38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1775" h="38449">
                      <a:moveTo>
                        <a:pt x="11950" y="4886"/>
                      </a:moveTo>
                      <a:lnTo>
                        <a:pt x="15069" y="0"/>
                      </a:lnTo>
                      <a:lnTo>
                        <a:pt x="18185" y="1873"/>
                      </a:lnTo>
                      <a:lnTo>
                        <a:pt x="20368" y="3846"/>
                      </a:lnTo>
                      <a:lnTo>
                        <a:pt x="20888" y="6755"/>
                      </a:lnTo>
                      <a:lnTo>
                        <a:pt x="22447" y="6029"/>
                      </a:lnTo>
                      <a:lnTo>
                        <a:pt x="24420" y="7692"/>
                      </a:lnTo>
                      <a:lnTo>
                        <a:pt x="25356" y="10081"/>
                      </a:lnTo>
                      <a:lnTo>
                        <a:pt x="27746" y="12057"/>
                      </a:lnTo>
                      <a:lnTo>
                        <a:pt x="30655" y="14653"/>
                      </a:lnTo>
                      <a:lnTo>
                        <a:pt x="31694" y="17772"/>
                      </a:lnTo>
                      <a:lnTo>
                        <a:pt x="32318" y="22860"/>
                      </a:lnTo>
                      <a:lnTo>
                        <a:pt x="34294" y="21408"/>
                      </a:lnTo>
                      <a:lnTo>
                        <a:pt x="35643" y="20784"/>
                      </a:lnTo>
                      <a:lnTo>
                        <a:pt x="35643" y="25043"/>
                      </a:lnTo>
                      <a:lnTo>
                        <a:pt x="37723" y="28059"/>
                      </a:lnTo>
                      <a:lnTo>
                        <a:pt x="40072" y="28682"/>
                      </a:lnTo>
                      <a:lnTo>
                        <a:pt x="41775" y="29202"/>
                      </a:lnTo>
                      <a:lnTo>
                        <a:pt x="40072" y="31798"/>
                      </a:lnTo>
                      <a:lnTo>
                        <a:pt x="37929" y="31798"/>
                      </a:lnTo>
                      <a:lnTo>
                        <a:pt x="35227" y="34604"/>
                      </a:lnTo>
                      <a:lnTo>
                        <a:pt x="31278" y="38449"/>
                      </a:lnTo>
                      <a:lnTo>
                        <a:pt x="28889" y="38449"/>
                      </a:lnTo>
                      <a:lnTo>
                        <a:pt x="24213" y="35957"/>
                      </a:lnTo>
                      <a:lnTo>
                        <a:pt x="22864" y="36890"/>
                      </a:lnTo>
                      <a:lnTo>
                        <a:pt x="19435" y="35227"/>
                      </a:lnTo>
                      <a:lnTo>
                        <a:pt x="17665" y="33254"/>
                      </a:lnTo>
                      <a:lnTo>
                        <a:pt x="13823" y="32214"/>
                      </a:lnTo>
                      <a:lnTo>
                        <a:pt x="13093" y="30552"/>
                      </a:lnTo>
                      <a:lnTo>
                        <a:pt x="11950" y="28059"/>
                      </a:lnTo>
                      <a:lnTo>
                        <a:pt x="10601" y="28059"/>
                      </a:lnTo>
                      <a:lnTo>
                        <a:pt x="9354" y="29615"/>
                      </a:lnTo>
                      <a:lnTo>
                        <a:pt x="6965" y="27123"/>
                      </a:lnTo>
                      <a:lnTo>
                        <a:pt x="5822" y="24836"/>
                      </a:lnTo>
                      <a:lnTo>
                        <a:pt x="3949" y="25876"/>
                      </a:lnTo>
                      <a:lnTo>
                        <a:pt x="3949" y="27226"/>
                      </a:lnTo>
                      <a:lnTo>
                        <a:pt x="2909" y="27329"/>
                      </a:lnTo>
                      <a:lnTo>
                        <a:pt x="520" y="23487"/>
                      </a:lnTo>
                      <a:lnTo>
                        <a:pt x="0" y="21511"/>
                      </a:lnTo>
                      <a:lnTo>
                        <a:pt x="2080" y="20058"/>
                      </a:lnTo>
                      <a:lnTo>
                        <a:pt x="6858" y="19745"/>
                      </a:lnTo>
                      <a:lnTo>
                        <a:pt x="8731" y="18602"/>
                      </a:lnTo>
                      <a:lnTo>
                        <a:pt x="8628" y="16732"/>
                      </a:lnTo>
                      <a:lnTo>
                        <a:pt x="11950" y="15589"/>
                      </a:lnTo>
                      <a:lnTo>
                        <a:pt x="11537" y="13303"/>
                      </a:lnTo>
                      <a:lnTo>
                        <a:pt x="10184" y="12783"/>
                      </a:lnTo>
                      <a:lnTo>
                        <a:pt x="10601" y="8835"/>
                      </a:lnTo>
                      <a:lnTo>
                        <a:pt x="13926" y="10601"/>
                      </a:lnTo>
                      <a:lnTo>
                        <a:pt x="14236" y="8624"/>
                      </a:lnTo>
                      <a:close/>
                    </a:path>
                  </a:pathLst>
                </a:custGeom>
                <a:grpFill/>
                <a:ln w="39624" cap="flat">
                  <a:noFill/>
                  <a:prstDash val="solid"/>
                  <a:miter/>
                </a:ln>
              </p:spPr>
              <p:txBody>
                <a:bodyPr rtlCol="0" anchor="ctr"/>
                <a:lstStyle/>
                <a:p>
                  <a:endParaRPr lang="en-US"/>
                </a:p>
              </p:txBody>
            </p:sp>
            <p:sp>
              <p:nvSpPr>
                <p:cNvPr id="231" name="Freeform: Shape 73">
                  <a:extLst>
                    <a:ext uri="{FF2B5EF4-FFF2-40B4-BE49-F238E27FC236}">
                      <a16:creationId xmlns:a16="http://schemas.microsoft.com/office/drawing/2014/main" id="{4E448F82-F57E-4F14-918A-3DE0FFBB876D}"/>
                    </a:ext>
                  </a:extLst>
                </p:cNvPr>
                <p:cNvSpPr/>
                <p:nvPr/>
              </p:nvSpPr>
              <p:spPr>
                <a:xfrm>
                  <a:off x="7745408" y="4252653"/>
                  <a:ext cx="9973" cy="13509"/>
                </a:xfrm>
                <a:custGeom>
                  <a:avLst/>
                  <a:gdLst>
                    <a:gd name="connsiteX0" fmla="*/ 0 w 9973"/>
                    <a:gd name="connsiteY0" fmla="*/ 8870 h 13509"/>
                    <a:gd name="connsiteX1" fmla="*/ 2353 w 9973"/>
                    <a:gd name="connsiteY1" fmla="*/ 6791 h 13509"/>
                    <a:gd name="connsiteX2" fmla="*/ 2353 w 9973"/>
                    <a:gd name="connsiteY2" fmla="*/ 2635 h 13509"/>
                    <a:gd name="connsiteX3" fmla="*/ 6374 w 9973"/>
                    <a:gd name="connsiteY3" fmla="*/ 0 h 13509"/>
                    <a:gd name="connsiteX4" fmla="*/ 9005 w 9973"/>
                    <a:gd name="connsiteY4" fmla="*/ 0 h 13509"/>
                    <a:gd name="connsiteX5" fmla="*/ 9974 w 9973"/>
                    <a:gd name="connsiteY5" fmla="*/ 2635 h 13509"/>
                    <a:gd name="connsiteX6" fmla="*/ 6925 w 9973"/>
                    <a:gd name="connsiteY6" fmla="*/ 7898 h 13509"/>
                    <a:gd name="connsiteX7" fmla="*/ 6925 w 9973"/>
                    <a:gd name="connsiteY7" fmla="*/ 10946 h 13509"/>
                    <a:gd name="connsiteX8" fmla="*/ 2631 w 9973"/>
                    <a:gd name="connsiteY8" fmla="*/ 13510 h 13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73" h="13509">
                      <a:moveTo>
                        <a:pt x="0" y="8870"/>
                      </a:moveTo>
                      <a:lnTo>
                        <a:pt x="2353" y="6791"/>
                      </a:lnTo>
                      <a:lnTo>
                        <a:pt x="2353" y="2635"/>
                      </a:lnTo>
                      <a:lnTo>
                        <a:pt x="6374" y="0"/>
                      </a:lnTo>
                      <a:lnTo>
                        <a:pt x="9005" y="0"/>
                      </a:lnTo>
                      <a:lnTo>
                        <a:pt x="9974" y="2635"/>
                      </a:lnTo>
                      <a:lnTo>
                        <a:pt x="6925" y="7898"/>
                      </a:lnTo>
                      <a:lnTo>
                        <a:pt x="6925" y="10946"/>
                      </a:lnTo>
                      <a:lnTo>
                        <a:pt x="2631" y="13510"/>
                      </a:lnTo>
                      <a:close/>
                    </a:path>
                  </a:pathLst>
                </a:custGeom>
                <a:grpFill/>
                <a:ln w="39624" cap="flat">
                  <a:noFill/>
                  <a:prstDash val="solid"/>
                  <a:miter/>
                </a:ln>
              </p:spPr>
              <p:txBody>
                <a:bodyPr rtlCol="0" anchor="ctr"/>
                <a:lstStyle/>
                <a:p>
                  <a:endParaRPr lang="en-US"/>
                </a:p>
              </p:txBody>
            </p:sp>
            <p:sp>
              <p:nvSpPr>
                <p:cNvPr id="232" name="Freeform: Shape 74">
                  <a:extLst>
                    <a:ext uri="{FF2B5EF4-FFF2-40B4-BE49-F238E27FC236}">
                      <a16:creationId xmlns:a16="http://schemas.microsoft.com/office/drawing/2014/main" id="{D2E94930-55EE-40AF-9391-71BF6BF4A1C0}"/>
                    </a:ext>
                  </a:extLst>
                </p:cNvPr>
                <p:cNvSpPr/>
                <p:nvPr/>
              </p:nvSpPr>
              <p:spPr>
                <a:xfrm>
                  <a:off x="7731553" y="4262213"/>
                  <a:ext cx="4433" cy="5822"/>
                </a:xfrm>
                <a:custGeom>
                  <a:avLst/>
                  <a:gdLst>
                    <a:gd name="connsiteX0" fmla="*/ 0 w 4433"/>
                    <a:gd name="connsiteY0" fmla="*/ 2770 h 5822"/>
                    <a:gd name="connsiteX1" fmla="*/ 2354 w 4433"/>
                    <a:gd name="connsiteY1" fmla="*/ 5822 h 5822"/>
                    <a:gd name="connsiteX2" fmla="*/ 4433 w 4433"/>
                    <a:gd name="connsiteY2" fmla="*/ 4294 h 5822"/>
                    <a:gd name="connsiteX3" fmla="*/ 4433 w 4433"/>
                    <a:gd name="connsiteY3" fmla="*/ 1246 h 5822"/>
                    <a:gd name="connsiteX4" fmla="*/ 3600 w 4433"/>
                    <a:gd name="connsiteY4" fmla="*/ 0 h 5822"/>
                    <a:gd name="connsiteX5" fmla="*/ 0 w 4433"/>
                    <a:gd name="connsiteY5" fmla="*/ 1802 h 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33" h="5822">
                      <a:moveTo>
                        <a:pt x="0" y="2770"/>
                      </a:moveTo>
                      <a:lnTo>
                        <a:pt x="2354" y="5822"/>
                      </a:lnTo>
                      <a:lnTo>
                        <a:pt x="4433" y="4294"/>
                      </a:lnTo>
                      <a:lnTo>
                        <a:pt x="4433" y="1246"/>
                      </a:lnTo>
                      <a:lnTo>
                        <a:pt x="3600" y="0"/>
                      </a:lnTo>
                      <a:lnTo>
                        <a:pt x="0" y="1802"/>
                      </a:lnTo>
                      <a:close/>
                    </a:path>
                  </a:pathLst>
                </a:custGeom>
                <a:grpFill/>
                <a:ln w="39624" cap="flat">
                  <a:noFill/>
                  <a:prstDash val="solid"/>
                  <a:miter/>
                </a:ln>
              </p:spPr>
              <p:txBody>
                <a:bodyPr rtlCol="0" anchor="ctr"/>
                <a:lstStyle/>
                <a:p>
                  <a:endParaRPr lang="en-US"/>
                </a:p>
              </p:txBody>
            </p:sp>
            <p:sp>
              <p:nvSpPr>
                <p:cNvPr id="233" name="Freeform: Shape 75">
                  <a:extLst>
                    <a:ext uri="{FF2B5EF4-FFF2-40B4-BE49-F238E27FC236}">
                      <a16:creationId xmlns:a16="http://schemas.microsoft.com/office/drawing/2014/main" id="{DFA06361-6BAA-47AB-A237-A4820905D8CD}"/>
                    </a:ext>
                  </a:extLst>
                </p:cNvPr>
                <p:cNvSpPr/>
                <p:nvPr/>
              </p:nvSpPr>
              <p:spPr>
                <a:xfrm>
                  <a:off x="7942703" y="4108976"/>
                  <a:ext cx="47109" cy="34083"/>
                </a:xfrm>
                <a:custGeom>
                  <a:avLst/>
                  <a:gdLst>
                    <a:gd name="connsiteX0" fmla="*/ 833 w 47109"/>
                    <a:gd name="connsiteY0" fmla="*/ 14549 h 34083"/>
                    <a:gd name="connsiteX1" fmla="*/ 0 w 47109"/>
                    <a:gd name="connsiteY1" fmla="*/ 9283 h 34083"/>
                    <a:gd name="connsiteX2" fmla="*/ 417 w 47109"/>
                    <a:gd name="connsiteY2" fmla="*/ 1385 h 34083"/>
                    <a:gd name="connsiteX3" fmla="*/ 2770 w 47109"/>
                    <a:gd name="connsiteY3" fmla="*/ 0 h 34083"/>
                    <a:gd name="connsiteX4" fmla="*/ 6513 w 47109"/>
                    <a:gd name="connsiteY4" fmla="*/ 833 h 34083"/>
                    <a:gd name="connsiteX5" fmla="*/ 12053 w 47109"/>
                    <a:gd name="connsiteY5" fmla="*/ 3326 h 34083"/>
                    <a:gd name="connsiteX6" fmla="*/ 18153 w 47109"/>
                    <a:gd name="connsiteY6" fmla="*/ 4159 h 34083"/>
                    <a:gd name="connsiteX7" fmla="*/ 22864 w 47109"/>
                    <a:gd name="connsiteY7" fmla="*/ 2909 h 34083"/>
                    <a:gd name="connsiteX8" fmla="*/ 27158 w 47109"/>
                    <a:gd name="connsiteY8" fmla="*/ 2635 h 34083"/>
                    <a:gd name="connsiteX9" fmla="*/ 30619 w 47109"/>
                    <a:gd name="connsiteY9" fmla="*/ 5683 h 34083"/>
                    <a:gd name="connsiteX10" fmla="*/ 35885 w 47109"/>
                    <a:gd name="connsiteY10" fmla="*/ 8866 h 34083"/>
                    <a:gd name="connsiteX11" fmla="*/ 37548 w 47109"/>
                    <a:gd name="connsiteY11" fmla="*/ 12470 h 34083"/>
                    <a:gd name="connsiteX12" fmla="*/ 36854 w 47109"/>
                    <a:gd name="connsiteY12" fmla="*/ 14549 h 34083"/>
                    <a:gd name="connsiteX13" fmla="*/ 40596 w 47109"/>
                    <a:gd name="connsiteY13" fmla="*/ 15657 h 34083"/>
                    <a:gd name="connsiteX14" fmla="*/ 42120 w 47109"/>
                    <a:gd name="connsiteY14" fmla="*/ 18982 h 34083"/>
                    <a:gd name="connsiteX15" fmla="*/ 41013 w 47109"/>
                    <a:gd name="connsiteY15" fmla="*/ 21614 h 34083"/>
                    <a:gd name="connsiteX16" fmla="*/ 44061 w 47109"/>
                    <a:gd name="connsiteY16" fmla="*/ 22447 h 34083"/>
                    <a:gd name="connsiteX17" fmla="*/ 44061 w 47109"/>
                    <a:gd name="connsiteY17" fmla="*/ 27297 h 34083"/>
                    <a:gd name="connsiteX18" fmla="*/ 47109 w 47109"/>
                    <a:gd name="connsiteY18" fmla="*/ 29234 h 34083"/>
                    <a:gd name="connsiteX19" fmla="*/ 47109 w 47109"/>
                    <a:gd name="connsiteY19" fmla="*/ 30619 h 34083"/>
                    <a:gd name="connsiteX20" fmla="*/ 42537 w 47109"/>
                    <a:gd name="connsiteY20" fmla="*/ 30619 h 34083"/>
                    <a:gd name="connsiteX21" fmla="*/ 38378 w 47109"/>
                    <a:gd name="connsiteY21" fmla="*/ 30619 h 34083"/>
                    <a:gd name="connsiteX22" fmla="*/ 30619 w 47109"/>
                    <a:gd name="connsiteY22" fmla="*/ 27849 h 34083"/>
                    <a:gd name="connsiteX23" fmla="*/ 25217 w 47109"/>
                    <a:gd name="connsiteY23" fmla="*/ 29651 h 34083"/>
                    <a:gd name="connsiteX24" fmla="*/ 18288 w 47109"/>
                    <a:gd name="connsiteY24" fmla="*/ 32698 h 34083"/>
                    <a:gd name="connsiteX25" fmla="*/ 14133 w 47109"/>
                    <a:gd name="connsiteY25" fmla="*/ 34084 h 34083"/>
                    <a:gd name="connsiteX26" fmla="*/ 10529 w 47109"/>
                    <a:gd name="connsiteY26" fmla="*/ 30619 h 34083"/>
                    <a:gd name="connsiteX27" fmla="*/ 7481 w 47109"/>
                    <a:gd name="connsiteY27" fmla="*/ 27158 h 34083"/>
                    <a:gd name="connsiteX28" fmla="*/ 7759 w 47109"/>
                    <a:gd name="connsiteY28" fmla="*/ 18288 h 34083"/>
                    <a:gd name="connsiteX29" fmla="*/ 4711 w 47109"/>
                    <a:gd name="connsiteY29" fmla="*/ 16212 h 34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7109" h="34083">
                      <a:moveTo>
                        <a:pt x="833" y="14549"/>
                      </a:moveTo>
                      <a:lnTo>
                        <a:pt x="0" y="9283"/>
                      </a:lnTo>
                      <a:lnTo>
                        <a:pt x="417" y="1385"/>
                      </a:lnTo>
                      <a:lnTo>
                        <a:pt x="2770" y="0"/>
                      </a:lnTo>
                      <a:lnTo>
                        <a:pt x="6513" y="833"/>
                      </a:lnTo>
                      <a:lnTo>
                        <a:pt x="12053" y="3326"/>
                      </a:lnTo>
                      <a:lnTo>
                        <a:pt x="18153" y="4159"/>
                      </a:lnTo>
                      <a:lnTo>
                        <a:pt x="22864" y="2909"/>
                      </a:lnTo>
                      <a:lnTo>
                        <a:pt x="27158" y="2635"/>
                      </a:lnTo>
                      <a:lnTo>
                        <a:pt x="30619" y="5683"/>
                      </a:lnTo>
                      <a:lnTo>
                        <a:pt x="35885" y="8866"/>
                      </a:lnTo>
                      <a:lnTo>
                        <a:pt x="37548" y="12470"/>
                      </a:lnTo>
                      <a:lnTo>
                        <a:pt x="36854" y="14549"/>
                      </a:lnTo>
                      <a:lnTo>
                        <a:pt x="40596" y="15657"/>
                      </a:lnTo>
                      <a:lnTo>
                        <a:pt x="42120" y="18982"/>
                      </a:lnTo>
                      <a:lnTo>
                        <a:pt x="41013" y="21614"/>
                      </a:lnTo>
                      <a:lnTo>
                        <a:pt x="44061" y="22447"/>
                      </a:lnTo>
                      <a:lnTo>
                        <a:pt x="44061" y="27297"/>
                      </a:lnTo>
                      <a:lnTo>
                        <a:pt x="47109" y="29234"/>
                      </a:lnTo>
                      <a:lnTo>
                        <a:pt x="47109" y="30619"/>
                      </a:lnTo>
                      <a:lnTo>
                        <a:pt x="42537" y="30619"/>
                      </a:lnTo>
                      <a:lnTo>
                        <a:pt x="38378" y="30619"/>
                      </a:lnTo>
                      <a:lnTo>
                        <a:pt x="30619" y="27849"/>
                      </a:lnTo>
                      <a:lnTo>
                        <a:pt x="25217" y="29651"/>
                      </a:lnTo>
                      <a:lnTo>
                        <a:pt x="18288" y="32698"/>
                      </a:lnTo>
                      <a:lnTo>
                        <a:pt x="14133" y="34084"/>
                      </a:lnTo>
                      <a:lnTo>
                        <a:pt x="10529" y="30619"/>
                      </a:lnTo>
                      <a:lnTo>
                        <a:pt x="7481" y="27158"/>
                      </a:lnTo>
                      <a:lnTo>
                        <a:pt x="7759" y="18288"/>
                      </a:lnTo>
                      <a:lnTo>
                        <a:pt x="4711" y="16212"/>
                      </a:lnTo>
                      <a:close/>
                    </a:path>
                  </a:pathLst>
                </a:custGeom>
                <a:grpFill/>
                <a:ln w="39624" cap="flat">
                  <a:noFill/>
                  <a:prstDash val="solid"/>
                  <a:miter/>
                </a:ln>
              </p:spPr>
              <p:txBody>
                <a:bodyPr rtlCol="0" anchor="ctr"/>
                <a:lstStyle/>
                <a:p>
                  <a:endParaRPr lang="en-US"/>
                </a:p>
              </p:txBody>
            </p:sp>
            <p:sp>
              <p:nvSpPr>
                <p:cNvPr id="234" name="Freeform: Shape 76">
                  <a:extLst>
                    <a:ext uri="{FF2B5EF4-FFF2-40B4-BE49-F238E27FC236}">
                      <a16:creationId xmlns:a16="http://schemas.microsoft.com/office/drawing/2014/main" id="{BDFBCCA3-92DF-4BB0-ABAE-4B8F15560287}"/>
                    </a:ext>
                  </a:extLst>
                </p:cNvPr>
                <p:cNvSpPr/>
                <p:nvPr/>
              </p:nvSpPr>
              <p:spPr>
                <a:xfrm>
                  <a:off x="7564667" y="4122589"/>
                  <a:ext cx="179768" cy="148181"/>
                </a:xfrm>
                <a:custGeom>
                  <a:avLst/>
                  <a:gdLst>
                    <a:gd name="connsiteX0" fmla="*/ 122976 w 179768"/>
                    <a:gd name="connsiteY0" fmla="*/ 121194 h 148181"/>
                    <a:gd name="connsiteX1" fmla="*/ 119388 w 179768"/>
                    <a:gd name="connsiteY1" fmla="*/ 124230 h 148181"/>
                    <a:gd name="connsiteX2" fmla="*/ 117729 w 179768"/>
                    <a:gd name="connsiteY2" fmla="*/ 130064 h 148181"/>
                    <a:gd name="connsiteX3" fmla="*/ 113867 w 179768"/>
                    <a:gd name="connsiteY3" fmla="*/ 134719 h 148181"/>
                    <a:gd name="connsiteX4" fmla="*/ 103930 w 179768"/>
                    <a:gd name="connsiteY4" fmla="*/ 136819 h 148181"/>
                    <a:gd name="connsiteX5" fmla="*/ 99790 w 179768"/>
                    <a:gd name="connsiteY5" fmla="*/ 141065 h 148181"/>
                    <a:gd name="connsiteX6" fmla="*/ 92337 w 179768"/>
                    <a:gd name="connsiteY6" fmla="*/ 143574 h 148181"/>
                    <a:gd name="connsiteX7" fmla="*/ 82677 w 179768"/>
                    <a:gd name="connsiteY7" fmla="*/ 145447 h 148181"/>
                    <a:gd name="connsiteX8" fmla="*/ 81022 w 179768"/>
                    <a:gd name="connsiteY8" fmla="*/ 146586 h 148181"/>
                    <a:gd name="connsiteX9" fmla="*/ 79641 w 179768"/>
                    <a:gd name="connsiteY9" fmla="*/ 145447 h 148181"/>
                    <a:gd name="connsiteX10" fmla="*/ 74950 w 179768"/>
                    <a:gd name="connsiteY10" fmla="*/ 146586 h 148181"/>
                    <a:gd name="connsiteX11" fmla="*/ 67770 w 179768"/>
                    <a:gd name="connsiteY11" fmla="*/ 146586 h 148181"/>
                    <a:gd name="connsiteX12" fmla="*/ 64460 w 179768"/>
                    <a:gd name="connsiteY12" fmla="*/ 148181 h 148181"/>
                    <a:gd name="connsiteX13" fmla="*/ 58940 w 179768"/>
                    <a:gd name="connsiteY13" fmla="*/ 148181 h 148181"/>
                    <a:gd name="connsiteX14" fmla="*/ 54245 w 179768"/>
                    <a:gd name="connsiteY14" fmla="*/ 139625 h 148181"/>
                    <a:gd name="connsiteX15" fmla="*/ 54245 w 179768"/>
                    <a:gd name="connsiteY15" fmla="*/ 131405 h 148181"/>
                    <a:gd name="connsiteX16" fmla="*/ 52312 w 179768"/>
                    <a:gd name="connsiteY16" fmla="*/ 127540 h 148181"/>
                    <a:gd name="connsiteX17" fmla="*/ 48173 w 179768"/>
                    <a:gd name="connsiteY17" fmla="*/ 126437 h 148181"/>
                    <a:gd name="connsiteX18" fmla="*/ 35754 w 179768"/>
                    <a:gd name="connsiteY18" fmla="*/ 126714 h 148181"/>
                    <a:gd name="connsiteX19" fmla="*/ 31059 w 179768"/>
                    <a:gd name="connsiteY19" fmla="*/ 125055 h 148181"/>
                    <a:gd name="connsiteX20" fmla="*/ 25817 w 179768"/>
                    <a:gd name="connsiteY20" fmla="*/ 123127 h 148181"/>
                    <a:gd name="connsiteX21" fmla="*/ 23884 w 179768"/>
                    <a:gd name="connsiteY21" fmla="*/ 117880 h 148181"/>
                    <a:gd name="connsiteX22" fmla="*/ 19467 w 179768"/>
                    <a:gd name="connsiteY22" fmla="*/ 112637 h 148181"/>
                    <a:gd name="connsiteX23" fmla="*/ 17260 w 179768"/>
                    <a:gd name="connsiteY23" fmla="*/ 105735 h 148181"/>
                    <a:gd name="connsiteX24" fmla="*/ 20848 w 179768"/>
                    <a:gd name="connsiteY24" fmla="*/ 102977 h 148181"/>
                    <a:gd name="connsiteX25" fmla="*/ 29127 w 179768"/>
                    <a:gd name="connsiteY25" fmla="*/ 99385 h 148181"/>
                    <a:gd name="connsiteX26" fmla="*/ 44311 w 179768"/>
                    <a:gd name="connsiteY26" fmla="*/ 97457 h 148181"/>
                    <a:gd name="connsiteX27" fmla="*/ 52582 w 179768"/>
                    <a:gd name="connsiteY27" fmla="*/ 98302 h 148181"/>
                    <a:gd name="connsiteX28" fmla="*/ 58190 w 179768"/>
                    <a:gd name="connsiteY28" fmla="*/ 98096 h 148181"/>
                    <a:gd name="connsiteX29" fmla="*/ 60583 w 179768"/>
                    <a:gd name="connsiteY29" fmla="*/ 99342 h 148181"/>
                    <a:gd name="connsiteX30" fmla="*/ 68064 w 179768"/>
                    <a:gd name="connsiteY30" fmla="*/ 99239 h 148181"/>
                    <a:gd name="connsiteX31" fmla="*/ 68894 w 179768"/>
                    <a:gd name="connsiteY31" fmla="*/ 97885 h 148181"/>
                    <a:gd name="connsiteX32" fmla="*/ 74196 w 179768"/>
                    <a:gd name="connsiteY32" fmla="*/ 97457 h 148181"/>
                    <a:gd name="connsiteX33" fmla="*/ 73053 w 179768"/>
                    <a:gd name="connsiteY33" fmla="*/ 94770 h 148181"/>
                    <a:gd name="connsiteX34" fmla="*/ 69413 w 179768"/>
                    <a:gd name="connsiteY34" fmla="*/ 92690 h 148181"/>
                    <a:gd name="connsiteX35" fmla="*/ 69001 w 179768"/>
                    <a:gd name="connsiteY35" fmla="*/ 90718 h 148181"/>
                    <a:gd name="connsiteX36" fmla="*/ 64425 w 179768"/>
                    <a:gd name="connsiteY36" fmla="*/ 88952 h 148181"/>
                    <a:gd name="connsiteX37" fmla="*/ 60269 w 179768"/>
                    <a:gd name="connsiteY37" fmla="*/ 88015 h 148181"/>
                    <a:gd name="connsiteX38" fmla="*/ 56944 w 179768"/>
                    <a:gd name="connsiteY38" fmla="*/ 85523 h 148181"/>
                    <a:gd name="connsiteX39" fmla="*/ 53828 w 179768"/>
                    <a:gd name="connsiteY39" fmla="*/ 85523 h 148181"/>
                    <a:gd name="connsiteX40" fmla="*/ 51749 w 179768"/>
                    <a:gd name="connsiteY40" fmla="*/ 83649 h 148181"/>
                    <a:gd name="connsiteX41" fmla="*/ 43228 w 179768"/>
                    <a:gd name="connsiteY41" fmla="*/ 86455 h 148181"/>
                    <a:gd name="connsiteX42" fmla="*/ 35433 w 179768"/>
                    <a:gd name="connsiteY42" fmla="*/ 87078 h 148181"/>
                    <a:gd name="connsiteX43" fmla="*/ 30238 w 179768"/>
                    <a:gd name="connsiteY43" fmla="*/ 87912 h 148181"/>
                    <a:gd name="connsiteX44" fmla="*/ 28059 w 179768"/>
                    <a:gd name="connsiteY44" fmla="*/ 86975 h 148181"/>
                    <a:gd name="connsiteX45" fmla="*/ 21511 w 179768"/>
                    <a:gd name="connsiteY45" fmla="*/ 86975 h 148181"/>
                    <a:gd name="connsiteX46" fmla="*/ 15899 w 179768"/>
                    <a:gd name="connsiteY46" fmla="*/ 86769 h 148181"/>
                    <a:gd name="connsiteX47" fmla="*/ 9561 w 179768"/>
                    <a:gd name="connsiteY47" fmla="*/ 81157 h 148181"/>
                    <a:gd name="connsiteX48" fmla="*/ 7068 w 179768"/>
                    <a:gd name="connsiteY48" fmla="*/ 77105 h 148181"/>
                    <a:gd name="connsiteX49" fmla="*/ 9874 w 179768"/>
                    <a:gd name="connsiteY49" fmla="*/ 73259 h 148181"/>
                    <a:gd name="connsiteX50" fmla="*/ 17768 w 179768"/>
                    <a:gd name="connsiteY50" fmla="*/ 70767 h 148181"/>
                    <a:gd name="connsiteX51" fmla="*/ 23380 w 179768"/>
                    <a:gd name="connsiteY51" fmla="*/ 68584 h 148181"/>
                    <a:gd name="connsiteX52" fmla="*/ 27432 w 179768"/>
                    <a:gd name="connsiteY52" fmla="*/ 66195 h 148181"/>
                    <a:gd name="connsiteX53" fmla="*/ 32421 w 179768"/>
                    <a:gd name="connsiteY53" fmla="*/ 65258 h 148181"/>
                    <a:gd name="connsiteX54" fmla="*/ 31278 w 179768"/>
                    <a:gd name="connsiteY54" fmla="*/ 62556 h 148181"/>
                    <a:gd name="connsiteX55" fmla="*/ 32734 w 179768"/>
                    <a:gd name="connsiteY55" fmla="*/ 61206 h 148181"/>
                    <a:gd name="connsiteX56" fmla="*/ 35850 w 179768"/>
                    <a:gd name="connsiteY56" fmla="*/ 59646 h 148181"/>
                    <a:gd name="connsiteX57" fmla="*/ 32734 w 179768"/>
                    <a:gd name="connsiteY57" fmla="*/ 57360 h 148181"/>
                    <a:gd name="connsiteX58" fmla="*/ 28472 w 179768"/>
                    <a:gd name="connsiteY58" fmla="*/ 58817 h 148181"/>
                    <a:gd name="connsiteX59" fmla="*/ 22963 w 179768"/>
                    <a:gd name="connsiteY59" fmla="*/ 61000 h 148181"/>
                    <a:gd name="connsiteX60" fmla="*/ 18391 w 179768"/>
                    <a:gd name="connsiteY60" fmla="*/ 62452 h 148181"/>
                    <a:gd name="connsiteX61" fmla="*/ 14859 w 179768"/>
                    <a:gd name="connsiteY61" fmla="*/ 62349 h 148181"/>
                    <a:gd name="connsiteX62" fmla="*/ 12367 w 179768"/>
                    <a:gd name="connsiteY62" fmla="*/ 64429 h 148181"/>
                    <a:gd name="connsiteX63" fmla="*/ 9977 w 179768"/>
                    <a:gd name="connsiteY63" fmla="*/ 63802 h 148181"/>
                    <a:gd name="connsiteX64" fmla="*/ 8211 w 179768"/>
                    <a:gd name="connsiteY64" fmla="*/ 61623 h 148181"/>
                    <a:gd name="connsiteX65" fmla="*/ 9977 w 179768"/>
                    <a:gd name="connsiteY65" fmla="*/ 59440 h 148181"/>
                    <a:gd name="connsiteX66" fmla="*/ 13406 w 179768"/>
                    <a:gd name="connsiteY66" fmla="*/ 59127 h 148181"/>
                    <a:gd name="connsiteX67" fmla="*/ 13196 w 179768"/>
                    <a:gd name="connsiteY67" fmla="*/ 57360 h 148181"/>
                    <a:gd name="connsiteX68" fmla="*/ 10704 w 179768"/>
                    <a:gd name="connsiteY68" fmla="*/ 56321 h 148181"/>
                    <a:gd name="connsiteX69" fmla="*/ 8315 w 179768"/>
                    <a:gd name="connsiteY69" fmla="*/ 54868 h 148181"/>
                    <a:gd name="connsiteX70" fmla="*/ 7068 w 179768"/>
                    <a:gd name="connsiteY70" fmla="*/ 55908 h 148181"/>
                    <a:gd name="connsiteX71" fmla="*/ 3846 w 179768"/>
                    <a:gd name="connsiteY71" fmla="*/ 54868 h 148181"/>
                    <a:gd name="connsiteX72" fmla="*/ 2389 w 179768"/>
                    <a:gd name="connsiteY72" fmla="*/ 56321 h 148181"/>
                    <a:gd name="connsiteX73" fmla="*/ 0 w 179768"/>
                    <a:gd name="connsiteY73" fmla="*/ 54868 h 148181"/>
                    <a:gd name="connsiteX74" fmla="*/ 0 w 179768"/>
                    <a:gd name="connsiteY74" fmla="*/ 48423 h 148181"/>
                    <a:gd name="connsiteX75" fmla="*/ 3639 w 179768"/>
                    <a:gd name="connsiteY75" fmla="*/ 44474 h 148181"/>
                    <a:gd name="connsiteX76" fmla="*/ 4675 w 179768"/>
                    <a:gd name="connsiteY76" fmla="*/ 40839 h 148181"/>
                    <a:gd name="connsiteX77" fmla="*/ 9354 w 179768"/>
                    <a:gd name="connsiteY77" fmla="*/ 37409 h 148181"/>
                    <a:gd name="connsiteX78" fmla="*/ 10601 w 179768"/>
                    <a:gd name="connsiteY78" fmla="*/ 34084 h 148181"/>
                    <a:gd name="connsiteX79" fmla="*/ 6961 w 179768"/>
                    <a:gd name="connsiteY79" fmla="*/ 33044 h 148181"/>
                    <a:gd name="connsiteX80" fmla="*/ 6235 w 179768"/>
                    <a:gd name="connsiteY80" fmla="*/ 28992 h 148181"/>
                    <a:gd name="connsiteX81" fmla="*/ 8001 w 179768"/>
                    <a:gd name="connsiteY81" fmla="*/ 26396 h 148181"/>
                    <a:gd name="connsiteX82" fmla="*/ 12053 w 179768"/>
                    <a:gd name="connsiteY82" fmla="*/ 22340 h 148181"/>
                    <a:gd name="connsiteX83" fmla="*/ 15585 w 179768"/>
                    <a:gd name="connsiteY83" fmla="*/ 18185 h 148181"/>
                    <a:gd name="connsiteX84" fmla="*/ 18705 w 179768"/>
                    <a:gd name="connsiteY84" fmla="*/ 14446 h 148181"/>
                    <a:gd name="connsiteX85" fmla="*/ 24836 w 179768"/>
                    <a:gd name="connsiteY85" fmla="*/ 11017 h 148181"/>
                    <a:gd name="connsiteX86" fmla="*/ 31591 w 179768"/>
                    <a:gd name="connsiteY86" fmla="*/ 8418 h 148181"/>
                    <a:gd name="connsiteX87" fmla="*/ 35953 w 179768"/>
                    <a:gd name="connsiteY87" fmla="*/ 4989 h 148181"/>
                    <a:gd name="connsiteX88" fmla="*/ 40525 w 179768"/>
                    <a:gd name="connsiteY88" fmla="*/ 1976 h 148181"/>
                    <a:gd name="connsiteX89" fmla="*/ 42398 w 179768"/>
                    <a:gd name="connsiteY89" fmla="*/ 0 h 148181"/>
                    <a:gd name="connsiteX90" fmla="*/ 44581 w 179768"/>
                    <a:gd name="connsiteY90" fmla="*/ 0 h 148181"/>
                    <a:gd name="connsiteX91" fmla="*/ 48216 w 179768"/>
                    <a:gd name="connsiteY91" fmla="*/ 1766 h 148181"/>
                    <a:gd name="connsiteX92" fmla="*/ 50296 w 179768"/>
                    <a:gd name="connsiteY92" fmla="*/ 8521 h 148181"/>
                    <a:gd name="connsiteX93" fmla="*/ 48423 w 179768"/>
                    <a:gd name="connsiteY93" fmla="*/ 17665 h 148181"/>
                    <a:gd name="connsiteX94" fmla="*/ 44684 w 179768"/>
                    <a:gd name="connsiteY94" fmla="*/ 23277 h 148181"/>
                    <a:gd name="connsiteX95" fmla="*/ 42605 w 179768"/>
                    <a:gd name="connsiteY95" fmla="*/ 27329 h 148181"/>
                    <a:gd name="connsiteX96" fmla="*/ 43748 w 179768"/>
                    <a:gd name="connsiteY96" fmla="*/ 28059 h 148181"/>
                    <a:gd name="connsiteX97" fmla="*/ 46553 w 179768"/>
                    <a:gd name="connsiteY97" fmla="*/ 26809 h 148181"/>
                    <a:gd name="connsiteX98" fmla="*/ 49776 w 179768"/>
                    <a:gd name="connsiteY98" fmla="*/ 24110 h 148181"/>
                    <a:gd name="connsiteX99" fmla="*/ 55594 w 179768"/>
                    <a:gd name="connsiteY99" fmla="*/ 24523 h 148181"/>
                    <a:gd name="connsiteX100" fmla="*/ 56634 w 179768"/>
                    <a:gd name="connsiteY100" fmla="*/ 22237 h 148181"/>
                    <a:gd name="connsiteX101" fmla="*/ 54658 w 179768"/>
                    <a:gd name="connsiteY101" fmla="*/ 19538 h 148181"/>
                    <a:gd name="connsiteX102" fmla="*/ 56114 w 179768"/>
                    <a:gd name="connsiteY102" fmla="*/ 16316 h 148181"/>
                    <a:gd name="connsiteX103" fmla="*/ 58087 w 179768"/>
                    <a:gd name="connsiteY103" fmla="*/ 12676 h 148181"/>
                    <a:gd name="connsiteX104" fmla="*/ 61488 w 179768"/>
                    <a:gd name="connsiteY104" fmla="*/ 12367 h 148181"/>
                    <a:gd name="connsiteX105" fmla="*/ 64635 w 179768"/>
                    <a:gd name="connsiteY105" fmla="*/ 14236 h 148181"/>
                    <a:gd name="connsiteX106" fmla="*/ 67858 w 179768"/>
                    <a:gd name="connsiteY106" fmla="*/ 17145 h 148181"/>
                    <a:gd name="connsiteX107" fmla="*/ 73466 w 179768"/>
                    <a:gd name="connsiteY107" fmla="*/ 18395 h 148181"/>
                    <a:gd name="connsiteX108" fmla="*/ 77105 w 179768"/>
                    <a:gd name="connsiteY108" fmla="*/ 22031 h 148181"/>
                    <a:gd name="connsiteX109" fmla="*/ 77105 w 179768"/>
                    <a:gd name="connsiteY109" fmla="*/ 25666 h 148181"/>
                    <a:gd name="connsiteX110" fmla="*/ 74922 w 179768"/>
                    <a:gd name="connsiteY110" fmla="*/ 29202 h 148181"/>
                    <a:gd name="connsiteX111" fmla="*/ 70453 w 179768"/>
                    <a:gd name="connsiteY111" fmla="*/ 32631 h 148181"/>
                    <a:gd name="connsiteX112" fmla="*/ 72013 w 179768"/>
                    <a:gd name="connsiteY112" fmla="*/ 34500 h 148181"/>
                    <a:gd name="connsiteX113" fmla="*/ 76791 w 179768"/>
                    <a:gd name="connsiteY113" fmla="*/ 31591 h 148181"/>
                    <a:gd name="connsiteX114" fmla="*/ 77934 w 179768"/>
                    <a:gd name="connsiteY114" fmla="*/ 32631 h 148181"/>
                    <a:gd name="connsiteX115" fmla="*/ 83129 w 179768"/>
                    <a:gd name="connsiteY115" fmla="*/ 27642 h 148181"/>
                    <a:gd name="connsiteX116" fmla="*/ 84586 w 179768"/>
                    <a:gd name="connsiteY116" fmla="*/ 27642 h 148181"/>
                    <a:gd name="connsiteX117" fmla="*/ 85935 w 179768"/>
                    <a:gd name="connsiteY117" fmla="*/ 29722 h 148181"/>
                    <a:gd name="connsiteX118" fmla="*/ 89158 w 179768"/>
                    <a:gd name="connsiteY118" fmla="*/ 30345 h 148181"/>
                    <a:gd name="connsiteX119" fmla="*/ 91650 w 179768"/>
                    <a:gd name="connsiteY119" fmla="*/ 29408 h 148181"/>
                    <a:gd name="connsiteX120" fmla="*/ 91134 w 179768"/>
                    <a:gd name="connsiteY120" fmla="*/ 24630 h 148181"/>
                    <a:gd name="connsiteX121" fmla="*/ 87809 w 179768"/>
                    <a:gd name="connsiteY121" fmla="*/ 23900 h 148181"/>
                    <a:gd name="connsiteX122" fmla="*/ 87912 w 179768"/>
                    <a:gd name="connsiteY122" fmla="*/ 21717 h 148181"/>
                    <a:gd name="connsiteX123" fmla="*/ 89781 w 179768"/>
                    <a:gd name="connsiteY123" fmla="*/ 22447 h 148181"/>
                    <a:gd name="connsiteX124" fmla="*/ 89261 w 179768"/>
                    <a:gd name="connsiteY124" fmla="*/ 23380 h 148181"/>
                    <a:gd name="connsiteX125" fmla="*/ 91758 w 179768"/>
                    <a:gd name="connsiteY125" fmla="*/ 24003 h 148181"/>
                    <a:gd name="connsiteX126" fmla="*/ 91444 w 179768"/>
                    <a:gd name="connsiteY126" fmla="*/ 20784 h 148181"/>
                    <a:gd name="connsiteX127" fmla="*/ 88432 w 179768"/>
                    <a:gd name="connsiteY127" fmla="*/ 18395 h 148181"/>
                    <a:gd name="connsiteX128" fmla="*/ 85312 w 179768"/>
                    <a:gd name="connsiteY128" fmla="*/ 17145 h 148181"/>
                    <a:gd name="connsiteX129" fmla="*/ 83443 w 179768"/>
                    <a:gd name="connsiteY129" fmla="*/ 12783 h 148181"/>
                    <a:gd name="connsiteX130" fmla="*/ 86249 w 179768"/>
                    <a:gd name="connsiteY130" fmla="*/ 12057 h 148181"/>
                    <a:gd name="connsiteX131" fmla="*/ 90615 w 179768"/>
                    <a:gd name="connsiteY131" fmla="*/ 13613 h 148181"/>
                    <a:gd name="connsiteX132" fmla="*/ 94667 w 179768"/>
                    <a:gd name="connsiteY132" fmla="*/ 18082 h 148181"/>
                    <a:gd name="connsiteX133" fmla="*/ 98616 w 179768"/>
                    <a:gd name="connsiteY133" fmla="*/ 21094 h 148181"/>
                    <a:gd name="connsiteX134" fmla="*/ 99342 w 179768"/>
                    <a:gd name="connsiteY134" fmla="*/ 26293 h 148181"/>
                    <a:gd name="connsiteX135" fmla="*/ 103291 w 179768"/>
                    <a:gd name="connsiteY135" fmla="*/ 26603 h 148181"/>
                    <a:gd name="connsiteX136" fmla="*/ 103394 w 179768"/>
                    <a:gd name="connsiteY136" fmla="*/ 32111 h 148181"/>
                    <a:gd name="connsiteX137" fmla="*/ 104743 w 179768"/>
                    <a:gd name="connsiteY137" fmla="*/ 42192 h 148181"/>
                    <a:gd name="connsiteX138" fmla="*/ 106303 w 179768"/>
                    <a:gd name="connsiteY138" fmla="*/ 49153 h 148181"/>
                    <a:gd name="connsiteX139" fmla="*/ 108069 w 179768"/>
                    <a:gd name="connsiteY139" fmla="*/ 55908 h 148181"/>
                    <a:gd name="connsiteX140" fmla="*/ 111601 w 179768"/>
                    <a:gd name="connsiteY140" fmla="*/ 57360 h 148181"/>
                    <a:gd name="connsiteX141" fmla="*/ 114201 w 179768"/>
                    <a:gd name="connsiteY141" fmla="*/ 52788 h 148181"/>
                    <a:gd name="connsiteX142" fmla="*/ 116800 w 179768"/>
                    <a:gd name="connsiteY142" fmla="*/ 48320 h 148181"/>
                    <a:gd name="connsiteX143" fmla="*/ 113681 w 179768"/>
                    <a:gd name="connsiteY143" fmla="*/ 42192 h 148181"/>
                    <a:gd name="connsiteX144" fmla="*/ 112435 w 179768"/>
                    <a:gd name="connsiteY144" fmla="*/ 38346 h 148181"/>
                    <a:gd name="connsiteX145" fmla="*/ 112018 w 179768"/>
                    <a:gd name="connsiteY145" fmla="*/ 30655 h 148181"/>
                    <a:gd name="connsiteX146" fmla="*/ 110149 w 179768"/>
                    <a:gd name="connsiteY146" fmla="*/ 26706 h 148181"/>
                    <a:gd name="connsiteX147" fmla="*/ 109006 w 179768"/>
                    <a:gd name="connsiteY147" fmla="*/ 19225 h 148181"/>
                    <a:gd name="connsiteX148" fmla="*/ 107966 w 179768"/>
                    <a:gd name="connsiteY148" fmla="*/ 12264 h 148181"/>
                    <a:gd name="connsiteX149" fmla="*/ 108279 w 179768"/>
                    <a:gd name="connsiteY149" fmla="*/ 6029 h 148181"/>
                    <a:gd name="connsiteX150" fmla="*/ 109732 w 179768"/>
                    <a:gd name="connsiteY150" fmla="*/ 4572 h 148181"/>
                    <a:gd name="connsiteX151" fmla="*/ 109006 w 179768"/>
                    <a:gd name="connsiteY151" fmla="*/ 2080 h 148181"/>
                    <a:gd name="connsiteX152" fmla="*/ 110355 w 179768"/>
                    <a:gd name="connsiteY152" fmla="*/ 623 h 148181"/>
                    <a:gd name="connsiteX153" fmla="*/ 113681 w 179768"/>
                    <a:gd name="connsiteY153" fmla="*/ 1560 h 148181"/>
                    <a:gd name="connsiteX154" fmla="*/ 117320 w 179768"/>
                    <a:gd name="connsiteY154" fmla="*/ 5509 h 148181"/>
                    <a:gd name="connsiteX155" fmla="*/ 119396 w 179768"/>
                    <a:gd name="connsiteY155" fmla="*/ 6755 h 148181"/>
                    <a:gd name="connsiteX156" fmla="*/ 119499 w 179768"/>
                    <a:gd name="connsiteY156" fmla="*/ 2389 h 148181"/>
                    <a:gd name="connsiteX157" fmla="*/ 121162 w 179768"/>
                    <a:gd name="connsiteY157" fmla="*/ 1976 h 148181"/>
                    <a:gd name="connsiteX158" fmla="*/ 122976 w 179768"/>
                    <a:gd name="connsiteY158" fmla="*/ 5092 h 148181"/>
                    <a:gd name="connsiteX159" fmla="*/ 125321 w 179768"/>
                    <a:gd name="connsiteY159" fmla="*/ 7275 h 148181"/>
                    <a:gd name="connsiteX160" fmla="*/ 129060 w 179768"/>
                    <a:gd name="connsiteY160" fmla="*/ 11017 h 148181"/>
                    <a:gd name="connsiteX161" fmla="*/ 131346 w 179768"/>
                    <a:gd name="connsiteY161" fmla="*/ 12887 h 148181"/>
                    <a:gd name="connsiteX162" fmla="*/ 133735 w 179768"/>
                    <a:gd name="connsiteY162" fmla="*/ 16316 h 148181"/>
                    <a:gd name="connsiteX163" fmla="*/ 135295 w 179768"/>
                    <a:gd name="connsiteY163" fmla="*/ 17145 h 148181"/>
                    <a:gd name="connsiteX164" fmla="*/ 135918 w 179768"/>
                    <a:gd name="connsiteY164" fmla="*/ 23590 h 148181"/>
                    <a:gd name="connsiteX165" fmla="*/ 136958 w 179768"/>
                    <a:gd name="connsiteY165" fmla="*/ 33667 h 148181"/>
                    <a:gd name="connsiteX166" fmla="*/ 138827 w 179768"/>
                    <a:gd name="connsiteY166" fmla="*/ 39799 h 148181"/>
                    <a:gd name="connsiteX167" fmla="*/ 139970 w 179768"/>
                    <a:gd name="connsiteY167" fmla="*/ 46553 h 148181"/>
                    <a:gd name="connsiteX168" fmla="*/ 141530 w 179768"/>
                    <a:gd name="connsiteY168" fmla="*/ 51542 h 148181"/>
                    <a:gd name="connsiteX169" fmla="*/ 144439 w 179768"/>
                    <a:gd name="connsiteY169" fmla="*/ 55801 h 148181"/>
                    <a:gd name="connsiteX170" fmla="*/ 144439 w 179768"/>
                    <a:gd name="connsiteY170" fmla="*/ 62143 h 148181"/>
                    <a:gd name="connsiteX171" fmla="*/ 142776 w 179768"/>
                    <a:gd name="connsiteY171" fmla="*/ 66401 h 148181"/>
                    <a:gd name="connsiteX172" fmla="*/ 143609 w 179768"/>
                    <a:gd name="connsiteY172" fmla="*/ 71807 h 148181"/>
                    <a:gd name="connsiteX173" fmla="*/ 143506 w 179768"/>
                    <a:gd name="connsiteY173" fmla="*/ 75339 h 148181"/>
                    <a:gd name="connsiteX174" fmla="*/ 146935 w 179768"/>
                    <a:gd name="connsiteY174" fmla="*/ 77934 h 148181"/>
                    <a:gd name="connsiteX175" fmla="*/ 148181 w 179768"/>
                    <a:gd name="connsiteY175" fmla="*/ 81260 h 148181"/>
                    <a:gd name="connsiteX176" fmla="*/ 150884 w 179768"/>
                    <a:gd name="connsiteY176" fmla="*/ 83963 h 148181"/>
                    <a:gd name="connsiteX177" fmla="*/ 154726 w 179768"/>
                    <a:gd name="connsiteY177" fmla="*/ 88118 h 148181"/>
                    <a:gd name="connsiteX178" fmla="*/ 158571 w 179768"/>
                    <a:gd name="connsiteY178" fmla="*/ 90924 h 148181"/>
                    <a:gd name="connsiteX179" fmla="*/ 160548 w 179768"/>
                    <a:gd name="connsiteY179" fmla="*/ 90718 h 148181"/>
                    <a:gd name="connsiteX180" fmla="*/ 163560 w 179768"/>
                    <a:gd name="connsiteY180" fmla="*/ 93004 h 148181"/>
                    <a:gd name="connsiteX181" fmla="*/ 167926 w 179768"/>
                    <a:gd name="connsiteY181" fmla="*/ 96433 h 148181"/>
                    <a:gd name="connsiteX182" fmla="*/ 170418 w 179768"/>
                    <a:gd name="connsiteY182" fmla="*/ 98719 h 148181"/>
                    <a:gd name="connsiteX183" fmla="*/ 172287 w 179768"/>
                    <a:gd name="connsiteY183" fmla="*/ 98925 h 148181"/>
                    <a:gd name="connsiteX184" fmla="*/ 174161 w 179768"/>
                    <a:gd name="connsiteY184" fmla="*/ 101005 h 148181"/>
                    <a:gd name="connsiteX185" fmla="*/ 177173 w 179768"/>
                    <a:gd name="connsiteY185" fmla="*/ 101421 h 148181"/>
                    <a:gd name="connsiteX186" fmla="*/ 177173 w 179768"/>
                    <a:gd name="connsiteY186" fmla="*/ 100279 h 148181"/>
                    <a:gd name="connsiteX187" fmla="*/ 179145 w 179768"/>
                    <a:gd name="connsiteY187" fmla="*/ 100382 h 148181"/>
                    <a:gd name="connsiteX188" fmla="*/ 179769 w 179768"/>
                    <a:gd name="connsiteY188" fmla="*/ 104747 h 148181"/>
                    <a:gd name="connsiteX189" fmla="*/ 179769 w 179768"/>
                    <a:gd name="connsiteY189" fmla="*/ 111812 h 148181"/>
                    <a:gd name="connsiteX190" fmla="*/ 178733 w 179768"/>
                    <a:gd name="connsiteY190" fmla="*/ 114098 h 148181"/>
                    <a:gd name="connsiteX191" fmla="*/ 176030 w 179768"/>
                    <a:gd name="connsiteY191" fmla="*/ 114514 h 148181"/>
                    <a:gd name="connsiteX192" fmla="*/ 174367 w 179768"/>
                    <a:gd name="connsiteY192" fmla="*/ 109732 h 148181"/>
                    <a:gd name="connsiteX193" fmla="*/ 172807 w 179768"/>
                    <a:gd name="connsiteY193" fmla="*/ 112121 h 148181"/>
                    <a:gd name="connsiteX194" fmla="*/ 171664 w 179768"/>
                    <a:gd name="connsiteY194" fmla="*/ 113371 h 148181"/>
                    <a:gd name="connsiteX195" fmla="*/ 169069 w 179768"/>
                    <a:gd name="connsiteY195" fmla="*/ 111292 h 148181"/>
                    <a:gd name="connsiteX196" fmla="*/ 167092 w 179768"/>
                    <a:gd name="connsiteY196" fmla="*/ 107863 h 148181"/>
                    <a:gd name="connsiteX197" fmla="*/ 165949 w 179768"/>
                    <a:gd name="connsiteY197" fmla="*/ 109732 h 148181"/>
                    <a:gd name="connsiteX198" fmla="*/ 164390 w 179768"/>
                    <a:gd name="connsiteY198" fmla="*/ 112748 h 148181"/>
                    <a:gd name="connsiteX199" fmla="*/ 163663 w 179768"/>
                    <a:gd name="connsiteY199" fmla="*/ 117423 h 148181"/>
                    <a:gd name="connsiteX200" fmla="*/ 160961 w 179768"/>
                    <a:gd name="connsiteY200" fmla="*/ 117840 h 148181"/>
                    <a:gd name="connsiteX201" fmla="*/ 157948 w 179768"/>
                    <a:gd name="connsiteY201" fmla="*/ 115967 h 148181"/>
                    <a:gd name="connsiteX202" fmla="*/ 155766 w 179768"/>
                    <a:gd name="connsiteY202" fmla="*/ 113264 h 148181"/>
                    <a:gd name="connsiteX203" fmla="*/ 153376 w 179768"/>
                    <a:gd name="connsiteY203" fmla="*/ 115761 h 148181"/>
                    <a:gd name="connsiteX204" fmla="*/ 155039 w 179768"/>
                    <a:gd name="connsiteY204" fmla="*/ 117733 h 148181"/>
                    <a:gd name="connsiteX205" fmla="*/ 157012 w 179768"/>
                    <a:gd name="connsiteY205" fmla="*/ 117943 h 148181"/>
                    <a:gd name="connsiteX206" fmla="*/ 158155 w 179768"/>
                    <a:gd name="connsiteY206" fmla="*/ 120852 h 148181"/>
                    <a:gd name="connsiteX207" fmla="*/ 158885 w 179768"/>
                    <a:gd name="connsiteY207" fmla="*/ 124591 h 148181"/>
                    <a:gd name="connsiteX208" fmla="*/ 159925 w 179768"/>
                    <a:gd name="connsiteY208" fmla="*/ 124905 h 148181"/>
                    <a:gd name="connsiteX209" fmla="*/ 162314 w 179768"/>
                    <a:gd name="connsiteY209" fmla="*/ 122515 h 148181"/>
                    <a:gd name="connsiteX210" fmla="*/ 164390 w 179768"/>
                    <a:gd name="connsiteY210" fmla="*/ 120956 h 148181"/>
                    <a:gd name="connsiteX211" fmla="*/ 168446 w 179768"/>
                    <a:gd name="connsiteY211" fmla="*/ 121579 h 148181"/>
                    <a:gd name="connsiteX212" fmla="*/ 167715 w 179768"/>
                    <a:gd name="connsiteY212" fmla="*/ 124178 h 148181"/>
                    <a:gd name="connsiteX213" fmla="*/ 168858 w 179768"/>
                    <a:gd name="connsiteY213" fmla="*/ 126774 h 148181"/>
                    <a:gd name="connsiteX214" fmla="*/ 171319 w 179768"/>
                    <a:gd name="connsiteY214" fmla="*/ 128437 h 148181"/>
                    <a:gd name="connsiteX215" fmla="*/ 170418 w 179768"/>
                    <a:gd name="connsiteY215" fmla="*/ 132076 h 148181"/>
                    <a:gd name="connsiteX216" fmla="*/ 166886 w 179768"/>
                    <a:gd name="connsiteY216" fmla="*/ 134362 h 148181"/>
                    <a:gd name="connsiteX217" fmla="*/ 163663 w 179768"/>
                    <a:gd name="connsiteY217" fmla="*/ 136819 h 148181"/>
                    <a:gd name="connsiteX218" fmla="*/ 158468 w 179768"/>
                    <a:gd name="connsiteY218" fmla="*/ 138827 h 148181"/>
                    <a:gd name="connsiteX219" fmla="*/ 154416 w 179768"/>
                    <a:gd name="connsiteY219" fmla="*/ 138101 h 148181"/>
                    <a:gd name="connsiteX220" fmla="*/ 148908 w 179768"/>
                    <a:gd name="connsiteY220" fmla="*/ 137581 h 148181"/>
                    <a:gd name="connsiteX221" fmla="*/ 145895 w 179768"/>
                    <a:gd name="connsiteY221" fmla="*/ 135712 h 148181"/>
                    <a:gd name="connsiteX222" fmla="*/ 143816 w 179768"/>
                    <a:gd name="connsiteY222" fmla="*/ 136819 h 148181"/>
                    <a:gd name="connsiteX223" fmla="*/ 137997 w 179768"/>
                    <a:gd name="connsiteY223" fmla="*/ 136819 h 148181"/>
                    <a:gd name="connsiteX224" fmla="*/ 138620 w 179768"/>
                    <a:gd name="connsiteY224" fmla="*/ 134672 h 148181"/>
                    <a:gd name="connsiteX225" fmla="*/ 139764 w 179768"/>
                    <a:gd name="connsiteY225" fmla="*/ 132283 h 148181"/>
                    <a:gd name="connsiteX226" fmla="*/ 136231 w 179768"/>
                    <a:gd name="connsiteY226" fmla="*/ 130516 h 148181"/>
                    <a:gd name="connsiteX227" fmla="*/ 132802 w 179768"/>
                    <a:gd name="connsiteY227" fmla="*/ 128230 h 148181"/>
                    <a:gd name="connsiteX228" fmla="*/ 130620 w 179768"/>
                    <a:gd name="connsiteY228" fmla="*/ 128957 h 148181"/>
                    <a:gd name="connsiteX229" fmla="*/ 127710 w 179768"/>
                    <a:gd name="connsiteY229" fmla="*/ 130064 h 148181"/>
                    <a:gd name="connsiteX230" fmla="*/ 125944 w 179768"/>
                    <a:gd name="connsiteY230" fmla="*/ 125528 h 148181"/>
                    <a:gd name="connsiteX231" fmla="*/ 125008 w 179768"/>
                    <a:gd name="connsiteY231" fmla="*/ 121579 h 148181"/>
                    <a:gd name="connsiteX232" fmla="*/ 124281 w 179768"/>
                    <a:gd name="connsiteY232" fmla="*/ 120749 h 14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Lst>
                  <a:rect l="l" t="t" r="r" b="b"/>
                  <a:pathLst>
                    <a:path w="179768" h="148181">
                      <a:moveTo>
                        <a:pt x="122976" y="121194"/>
                      </a:moveTo>
                      <a:lnTo>
                        <a:pt x="119388" y="124230"/>
                      </a:lnTo>
                      <a:lnTo>
                        <a:pt x="117729" y="130064"/>
                      </a:lnTo>
                      <a:lnTo>
                        <a:pt x="113867" y="134719"/>
                      </a:lnTo>
                      <a:lnTo>
                        <a:pt x="103930" y="136819"/>
                      </a:lnTo>
                      <a:lnTo>
                        <a:pt x="99790" y="141065"/>
                      </a:lnTo>
                      <a:lnTo>
                        <a:pt x="92337" y="143574"/>
                      </a:lnTo>
                      <a:lnTo>
                        <a:pt x="82677" y="145447"/>
                      </a:lnTo>
                      <a:lnTo>
                        <a:pt x="81022" y="146586"/>
                      </a:lnTo>
                      <a:lnTo>
                        <a:pt x="79641" y="145447"/>
                      </a:lnTo>
                      <a:lnTo>
                        <a:pt x="74950" y="146586"/>
                      </a:lnTo>
                      <a:lnTo>
                        <a:pt x="67770" y="146586"/>
                      </a:lnTo>
                      <a:lnTo>
                        <a:pt x="64460" y="148181"/>
                      </a:lnTo>
                      <a:lnTo>
                        <a:pt x="58940" y="148181"/>
                      </a:lnTo>
                      <a:lnTo>
                        <a:pt x="54245" y="139625"/>
                      </a:lnTo>
                      <a:lnTo>
                        <a:pt x="54245" y="131405"/>
                      </a:lnTo>
                      <a:lnTo>
                        <a:pt x="52312" y="127540"/>
                      </a:lnTo>
                      <a:lnTo>
                        <a:pt x="48173" y="126437"/>
                      </a:lnTo>
                      <a:lnTo>
                        <a:pt x="35754" y="126714"/>
                      </a:lnTo>
                      <a:lnTo>
                        <a:pt x="31059" y="125055"/>
                      </a:lnTo>
                      <a:lnTo>
                        <a:pt x="25817" y="123127"/>
                      </a:lnTo>
                      <a:lnTo>
                        <a:pt x="23884" y="117880"/>
                      </a:lnTo>
                      <a:lnTo>
                        <a:pt x="19467" y="112637"/>
                      </a:lnTo>
                      <a:lnTo>
                        <a:pt x="17260" y="105735"/>
                      </a:lnTo>
                      <a:lnTo>
                        <a:pt x="20848" y="102977"/>
                      </a:lnTo>
                      <a:lnTo>
                        <a:pt x="29127" y="99385"/>
                      </a:lnTo>
                      <a:lnTo>
                        <a:pt x="44311" y="97457"/>
                      </a:lnTo>
                      <a:lnTo>
                        <a:pt x="52582" y="98302"/>
                      </a:lnTo>
                      <a:lnTo>
                        <a:pt x="58190" y="98096"/>
                      </a:lnTo>
                      <a:lnTo>
                        <a:pt x="60583" y="99342"/>
                      </a:lnTo>
                      <a:lnTo>
                        <a:pt x="68064" y="99239"/>
                      </a:lnTo>
                      <a:lnTo>
                        <a:pt x="68894" y="97885"/>
                      </a:lnTo>
                      <a:lnTo>
                        <a:pt x="74196" y="97457"/>
                      </a:lnTo>
                      <a:lnTo>
                        <a:pt x="73053" y="94770"/>
                      </a:lnTo>
                      <a:lnTo>
                        <a:pt x="69413" y="92690"/>
                      </a:lnTo>
                      <a:lnTo>
                        <a:pt x="69001" y="90718"/>
                      </a:lnTo>
                      <a:lnTo>
                        <a:pt x="64425" y="88952"/>
                      </a:lnTo>
                      <a:lnTo>
                        <a:pt x="60269" y="88015"/>
                      </a:lnTo>
                      <a:lnTo>
                        <a:pt x="56944" y="85523"/>
                      </a:lnTo>
                      <a:lnTo>
                        <a:pt x="53828" y="85523"/>
                      </a:lnTo>
                      <a:lnTo>
                        <a:pt x="51749" y="83649"/>
                      </a:lnTo>
                      <a:lnTo>
                        <a:pt x="43228" y="86455"/>
                      </a:lnTo>
                      <a:lnTo>
                        <a:pt x="35433" y="87078"/>
                      </a:lnTo>
                      <a:lnTo>
                        <a:pt x="30238" y="87912"/>
                      </a:lnTo>
                      <a:lnTo>
                        <a:pt x="28059" y="86975"/>
                      </a:lnTo>
                      <a:lnTo>
                        <a:pt x="21511" y="86975"/>
                      </a:lnTo>
                      <a:lnTo>
                        <a:pt x="15899" y="86769"/>
                      </a:lnTo>
                      <a:lnTo>
                        <a:pt x="9561" y="81157"/>
                      </a:lnTo>
                      <a:lnTo>
                        <a:pt x="7068" y="77105"/>
                      </a:lnTo>
                      <a:lnTo>
                        <a:pt x="9874" y="73259"/>
                      </a:lnTo>
                      <a:lnTo>
                        <a:pt x="17768" y="70767"/>
                      </a:lnTo>
                      <a:lnTo>
                        <a:pt x="23380" y="68584"/>
                      </a:lnTo>
                      <a:lnTo>
                        <a:pt x="27432" y="66195"/>
                      </a:lnTo>
                      <a:lnTo>
                        <a:pt x="32421" y="65258"/>
                      </a:lnTo>
                      <a:lnTo>
                        <a:pt x="31278" y="62556"/>
                      </a:lnTo>
                      <a:lnTo>
                        <a:pt x="32734" y="61206"/>
                      </a:lnTo>
                      <a:lnTo>
                        <a:pt x="35850" y="59646"/>
                      </a:lnTo>
                      <a:lnTo>
                        <a:pt x="32734" y="57360"/>
                      </a:lnTo>
                      <a:lnTo>
                        <a:pt x="28472" y="58817"/>
                      </a:lnTo>
                      <a:lnTo>
                        <a:pt x="22963" y="61000"/>
                      </a:lnTo>
                      <a:lnTo>
                        <a:pt x="18391" y="62452"/>
                      </a:lnTo>
                      <a:lnTo>
                        <a:pt x="14859" y="62349"/>
                      </a:lnTo>
                      <a:lnTo>
                        <a:pt x="12367" y="64429"/>
                      </a:lnTo>
                      <a:lnTo>
                        <a:pt x="9977" y="63802"/>
                      </a:lnTo>
                      <a:lnTo>
                        <a:pt x="8211" y="61623"/>
                      </a:lnTo>
                      <a:lnTo>
                        <a:pt x="9977" y="59440"/>
                      </a:lnTo>
                      <a:lnTo>
                        <a:pt x="13406" y="59127"/>
                      </a:lnTo>
                      <a:lnTo>
                        <a:pt x="13196" y="57360"/>
                      </a:lnTo>
                      <a:lnTo>
                        <a:pt x="10704" y="56321"/>
                      </a:lnTo>
                      <a:lnTo>
                        <a:pt x="8315" y="54868"/>
                      </a:lnTo>
                      <a:lnTo>
                        <a:pt x="7068" y="55908"/>
                      </a:lnTo>
                      <a:lnTo>
                        <a:pt x="3846" y="54868"/>
                      </a:lnTo>
                      <a:lnTo>
                        <a:pt x="2389" y="56321"/>
                      </a:lnTo>
                      <a:lnTo>
                        <a:pt x="0" y="54868"/>
                      </a:lnTo>
                      <a:lnTo>
                        <a:pt x="0" y="48423"/>
                      </a:lnTo>
                      <a:lnTo>
                        <a:pt x="3639" y="44474"/>
                      </a:lnTo>
                      <a:lnTo>
                        <a:pt x="4675" y="40839"/>
                      </a:lnTo>
                      <a:lnTo>
                        <a:pt x="9354" y="37409"/>
                      </a:lnTo>
                      <a:lnTo>
                        <a:pt x="10601" y="34084"/>
                      </a:lnTo>
                      <a:lnTo>
                        <a:pt x="6961" y="33044"/>
                      </a:lnTo>
                      <a:lnTo>
                        <a:pt x="6235" y="28992"/>
                      </a:lnTo>
                      <a:lnTo>
                        <a:pt x="8001" y="26396"/>
                      </a:lnTo>
                      <a:lnTo>
                        <a:pt x="12053" y="22340"/>
                      </a:lnTo>
                      <a:lnTo>
                        <a:pt x="15585" y="18185"/>
                      </a:lnTo>
                      <a:lnTo>
                        <a:pt x="18705" y="14446"/>
                      </a:lnTo>
                      <a:lnTo>
                        <a:pt x="24836" y="11017"/>
                      </a:lnTo>
                      <a:lnTo>
                        <a:pt x="31591" y="8418"/>
                      </a:lnTo>
                      <a:lnTo>
                        <a:pt x="35953" y="4989"/>
                      </a:lnTo>
                      <a:lnTo>
                        <a:pt x="40525" y="1976"/>
                      </a:lnTo>
                      <a:lnTo>
                        <a:pt x="42398" y="0"/>
                      </a:lnTo>
                      <a:lnTo>
                        <a:pt x="44581" y="0"/>
                      </a:lnTo>
                      <a:lnTo>
                        <a:pt x="48216" y="1766"/>
                      </a:lnTo>
                      <a:lnTo>
                        <a:pt x="50296" y="8521"/>
                      </a:lnTo>
                      <a:lnTo>
                        <a:pt x="48423" y="17665"/>
                      </a:lnTo>
                      <a:lnTo>
                        <a:pt x="44684" y="23277"/>
                      </a:lnTo>
                      <a:lnTo>
                        <a:pt x="42605" y="27329"/>
                      </a:lnTo>
                      <a:lnTo>
                        <a:pt x="43748" y="28059"/>
                      </a:lnTo>
                      <a:lnTo>
                        <a:pt x="46553" y="26809"/>
                      </a:lnTo>
                      <a:lnTo>
                        <a:pt x="49776" y="24110"/>
                      </a:lnTo>
                      <a:lnTo>
                        <a:pt x="55594" y="24523"/>
                      </a:lnTo>
                      <a:lnTo>
                        <a:pt x="56634" y="22237"/>
                      </a:lnTo>
                      <a:lnTo>
                        <a:pt x="54658" y="19538"/>
                      </a:lnTo>
                      <a:lnTo>
                        <a:pt x="56114" y="16316"/>
                      </a:lnTo>
                      <a:lnTo>
                        <a:pt x="58087" y="12676"/>
                      </a:lnTo>
                      <a:lnTo>
                        <a:pt x="61488" y="12367"/>
                      </a:lnTo>
                      <a:lnTo>
                        <a:pt x="64635" y="14236"/>
                      </a:lnTo>
                      <a:lnTo>
                        <a:pt x="67858" y="17145"/>
                      </a:lnTo>
                      <a:lnTo>
                        <a:pt x="73466" y="18395"/>
                      </a:lnTo>
                      <a:lnTo>
                        <a:pt x="77105" y="22031"/>
                      </a:lnTo>
                      <a:lnTo>
                        <a:pt x="77105" y="25666"/>
                      </a:lnTo>
                      <a:lnTo>
                        <a:pt x="74922" y="29202"/>
                      </a:lnTo>
                      <a:lnTo>
                        <a:pt x="70453" y="32631"/>
                      </a:lnTo>
                      <a:lnTo>
                        <a:pt x="72013" y="34500"/>
                      </a:lnTo>
                      <a:lnTo>
                        <a:pt x="76791" y="31591"/>
                      </a:lnTo>
                      <a:lnTo>
                        <a:pt x="77934" y="32631"/>
                      </a:lnTo>
                      <a:lnTo>
                        <a:pt x="83129" y="27642"/>
                      </a:lnTo>
                      <a:lnTo>
                        <a:pt x="84586" y="27642"/>
                      </a:lnTo>
                      <a:lnTo>
                        <a:pt x="85935" y="29722"/>
                      </a:lnTo>
                      <a:lnTo>
                        <a:pt x="89158" y="30345"/>
                      </a:lnTo>
                      <a:lnTo>
                        <a:pt x="91650" y="29408"/>
                      </a:lnTo>
                      <a:lnTo>
                        <a:pt x="91134" y="24630"/>
                      </a:lnTo>
                      <a:lnTo>
                        <a:pt x="87809" y="23900"/>
                      </a:lnTo>
                      <a:lnTo>
                        <a:pt x="87912" y="21717"/>
                      </a:lnTo>
                      <a:lnTo>
                        <a:pt x="89781" y="22447"/>
                      </a:lnTo>
                      <a:lnTo>
                        <a:pt x="89261" y="23380"/>
                      </a:lnTo>
                      <a:lnTo>
                        <a:pt x="91758" y="24003"/>
                      </a:lnTo>
                      <a:lnTo>
                        <a:pt x="91444" y="20784"/>
                      </a:lnTo>
                      <a:lnTo>
                        <a:pt x="88432" y="18395"/>
                      </a:lnTo>
                      <a:lnTo>
                        <a:pt x="85312" y="17145"/>
                      </a:lnTo>
                      <a:lnTo>
                        <a:pt x="83443" y="12783"/>
                      </a:lnTo>
                      <a:lnTo>
                        <a:pt x="86249" y="12057"/>
                      </a:lnTo>
                      <a:lnTo>
                        <a:pt x="90615" y="13613"/>
                      </a:lnTo>
                      <a:lnTo>
                        <a:pt x="94667" y="18082"/>
                      </a:lnTo>
                      <a:lnTo>
                        <a:pt x="98616" y="21094"/>
                      </a:lnTo>
                      <a:lnTo>
                        <a:pt x="99342" y="26293"/>
                      </a:lnTo>
                      <a:lnTo>
                        <a:pt x="103291" y="26603"/>
                      </a:lnTo>
                      <a:lnTo>
                        <a:pt x="103394" y="32111"/>
                      </a:lnTo>
                      <a:lnTo>
                        <a:pt x="104743" y="42192"/>
                      </a:lnTo>
                      <a:lnTo>
                        <a:pt x="106303" y="49153"/>
                      </a:lnTo>
                      <a:lnTo>
                        <a:pt x="108069" y="55908"/>
                      </a:lnTo>
                      <a:lnTo>
                        <a:pt x="111601" y="57360"/>
                      </a:lnTo>
                      <a:lnTo>
                        <a:pt x="114201" y="52788"/>
                      </a:lnTo>
                      <a:lnTo>
                        <a:pt x="116800" y="48320"/>
                      </a:lnTo>
                      <a:lnTo>
                        <a:pt x="113681" y="42192"/>
                      </a:lnTo>
                      <a:lnTo>
                        <a:pt x="112435" y="38346"/>
                      </a:lnTo>
                      <a:lnTo>
                        <a:pt x="112018" y="30655"/>
                      </a:lnTo>
                      <a:lnTo>
                        <a:pt x="110149" y="26706"/>
                      </a:lnTo>
                      <a:lnTo>
                        <a:pt x="109006" y="19225"/>
                      </a:lnTo>
                      <a:lnTo>
                        <a:pt x="107966" y="12264"/>
                      </a:lnTo>
                      <a:lnTo>
                        <a:pt x="108279" y="6029"/>
                      </a:lnTo>
                      <a:lnTo>
                        <a:pt x="109732" y="4572"/>
                      </a:lnTo>
                      <a:lnTo>
                        <a:pt x="109006" y="2080"/>
                      </a:lnTo>
                      <a:lnTo>
                        <a:pt x="110355" y="623"/>
                      </a:lnTo>
                      <a:lnTo>
                        <a:pt x="113681" y="1560"/>
                      </a:lnTo>
                      <a:lnTo>
                        <a:pt x="117320" y="5509"/>
                      </a:lnTo>
                      <a:lnTo>
                        <a:pt x="119396" y="6755"/>
                      </a:lnTo>
                      <a:lnTo>
                        <a:pt x="119499" y="2389"/>
                      </a:lnTo>
                      <a:lnTo>
                        <a:pt x="121162" y="1976"/>
                      </a:lnTo>
                      <a:lnTo>
                        <a:pt x="122976" y="5092"/>
                      </a:lnTo>
                      <a:lnTo>
                        <a:pt x="125321" y="7275"/>
                      </a:lnTo>
                      <a:lnTo>
                        <a:pt x="129060" y="11017"/>
                      </a:lnTo>
                      <a:lnTo>
                        <a:pt x="131346" y="12887"/>
                      </a:lnTo>
                      <a:lnTo>
                        <a:pt x="133735" y="16316"/>
                      </a:lnTo>
                      <a:lnTo>
                        <a:pt x="135295" y="17145"/>
                      </a:lnTo>
                      <a:lnTo>
                        <a:pt x="135918" y="23590"/>
                      </a:lnTo>
                      <a:lnTo>
                        <a:pt x="136958" y="33667"/>
                      </a:lnTo>
                      <a:lnTo>
                        <a:pt x="138827" y="39799"/>
                      </a:lnTo>
                      <a:lnTo>
                        <a:pt x="139970" y="46553"/>
                      </a:lnTo>
                      <a:lnTo>
                        <a:pt x="141530" y="51542"/>
                      </a:lnTo>
                      <a:lnTo>
                        <a:pt x="144439" y="55801"/>
                      </a:lnTo>
                      <a:lnTo>
                        <a:pt x="144439" y="62143"/>
                      </a:lnTo>
                      <a:lnTo>
                        <a:pt x="142776" y="66401"/>
                      </a:lnTo>
                      <a:lnTo>
                        <a:pt x="143609" y="71807"/>
                      </a:lnTo>
                      <a:lnTo>
                        <a:pt x="143506" y="75339"/>
                      </a:lnTo>
                      <a:lnTo>
                        <a:pt x="146935" y="77934"/>
                      </a:lnTo>
                      <a:lnTo>
                        <a:pt x="148181" y="81260"/>
                      </a:lnTo>
                      <a:lnTo>
                        <a:pt x="150884" y="83963"/>
                      </a:lnTo>
                      <a:lnTo>
                        <a:pt x="154726" y="88118"/>
                      </a:lnTo>
                      <a:lnTo>
                        <a:pt x="158571" y="90924"/>
                      </a:lnTo>
                      <a:lnTo>
                        <a:pt x="160548" y="90718"/>
                      </a:lnTo>
                      <a:lnTo>
                        <a:pt x="163560" y="93004"/>
                      </a:lnTo>
                      <a:lnTo>
                        <a:pt x="167926" y="96433"/>
                      </a:lnTo>
                      <a:lnTo>
                        <a:pt x="170418" y="98719"/>
                      </a:lnTo>
                      <a:lnTo>
                        <a:pt x="172287" y="98925"/>
                      </a:lnTo>
                      <a:lnTo>
                        <a:pt x="174161" y="101005"/>
                      </a:lnTo>
                      <a:lnTo>
                        <a:pt x="177173" y="101421"/>
                      </a:lnTo>
                      <a:lnTo>
                        <a:pt x="177173" y="100279"/>
                      </a:lnTo>
                      <a:lnTo>
                        <a:pt x="179145" y="100382"/>
                      </a:lnTo>
                      <a:lnTo>
                        <a:pt x="179769" y="104747"/>
                      </a:lnTo>
                      <a:lnTo>
                        <a:pt x="179769" y="111812"/>
                      </a:lnTo>
                      <a:lnTo>
                        <a:pt x="178733" y="114098"/>
                      </a:lnTo>
                      <a:lnTo>
                        <a:pt x="176030" y="114514"/>
                      </a:lnTo>
                      <a:lnTo>
                        <a:pt x="174367" y="109732"/>
                      </a:lnTo>
                      <a:lnTo>
                        <a:pt x="172807" y="112121"/>
                      </a:lnTo>
                      <a:lnTo>
                        <a:pt x="171664" y="113371"/>
                      </a:lnTo>
                      <a:lnTo>
                        <a:pt x="169069" y="111292"/>
                      </a:lnTo>
                      <a:lnTo>
                        <a:pt x="167092" y="107863"/>
                      </a:lnTo>
                      <a:lnTo>
                        <a:pt x="165949" y="109732"/>
                      </a:lnTo>
                      <a:lnTo>
                        <a:pt x="164390" y="112748"/>
                      </a:lnTo>
                      <a:lnTo>
                        <a:pt x="163663" y="117423"/>
                      </a:lnTo>
                      <a:lnTo>
                        <a:pt x="160961" y="117840"/>
                      </a:lnTo>
                      <a:lnTo>
                        <a:pt x="157948" y="115967"/>
                      </a:lnTo>
                      <a:lnTo>
                        <a:pt x="155766" y="113264"/>
                      </a:lnTo>
                      <a:lnTo>
                        <a:pt x="153376" y="115761"/>
                      </a:lnTo>
                      <a:lnTo>
                        <a:pt x="155039" y="117733"/>
                      </a:lnTo>
                      <a:lnTo>
                        <a:pt x="157012" y="117943"/>
                      </a:lnTo>
                      <a:lnTo>
                        <a:pt x="158155" y="120852"/>
                      </a:lnTo>
                      <a:lnTo>
                        <a:pt x="158885" y="124591"/>
                      </a:lnTo>
                      <a:lnTo>
                        <a:pt x="159925" y="124905"/>
                      </a:lnTo>
                      <a:lnTo>
                        <a:pt x="162314" y="122515"/>
                      </a:lnTo>
                      <a:lnTo>
                        <a:pt x="164390" y="120956"/>
                      </a:lnTo>
                      <a:lnTo>
                        <a:pt x="168446" y="121579"/>
                      </a:lnTo>
                      <a:lnTo>
                        <a:pt x="167715" y="124178"/>
                      </a:lnTo>
                      <a:lnTo>
                        <a:pt x="168858" y="126774"/>
                      </a:lnTo>
                      <a:lnTo>
                        <a:pt x="171319" y="128437"/>
                      </a:lnTo>
                      <a:lnTo>
                        <a:pt x="170418" y="132076"/>
                      </a:lnTo>
                      <a:lnTo>
                        <a:pt x="166886" y="134362"/>
                      </a:lnTo>
                      <a:lnTo>
                        <a:pt x="163663" y="136819"/>
                      </a:lnTo>
                      <a:lnTo>
                        <a:pt x="158468" y="138827"/>
                      </a:lnTo>
                      <a:lnTo>
                        <a:pt x="154416" y="138101"/>
                      </a:lnTo>
                      <a:lnTo>
                        <a:pt x="148908" y="137581"/>
                      </a:lnTo>
                      <a:lnTo>
                        <a:pt x="145895" y="135712"/>
                      </a:lnTo>
                      <a:lnTo>
                        <a:pt x="143816" y="136819"/>
                      </a:lnTo>
                      <a:lnTo>
                        <a:pt x="137997" y="136819"/>
                      </a:lnTo>
                      <a:lnTo>
                        <a:pt x="138620" y="134672"/>
                      </a:lnTo>
                      <a:lnTo>
                        <a:pt x="139764" y="132283"/>
                      </a:lnTo>
                      <a:lnTo>
                        <a:pt x="136231" y="130516"/>
                      </a:lnTo>
                      <a:lnTo>
                        <a:pt x="132802" y="128230"/>
                      </a:lnTo>
                      <a:lnTo>
                        <a:pt x="130620" y="128957"/>
                      </a:lnTo>
                      <a:lnTo>
                        <a:pt x="127710" y="130064"/>
                      </a:lnTo>
                      <a:lnTo>
                        <a:pt x="125944" y="125528"/>
                      </a:lnTo>
                      <a:lnTo>
                        <a:pt x="125008" y="121579"/>
                      </a:lnTo>
                      <a:lnTo>
                        <a:pt x="124281" y="120749"/>
                      </a:lnTo>
                    </a:path>
                  </a:pathLst>
                </a:custGeom>
                <a:grpFill/>
                <a:ln w="39624" cap="flat">
                  <a:noFill/>
                  <a:prstDash val="solid"/>
                  <a:miter/>
                </a:ln>
              </p:spPr>
              <p:txBody>
                <a:bodyPr rtlCol="0" anchor="ctr"/>
                <a:lstStyle/>
                <a:p>
                  <a:endParaRPr lang="en-US"/>
                </a:p>
              </p:txBody>
            </p:sp>
            <p:sp>
              <p:nvSpPr>
                <p:cNvPr id="235" name="Freeform: Shape 77">
                  <a:extLst>
                    <a:ext uri="{FF2B5EF4-FFF2-40B4-BE49-F238E27FC236}">
                      <a16:creationId xmlns:a16="http://schemas.microsoft.com/office/drawing/2014/main" id="{6254EECF-9110-48A0-A5E7-835AAF01C659}"/>
                    </a:ext>
                  </a:extLst>
                </p:cNvPr>
                <p:cNvSpPr/>
                <p:nvPr/>
              </p:nvSpPr>
              <p:spPr>
                <a:xfrm>
                  <a:off x="7498580" y="4080468"/>
                  <a:ext cx="102024" cy="116212"/>
                </a:xfrm>
                <a:custGeom>
                  <a:avLst/>
                  <a:gdLst>
                    <a:gd name="connsiteX0" fmla="*/ 102025 w 102024"/>
                    <a:gd name="connsiteY0" fmla="*/ 36068 h 116212"/>
                    <a:gd name="connsiteX1" fmla="*/ 93194 w 102024"/>
                    <a:gd name="connsiteY1" fmla="*/ 24491 h 116212"/>
                    <a:gd name="connsiteX2" fmla="*/ 83626 w 102024"/>
                    <a:gd name="connsiteY2" fmla="*/ 12148 h 116212"/>
                    <a:gd name="connsiteX3" fmla="*/ 75525 w 102024"/>
                    <a:gd name="connsiteY3" fmla="*/ 9573 h 116212"/>
                    <a:gd name="connsiteX4" fmla="*/ 68901 w 102024"/>
                    <a:gd name="connsiteY4" fmla="*/ 11779 h 116212"/>
                    <a:gd name="connsiteX5" fmla="*/ 68901 w 102024"/>
                    <a:gd name="connsiteY5" fmla="*/ 16196 h 116212"/>
                    <a:gd name="connsiteX6" fmla="*/ 66088 w 102024"/>
                    <a:gd name="connsiteY6" fmla="*/ 19506 h 116212"/>
                    <a:gd name="connsiteX7" fmla="*/ 66088 w 102024"/>
                    <a:gd name="connsiteY7" fmla="*/ 12148 h 116212"/>
                    <a:gd name="connsiteX8" fmla="*/ 61909 w 102024"/>
                    <a:gd name="connsiteY8" fmla="*/ 12148 h 116212"/>
                    <a:gd name="connsiteX9" fmla="*/ 59702 w 102024"/>
                    <a:gd name="connsiteY9" fmla="*/ 16196 h 116212"/>
                    <a:gd name="connsiteX10" fmla="*/ 59702 w 102024"/>
                    <a:gd name="connsiteY10" fmla="*/ 12148 h 116212"/>
                    <a:gd name="connsiteX11" fmla="*/ 51237 w 102024"/>
                    <a:gd name="connsiteY11" fmla="*/ 6628 h 116212"/>
                    <a:gd name="connsiteX12" fmla="*/ 44244 w 102024"/>
                    <a:gd name="connsiteY12" fmla="*/ 0 h 116212"/>
                    <a:gd name="connsiteX13" fmla="*/ 37620 w 102024"/>
                    <a:gd name="connsiteY13" fmla="*/ 0 h 116212"/>
                    <a:gd name="connsiteX14" fmla="*/ 32099 w 102024"/>
                    <a:gd name="connsiteY14" fmla="*/ 2580 h 116212"/>
                    <a:gd name="connsiteX15" fmla="*/ 16645 w 102024"/>
                    <a:gd name="connsiteY15" fmla="*/ 5520 h 116212"/>
                    <a:gd name="connsiteX16" fmla="*/ 10386 w 102024"/>
                    <a:gd name="connsiteY16" fmla="*/ 6993 h 116212"/>
                    <a:gd name="connsiteX17" fmla="*/ 15538 w 102024"/>
                    <a:gd name="connsiteY17" fmla="*/ 22451 h 116212"/>
                    <a:gd name="connsiteX18" fmla="*/ 19221 w 102024"/>
                    <a:gd name="connsiteY18" fmla="*/ 26130 h 116212"/>
                    <a:gd name="connsiteX19" fmla="*/ 17379 w 102024"/>
                    <a:gd name="connsiteY19" fmla="*/ 32754 h 116212"/>
                    <a:gd name="connsiteX20" fmla="*/ 24741 w 102024"/>
                    <a:gd name="connsiteY20" fmla="*/ 36068 h 116212"/>
                    <a:gd name="connsiteX21" fmla="*/ 16276 w 102024"/>
                    <a:gd name="connsiteY21" fmla="*/ 36068 h 116212"/>
                    <a:gd name="connsiteX22" fmla="*/ 12962 w 102024"/>
                    <a:gd name="connsiteY22" fmla="*/ 42120 h 116212"/>
                    <a:gd name="connsiteX23" fmla="*/ 8914 w 102024"/>
                    <a:gd name="connsiteY23" fmla="*/ 51891 h 116212"/>
                    <a:gd name="connsiteX24" fmla="*/ 12962 w 102024"/>
                    <a:gd name="connsiteY24" fmla="*/ 55943 h 116212"/>
                    <a:gd name="connsiteX25" fmla="*/ 7072 w 102024"/>
                    <a:gd name="connsiteY25" fmla="*/ 58150 h 116212"/>
                    <a:gd name="connsiteX26" fmla="*/ 7072 w 102024"/>
                    <a:gd name="connsiteY26" fmla="*/ 65512 h 116212"/>
                    <a:gd name="connsiteX27" fmla="*/ 5818 w 102024"/>
                    <a:gd name="connsiteY27" fmla="*/ 70283 h 116212"/>
                    <a:gd name="connsiteX28" fmla="*/ 4155 w 102024"/>
                    <a:gd name="connsiteY28" fmla="*/ 72569 h 116212"/>
                    <a:gd name="connsiteX29" fmla="*/ 2703 w 102024"/>
                    <a:gd name="connsiteY29" fmla="*/ 77764 h 116212"/>
                    <a:gd name="connsiteX30" fmla="*/ 0 w 102024"/>
                    <a:gd name="connsiteY30" fmla="*/ 83792 h 116212"/>
                    <a:gd name="connsiteX31" fmla="*/ 0 w 102024"/>
                    <a:gd name="connsiteY31" fmla="*/ 87531 h 116212"/>
                    <a:gd name="connsiteX32" fmla="*/ 5195 w 102024"/>
                    <a:gd name="connsiteY32" fmla="*/ 87531 h 116212"/>
                    <a:gd name="connsiteX33" fmla="*/ 9350 w 102024"/>
                    <a:gd name="connsiteY33" fmla="*/ 91480 h 116212"/>
                    <a:gd name="connsiteX34" fmla="*/ 13093 w 102024"/>
                    <a:gd name="connsiteY34" fmla="*/ 94389 h 116212"/>
                    <a:gd name="connsiteX35" fmla="*/ 17459 w 102024"/>
                    <a:gd name="connsiteY35" fmla="*/ 97091 h 116212"/>
                    <a:gd name="connsiteX36" fmla="*/ 20157 w 102024"/>
                    <a:gd name="connsiteY36" fmla="*/ 102703 h 116212"/>
                    <a:gd name="connsiteX37" fmla="*/ 21820 w 102024"/>
                    <a:gd name="connsiteY37" fmla="*/ 106859 h 116212"/>
                    <a:gd name="connsiteX38" fmla="*/ 24106 w 102024"/>
                    <a:gd name="connsiteY38" fmla="*/ 112470 h 116212"/>
                    <a:gd name="connsiteX39" fmla="*/ 25563 w 102024"/>
                    <a:gd name="connsiteY39" fmla="*/ 116213 h 116212"/>
                    <a:gd name="connsiteX40" fmla="*/ 32214 w 102024"/>
                    <a:gd name="connsiteY40" fmla="*/ 113093 h 116212"/>
                    <a:gd name="connsiteX41" fmla="*/ 38449 w 102024"/>
                    <a:gd name="connsiteY41" fmla="*/ 103743 h 116212"/>
                    <a:gd name="connsiteX42" fmla="*/ 40942 w 102024"/>
                    <a:gd name="connsiteY42" fmla="*/ 102703 h 116212"/>
                    <a:gd name="connsiteX43" fmla="*/ 43434 w 102024"/>
                    <a:gd name="connsiteY43" fmla="*/ 105406 h 116212"/>
                    <a:gd name="connsiteX44" fmla="*/ 49256 w 102024"/>
                    <a:gd name="connsiteY44" fmla="*/ 103326 h 116212"/>
                    <a:gd name="connsiteX45" fmla="*/ 52788 w 102024"/>
                    <a:gd name="connsiteY45" fmla="*/ 99584 h 116212"/>
                    <a:gd name="connsiteX46" fmla="*/ 51010 w 102024"/>
                    <a:gd name="connsiteY46" fmla="*/ 90023 h 116212"/>
                    <a:gd name="connsiteX47" fmla="*/ 54241 w 102024"/>
                    <a:gd name="connsiteY47" fmla="*/ 84205 h 116212"/>
                    <a:gd name="connsiteX48" fmla="*/ 55281 w 102024"/>
                    <a:gd name="connsiteY48" fmla="*/ 77970 h 116212"/>
                    <a:gd name="connsiteX49" fmla="*/ 57983 w 102024"/>
                    <a:gd name="connsiteY49" fmla="*/ 79427 h 116212"/>
                    <a:gd name="connsiteX50" fmla="*/ 61932 w 102024"/>
                    <a:gd name="connsiteY50" fmla="*/ 75267 h 116212"/>
                    <a:gd name="connsiteX51" fmla="*/ 64012 w 102024"/>
                    <a:gd name="connsiteY51" fmla="*/ 69449 h 116212"/>
                    <a:gd name="connsiteX52" fmla="*/ 66088 w 102024"/>
                    <a:gd name="connsiteY52" fmla="*/ 63214 h 116212"/>
                    <a:gd name="connsiteX53" fmla="*/ 70453 w 102024"/>
                    <a:gd name="connsiteY53" fmla="*/ 61345 h 116212"/>
                    <a:gd name="connsiteX54" fmla="*/ 77518 w 102024"/>
                    <a:gd name="connsiteY54" fmla="*/ 54693 h 116212"/>
                    <a:gd name="connsiteX55" fmla="*/ 85415 w 102024"/>
                    <a:gd name="connsiteY55" fmla="*/ 49292 h 116212"/>
                    <a:gd name="connsiteX56" fmla="*/ 93520 w 102024"/>
                    <a:gd name="connsiteY56" fmla="*/ 43474 h 116212"/>
                    <a:gd name="connsiteX57" fmla="*/ 99131 w 102024"/>
                    <a:gd name="connsiteY57" fmla="*/ 40561 h 11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02024" h="116212">
                      <a:moveTo>
                        <a:pt x="102025" y="36068"/>
                      </a:moveTo>
                      <a:lnTo>
                        <a:pt x="93194" y="24491"/>
                      </a:lnTo>
                      <a:lnTo>
                        <a:pt x="83626" y="12148"/>
                      </a:lnTo>
                      <a:lnTo>
                        <a:pt x="75525" y="9573"/>
                      </a:lnTo>
                      <a:lnTo>
                        <a:pt x="68901" y="11779"/>
                      </a:lnTo>
                      <a:lnTo>
                        <a:pt x="68901" y="16196"/>
                      </a:lnTo>
                      <a:lnTo>
                        <a:pt x="66088" y="19506"/>
                      </a:lnTo>
                      <a:lnTo>
                        <a:pt x="66088" y="12148"/>
                      </a:lnTo>
                      <a:lnTo>
                        <a:pt x="61909" y="12148"/>
                      </a:lnTo>
                      <a:lnTo>
                        <a:pt x="59702" y="16196"/>
                      </a:lnTo>
                      <a:lnTo>
                        <a:pt x="59702" y="12148"/>
                      </a:lnTo>
                      <a:lnTo>
                        <a:pt x="51237" y="6628"/>
                      </a:lnTo>
                      <a:lnTo>
                        <a:pt x="44244" y="0"/>
                      </a:lnTo>
                      <a:lnTo>
                        <a:pt x="37620" y="0"/>
                      </a:lnTo>
                      <a:lnTo>
                        <a:pt x="32099" y="2580"/>
                      </a:lnTo>
                      <a:lnTo>
                        <a:pt x="16645" y="5520"/>
                      </a:lnTo>
                      <a:lnTo>
                        <a:pt x="10386" y="6993"/>
                      </a:lnTo>
                      <a:lnTo>
                        <a:pt x="15538" y="22451"/>
                      </a:lnTo>
                      <a:lnTo>
                        <a:pt x="19221" y="26130"/>
                      </a:lnTo>
                      <a:lnTo>
                        <a:pt x="17379" y="32754"/>
                      </a:lnTo>
                      <a:lnTo>
                        <a:pt x="24741" y="36068"/>
                      </a:lnTo>
                      <a:lnTo>
                        <a:pt x="16276" y="36068"/>
                      </a:lnTo>
                      <a:lnTo>
                        <a:pt x="12962" y="42120"/>
                      </a:lnTo>
                      <a:lnTo>
                        <a:pt x="8914" y="51891"/>
                      </a:lnTo>
                      <a:lnTo>
                        <a:pt x="12962" y="55943"/>
                      </a:lnTo>
                      <a:lnTo>
                        <a:pt x="7072" y="58150"/>
                      </a:lnTo>
                      <a:lnTo>
                        <a:pt x="7072" y="65512"/>
                      </a:lnTo>
                      <a:lnTo>
                        <a:pt x="5818" y="70283"/>
                      </a:lnTo>
                      <a:lnTo>
                        <a:pt x="4155" y="72569"/>
                      </a:lnTo>
                      <a:lnTo>
                        <a:pt x="2703" y="77764"/>
                      </a:lnTo>
                      <a:lnTo>
                        <a:pt x="0" y="83792"/>
                      </a:lnTo>
                      <a:lnTo>
                        <a:pt x="0" y="87531"/>
                      </a:lnTo>
                      <a:lnTo>
                        <a:pt x="5195" y="87531"/>
                      </a:lnTo>
                      <a:lnTo>
                        <a:pt x="9350" y="91480"/>
                      </a:lnTo>
                      <a:lnTo>
                        <a:pt x="13093" y="94389"/>
                      </a:lnTo>
                      <a:lnTo>
                        <a:pt x="17459" y="97091"/>
                      </a:lnTo>
                      <a:lnTo>
                        <a:pt x="20157" y="102703"/>
                      </a:lnTo>
                      <a:lnTo>
                        <a:pt x="21820" y="106859"/>
                      </a:lnTo>
                      <a:lnTo>
                        <a:pt x="24106" y="112470"/>
                      </a:lnTo>
                      <a:lnTo>
                        <a:pt x="25563" y="116213"/>
                      </a:lnTo>
                      <a:lnTo>
                        <a:pt x="32214" y="113093"/>
                      </a:lnTo>
                      <a:lnTo>
                        <a:pt x="38449" y="103743"/>
                      </a:lnTo>
                      <a:lnTo>
                        <a:pt x="40942" y="102703"/>
                      </a:lnTo>
                      <a:lnTo>
                        <a:pt x="43434" y="105406"/>
                      </a:lnTo>
                      <a:lnTo>
                        <a:pt x="49256" y="103326"/>
                      </a:lnTo>
                      <a:lnTo>
                        <a:pt x="52788" y="99584"/>
                      </a:lnTo>
                      <a:lnTo>
                        <a:pt x="51010" y="90023"/>
                      </a:lnTo>
                      <a:lnTo>
                        <a:pt x="54241" y="84205"/>
                      </a:lnTo>
                      <a:lnTo>
                        <a:pt x="55281" y="77970"/>
                      </a:lnTo>
                      <a:lnTo>
                        <a:pt x="57983" y="79427"/>
                      </a:lnTo>
                      <a:lnTo>
                        <a:pt x="61932" y="75267"/>
                      </a:lnTo>
                      <a:lnTo>
                        <a:pt x="64012" y="69449"/>
                      </a:lnTo>
                      <a:lnTo>
                        <a:pt x="66088" y="63214"/>
                      </a:lnTo>
                      <a:lnTo>
                        <a:pt x="70453" y="61345"/>
                      </a:lnTo>
                      <a:lnTo>
                        <a:pt x="77518" y="54693"/>
                      </a:lnTo>
                      <a:lnTo>
                        <a:pt x="85415" y="49292"/>
                      </a:lnTo>
                      <a:lnTo>
                        <a:pt x="93520" y="43474"/>
                      </a:lnTo>
                      <a:lnTo>
                        <a:pt x="99131" y="40561"/>
                      </a:lnTo>
                    </a:path>
                  </a:pathLst>
                </a:custGeom>
                <a:grpFill/>
                <a:ln w="39624" cap="flat">
                  <a:noFill/>
                  <a:prstDash val="solid"/>
                  <a:miter/>
                </a:ln>
              </p:spPr>
              <p:txBody>
                <a:bodyPr rtlCol="0" anchor="ctr"/>
                <a:lstStyle/>
                <a:p>
                  <a:endParaRPr lang="en-US"/>
                </a:p>
              </p:txBody>
            </p:sp>
            <p:sp>
              <p:nvSpPr>
                <p:cNvPr id="236" name="Freeform: Shape 78">
                  <a:extLst>
                    <a:ext uri="{FF2B5EF4-FFF2-40B4-BE49-F238E27FC236}">
                      <a16:creationId xmlns:a16="http://schemas.microsoft.com/office/drawing/2014/main" id="{76D17437-66EE-4AFE-8603-2CA1145862FD}"/>
                    </a:ext>
                  </a:extLst>
                </p:cNvPr>
                <p:cNvSpPr/>
                <p:nvPr/>
              </p:nvSpPr>
              <p:spPr>
                <a:xfrm>
                  <a:off x="7683960" y="4108976"/>
                  <a:ext cx="25146" cy="28682"/>
                </a:xfrm>
                <a:custGeom>
                  <a:avLst/>
                  <a:gdLst>
                    <a:gd name="connsiteX0" fmla="*/ 0 w 25146"/>
                    <a:gd name="connsiteY0" fmla="*/ 8108 h 28682"/>
                    <a:gd name="connsiteX1" fmla="*/ 4366 w 25146"/>
                    <a:gd name="connsiteY1" fmla="*/ 2080 h 28682"/>
                    <a:gd name="connsiteX2" fmla="*/ 18082 w 25146"/>
                    <a:gd name="connsiteY2" fmla="*/ 0 h 28682"/>
                    <a:gd name="connsiteX3" fmla="*/ 20991 w 25146"/>
                    <a:gd name="connsiteY3" fmla="*/ 4056 h 28682"/>
                    <a:gd name="connsiteX4" fmla="*/ 25146 w 25146"/>
                    <a:gd name="connsiteY4" fmla="*/ 6652 h 28682"/>
                    <a:gd name="connsiteX5" fmla="*/ 25146 w 25146"/>
                    <a:gd name="connsiteY5" fmla="*/ 12053 h 28682"/>
                    <a:gd name="connsiteX6" fmla="*/ 21820 w 25146"/>
                    <a:gd name="connsiteY6" fmla="*/ 19538 h 28682"/>
                    <a:gd name="connsiteX7" fmla="*/ 16625 w 25146"/>
                    <a:gd name="connsiteY7" fmla="*/ 28682 h 28682"/>
                    <a:gd name="connsiteX8" fmla="*/ 12573 w 25146"/>
                    <a:gd name="connsiteY8" fmla="*/ 22654 h 28682"/>
                    <a:gd name="connsiteX9" fmla="*/ 8521 w 25146"/>
                    <a:gd name="connsiteY9" fmla="*/ 14343 h 28682"/>
                    <a:gd name="connsiteX10" fmla="*/ 3743 w 25146"/>
                    <a:gd name="connsiteY10" fmla="*/ 10394 h 28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146" h="28682">
                      <a:moveTo>
                        <a:pt x="0" y="8108"/>
                      </a:moveTo>
                      <a:lnTo>
                        <a:pt x="4366" y="2080"/>
                      </a:lnTo>
                      <a:lnTo>
                        <a:pt x="18082" y="0"/>
                      </a:lnTo>
                      <a:lnTo>
                        <a:pt x="20991" y="4056"/>
                      </a:lnTo>
                      <a:lnTo>
                        <a:pt x="25146" y="6652"/>
                      </a:lnTo>
                      <a:lnTo>
                        <a:pt x="25146" y="12053"/>
                      </a:lnTo>
                      <a:lnTo>
                        <a:pt x="21820" y="19538"/>
                      </a:lnTo>
                      <a:lnTo>
                        <a:pt x="16625" y="28682"/>
                      </a:lnTo>
                      <a:lnTo>
                        <a:pt x="12573" y="22654"/>
                      </a:lnTo>
                      <a:lnTo>
                        <a:pt x="8521" y="14343"/>
                      </a:lnTo>
                      <a:lnTo>
                        <a:pt x="3743" y="10394"/>
                      </a:lnTo>
                    </a:path>
                  </a:pathLst>
                </a:custGeom>
                <a:grpFill/>
                <a:ln w="39624" cap="flat">
                  <a:noFill/>
                  <a:prstDash val="solid"/>
                  <a:miter/>
                </a:ln>
              </p:spPr>
              <p:txBody>
                <a:bodyPr rtlCol="0" anchor="ctr"/>
                <a:lstStyle/>
                <a:p>
                  <a:endParaRPr lang="en-US"/>
                </a:p>
              </p:txBody>
            </p:sp>
            <p:sp>
              <p:nvSpPr>
                <p:cNvPr id="237" name="Freeform: Shape 79">
                  <a:extLst>
                    <a:ext uri="{FF2B5EF4-FFF2-40B4-BE49-F238E27FC236}">
                      <a16:creationId xmlns:a16="http://schemas.microsoft.com/office/drawing/2014/main" id="{73CECA90-9FF0-48C6-8325-30C93BD8852E}"/>
                    </a:ext>
                  </a:extLst>
                </p:cNvPr>
                <p:cNvSpPr/>
                <p:nvPr/>
              </p:nvSpPr>
              <p:spPr>
                <a:xfrm>
                  <a:off x="7726981" y="4103055"/>
                  <a:ext cx="63178" cy="85415"/>
                </a:xfrm>
                <a:custGeom>
                  <a:avLst/>
                  <a:gdLst>
                    <a:gd name="connsiteX0" fmla="*/ 0 w 63178"/>
                    <a:gd name="connsiteY0" fmla="*/ 40005 h 85415"/>
                    <a:gd name="connsiteX1" fmla="*/ 0 w 63178"/>
                    <a:gd name="connsiteY1" fmla="*/ 34603 h 85415"/>
                    <a:gd name="connsiteX2" fmla="*/ 3532 w 63178"/>
                    <a:gd name="connsiteY2" fmla="*/ 29821 h 85415"/>
                    <a:gd name="connsiteX3" fmla="*/ 7064 w 63178"/>
                    <a:gd name="connsiteY3" fmla="*/ 29821 h 85415"/>
                    <a:gd name="connsiteX4" fmla="*/ 11013 w 63178"/>
                    <a:gd name="connsiteY4" fmla="*/ 34913 h 85415"/>
                    <a:gd name="connsiteX5" fmla="*/ 11013 w 63178"/>
                    <a:gd name="connsiteY5" fmla="*/ 39175 h 85415"/>
                    <a:gd name="connsiteX6" fmla="*/ 15169 w 63178"/>
                    <a:gd name="connsiteY6" fmla="*/ 41045 h 85415"/>
                    <a:gd name="connsiteX7" fmla="*/ 20780 w 63178"/>
                    <a:gd name="connsiteY7" fmla="*/ 41045 h 85415"/>
                    <a:gd name="connsiteX8" fmla="*/ 23690 w 63178"/>
                    <a:gd name="connsiteY8" fmla="*/ 38136 h 85415"/>
                    <a:gd name="connsiteX9" fmla="*/ 23690 w 63178"/>
                    <a:gd name="connsiteY9" fmla="*/ 35520 h 85415"/>
                    <a:gd name="connsiteX10" fmla="*/ 25563 w 63178"/>
                    <a:gd name="connsiteY10" fmla="*/ 35433 h 85415"/>
                    <a:gd name="connsiteX11" fmla="*/ 25563 w 63178"/>
                    <a:gd name="connsiteY11" fmla="*/ 32107 h 85415"/>
                    <a:gd name="connsiteX12" fmla="*/ 23690 w 63178"/>
                    <a:gd name="connsiteY12" fmla="*/ 28158 h 85415"/>
                    <a:gd name="connsiteX13" fmla="*/ 21404 w 63178"/>
                    <a:gd name="connsiteY13" fmla="*/ 28158 h 85415"/>
                    <a:gd name="connsiteX14" fmla="*/ 21614 w 63178"/>
                    <a:gd name="connsiteY14" fmla="*/ 22963 h 85415"/>
                    <a:gd name="connsiteX15" fmla="*/ 26809 w 63178"/>
                    <a:gd name="connsiteY15" fmla="*/ 25459 h 85415"/>
                    <a:gd name="connsiteX16" fmla="*/ 26809 w 63178"/>
                    <a:gd name="connsiteY16" fmla="*/ 22963 h 85415"/>
                    <a:gd name="connsiteX17" fmla="*/ 23483 w 63178"/>
                    <a:gd name="connsiteY17" fmla="*/ 18602 h 85415"/>
                    <a:gd name="connsiteX18" fmla="*/ 19741 w 63178"/>
                    <a:gd name="connsiteY18" fmla="*/ 21717 h 85415"/>
                    <a:gd name="connsiteX19" fmla="*/ 15379 w 63178"/>
                    <a:gd name="connsiteY19" fmla="*/ 19534 h 85415"/>
                    <a:gd name="connsiteX20" fmla="*/ 11636 w 63178"/>
                    <a:gd name="connsiteY20" fmla="*/ 15065 h 85415"/>
                    <a:gd name="connsiteX21" fmla="*/ 14133 w 63178"/>
                    <a:gd name="connsiteY21" fmla="*/ 10910 h 85415"/>
                    <a:gd name="connsiteX22" fmla="*/ 17042 w 63178"/>
                    <a:gd name="connsiteY22" fmla="*/ 10910 h 85415"/>
                    <a:gd name="connsiteX23" fmla="*/ 18598 w 63178"/>
                    <a:gd name="connsiteY23" fmla="*/ 13716 h 85415"/>
                    <a:gd name="connsiteX24" fmla="*/ 20574 w 63178"/>
                    <a:gd name="connsiteY24" fmla="*/ 15065 h 85415"/>
                    <a:gd name="connsiteX25" fmla="*/ 22027 w 63178"/>
                    <a:gd name="connsiteY25" fmla="*/ 12156 h 85415"/>
                    <a:gd name="connsiteX26" fmla="*/ 19637 w 63178"/>
                    <a:gd name="connsiteY26" fmla="*/ 9561 h 85415"/>
                    <a:gd name="connsiteX27" fmla="*/ 16105 w 63178"/>
                    <a:gd name="connsiteY27" fmla="*/ 5921 h 85415"/>
                    <a:gd name="connsiteX28" fmla="*/ 18911 w 63178"/>
                    <a:gd name="connsiteY28" fmla="*/ 3846 h 85415"/>
                    <a:gd name="connsiteX29" fmla="*/ 22134 w 63178"/>
                    <a:gd name="connsiteY29" fmla="*/ 2076 h 85415"/>
                    <a:gd name="connsiteX30" fmla="*/ 25460 w 63178"/>
                    <a:gd name="connsiteY30" fmla="*/ 4052 h 85415"/>
                    <a:gd name="connsiteX31" fmla="*/ 26809 w 63178"/>
                    <a:gd name="connsiteY31" fmla="*/ 2703 h 85415"/>
                    <a:gd name="connsiteX32" fmla="*/ 24626 w 63178"/>
                    <a:gd name="connsiteY32" fmla="*/ 829 h 85415"/>
                    <a:gd name="connsiteX33" fmla="*/ 25769 w 63178"/>
                    <a:gd name="connsiteY33" fmla="*/ 0 h 85415"/>
                    <a:gd name="connsiteX34" fmla="*/ 29198 w 63178"/>
                    <a:gd name="connsiteY34" fmla="*/ 1246 h 85415"/>
                    <a:gd name="connsiteX35" fmla="*/ 32004 w 63178"/>
                    <a:gd name="connsiteY35" fmla="*/ 3635 h 85415"/>
                    <a:gd name="connsiteX36" fmla="*/ 34187 w 63178"/>
                    <a:gd name="connsiteY36" fmla="*/ 6961 h 85415"/>
                    <a:gd name="connsiteX37" fmla="*/ 36993 w 63178"/>
                    <a:gd name="connsiteY37" fmla="*/ 6652 h 85415"/>
                    <a:gd name="connsiteX38" fmla="*/ 40525 w 63178"/>
                    <a:gd name="connsiteY38" fmla="*/ 4886 h 85415"/>
                    <a:gd name="connsiteX39" fmla="*/ 44371 w 63178"/>
                    <a:gd name="connsiteY39" fmla="*/ 3635 h 85415"/>
                    <a:gd name="connsiteX40" fmla="*/ 48423 w 63178"/>
                    <a:gd name="connsiteY40" fmla="*/ 829 h 85415"/>
                    <a:gd name="connsiteX41" fmla="*/ 51022 w 63178"/>
                    <a:gd name="connsiteY41" fmla="*/ 726 h 85415"/>
                    <a:gd name="connsiteX42" fmla="*/ 53824 w 63178"/>
                    <a:gd name="connsiteY42" fmla="*/ 2806 h 85415"/>
                    <a:gd name="connsiteX43" fmla="*/ 55281 w 63178"/>
                    <a:gd name="connsiteY43" fmla="*/ 5092 h 85415"/>
                    <a:gd name="connsiteX44" fmla="*/ 56630 w 63178"/>
                    <a:gd name="connsiteY44" fmla="*/ 7064 h 85415"/>
                    <a:gd name="connsiteX45" fmla="*/ 56007 w 63178"/>
                    <a:gd name="connsiteY45" fmla="*/ 9041 h 85415"/>
                    <a:gd name="connsiteX46" fmla="*/ 49252 w 63178"/>
                    <a:gd name="connsiteY46" fmla="*/ 12259 h 85415"/>
                    <a:gd name="connsiteX47" fmla="*/ 49252 w 63178"/>
                    <a:gd name="connsiteY47" fmla="*/ 14549 h 85415"/>
                    <a:gd name="connsiteX48" fmla="*/ 50915 w 63178"/>
                    <a:gd name="connsiteY48" fmla="*/ 15692 h 85415"/>
                    <a:gd name="connsiteX49" fmla="*/ 52892 w 63178"/>
                    <a:gd name="connsiteY49" fmla="*/ 15379 h 85415"/>
                    <a:gd name="connsiteX50" fmla="*/ 54554 w 63178"/>
                    <a:gd name="connsiteY50" fmla="*/ 16315 h 85415"/>
                    <a:gd name="connsiteX51" fmla="*/ 53618 w 63178"/>
                    <a:gd name="connsiteY51" fmla="*/ 18808 h 85415"/>
                    <a:gd name="connsiteX52" fmla="*/ 49982 w 63178"/>
                    <a:gd name="connsiteY52" fmla="*/ 19534 h 85415"/>
                    <a:gd name="connsiteX53" fmla="*/ 46657 w 63178"/>
                    <a:gd name="connsiteY53" fmla="*/ 21820 h 85415"/>
                    <a:gd name="connsiteX54" fmla="*/ 45200 w 63178"/>
                    <a:gd name="connsiteY54" fmla="*/ 25563 h 85415"/>
                    <a:gd name="connsiteX55" fmla="*/ 43017 w 63178"/>
                    <a:gd name="connsiteY55" fmla="*/ 29198 h 85415"/>
                    <a:gd name="connsiteX56" fmla="*/ 41981 w 63178"/>
                    <a:gd name="connsiteY56" fmla="*/ 32524 h 85415"/>
                    <a:gd name="connsiteX57" fmla="*/ 43644 w 63178"/>
                    <a:gd name="connsiteY57" fmla="*/ 33667 h 85415"/>
                    <a:gd name="connsiteX58" fmla="*/ 45617 w 63178"/>
                    <a:gd name="connsiteY58" fmla="*/ 31278 h 85415"/>
                    <a:gd name="connsiteX59" fmla="*/ 49149 w 63178"/>
                    <a:gd name="connsiteY59" fmla="*/ 30861 h 85415"/>
                    <a:gd name="connsiteX60" fmla="*/ 52268 w 63178"/>
                    <a:gd name="connsiteY60" fmla="*/ 32941 h 85415"/>
                    <a:gd name="connsiteX61" fmla="*/ 53411 w 63178"/>
                    <a:gd name="connsiteY61" fmla="*/ 33980 h 85415"/>
                    <a:gd name="connsiteX62" fmla="*/ 52578 w 63178"/>
                    <a:gd name="connsiteY62" fmla="*/ 36473 h 85415"/>
                    <a:gd name="connsiteX63" fmla="*/ 54035 w 63178"/>
                    <a:gd name="connsiteY63" fmla="*/ 38552 h 85415"/>
                    <a:gd name="connsiteX64" fmla="*/ 56007 w 63178"/>
                    <a:gd name="connsiteY64" fmla="*/ 40422 h 85415"/>
                    <a:gd name="connsiteX65" fmla="*/ 55074 w 63178"/>
                    <a:gd name="connsiteY65" fmla="*/ 42291 h 85415"/>
                    <a:gd name="connsiteX66" fmla="*/ 56630 w 63178"/>
                    <a:gd name="connsiteY66" fmla="*/ 44164 h 85415"/>
                    <a:gd name="connsiteX67" fmla="*/ 59023 w 63178"/>
                    <a:gd name="connsiteY67" fmla="*/ 41251 h 85415"/>
                    <a:gd name="connsiteX68" fmla="*/ 60682 w 63178"/>
                    <a:gd name="connsiteY68" fmla="*/ 40319 h 85415"/>
                    <a:gd name="connsiteX69" fmla="*/ 61305 w 63178"/>
                    <a:gd name="connsiteY69" fmla="*/ 44164 h 85415"/>
                    <a:gd name="connsiteX70" fmla="*/ 62139 w 63178"/>
                    <a:gd name="connsiteY70" fmla="*/ 47696 h 85415"/>
                    <a:gd name="connsiteX71" fmla="*/ 63179 w 63178"/>
                    <a:gd name="connsiteY71" fmla="*/ 50502 h 85415"/>
                    <a:gd name="connsiteX72" fmla="*/ 59956 w 63178"/>
                    <a:gd name="connsiteY72" fmla="*/ 53098 h 85415"/>
                    <a:gd name="connsiteX73" fmla="*/ 59646 w 63178"/>
                    <a:gd name="connsiteY73" fmla="*/ 55801 h 85415"/>
                    <a:gd name="connsiteX74" fmla="*/ 60682 w 63178"/>
                    <a:gd name="connsiteY74" fmla="*/ 59126 h 85415"/>
                    <a:gd name="connsiteX75" fmla="*/ 59956 w 63178"/>
                    <a:gd name="connsiteY75" fmla="*/ 62035 h 85415"/>
                    <a:gd name="connsiteX76" fmla="*/ 58503 w 63178"/>
                    <a:gd name="connsiteY76" fmla="*/ 63075 h 85415"/>
                    <a:gd name="connsiteX77" fmla="*/ 59539 w 63178"/>
                    <a:gd name="connsiteY77" fmla="*/ 65568 h 85415"/>
                    <a:gd name="connsiteX78" fmla="*/ 57150 w 63178"/>
                    <a:gd name="connsiteY78" fmla="*/ 69727 h 85415"/>
                    <a:gd name="connsiteX79" fmla="*/ 53931 w 63178"/>
                    <a:gd name="connsiteY79" fmla="*/ 74402 h 85415"/>
                    <a:gd name="connsiteX80" fmla="*/ 50292 w 63178"/>
                    <a:gd name="connsiteY80" fmla="*/ 75442 h 85415"/>
                    <a:gd name="connsiteX81" fmla="*/ 46034 w 63178"/>
                    <a:gd name="connsiteY81" fmla="*/ 74299 h 85415"/>
                    <a:gd name="connsiteX82" fmla="*/ 43537 w 63178"/>
                    <a:gd name="connsiteY82" fmla="*/ 72013 h 85415"/>
                    <a:gd name="connsiteX83" fmla="*/ 42708 w 63178"/>
                    <a:gd name="connsiteY83" fmla="*/ 68790 h 85415"/>
                    <a:gd name="connsiteX84" fmla="*/ 41462 w 63178"/>
                    <a:gd name="connsiteY84" fmla="*/ 69620 h 85415"/>
                    <a:gd name="connsiteX85" fmla="*/ 40942 w 63178"/>
                    <a:gd name="connsiteY85" fmla="*/ 72946 h 85415"/>
                    <a:gd name="connsiteX86" fmla="*/ 42291 w 63178"/>
                    <a:gd name="connsiteY86" fmla="*/ 75442 h 85415"/>
                    <a:gd name="connsiteX87" fmla="*/ 44577 w 63178"/>
                    <a:gd name="connsiteY87" fmla="*/ 77831 h 85415"/>
                    <a:gd name="connsiteX88" fmla="*/ 45514 w 63178"/>
                    <a:gd name="connsiteY88" fmla="*/ 79391 h 85415"/>
                    <a:gd name="connsiteX89" fmla="*/ 44160 w 63178"/>
                    <a:gd name="connsiteY89" fmla="*/ 82090 h 85415"/>
                    <a:gd name="connsiteX90" fmla="*/ 39382 w 63178"/>
                    <a:gd name="connsiteY90" fmla="*/ 85415 h 85415"/>
                    <a:gd name="connsiteX91" fmla="*/ 36993 w 63178"/>
                    <a:gd name="connsiteY91" fmla="*/ 83546 h 85415"/>
                    <a:gd name="connsiteX92" fmla="*/ 34604 w 63178"/>
                    <a:gd name="connsiteY92" fmla="*/ 83649 h 85415"/>
                    <a:gd name="connsiteX93" fmla="*/ 32941 w 63178"/>
                    <a:gd name="connsiteY93" fmla="*/ 76791 h 85415"/>
                    <a:gd name="connsiteX94" fmla="*/ 30238 w 63178"/>
                    <a:gd name="connsiteY94" fmla="*/ 72116 h 85415"/>
                    <a:gd name="connsiteX95" fmla="*/ 25563 w 63178"/>
                    <a:gd name="connsiteY95" fmla="*/ 66504 h 85415"/>
                    <a:gd name="connsiteX96" fmla="*/ 22860 w 63178"/>
                    <a:gd name="connsiteY96" fmla="*/ 63282 h 85415"/>
                    <a:gd name="connsiteX97" fmla="*/ 20260 w 63178"/>
                    <a:gd name="connsiteY97" fmla="*/ 58503 h 85415"/>
                    <a:gd name="connsiteX98" fmla="*/ 16939 w 63178"/>
                    <a:gd name="connsiteY98" fmla="*/ 57880 h 85415"/>
                    <a:gd name="connsiteX99" fmla="*/ 15169 w 63178"/>
                    <a:gd name="connsiteY99" fmla="*/ 54138 h 85415"/>
                    <a:gd name="connsiteX100" fmla="*/ 12363 w 63178"/>
                    <a:gd name="connsiteY100" fmla="*/ 54348 h 85415"/>
                    <a:gd name="connsiteX101" fmla="*/ 11740 w 63178"/>
                    <a:gd name="connsiteY101" fmla="*/ 56007 h 85415"/>
                    <a:gd name="connsiteX102" fmla="*/ 7688 w 63178"/>
                    <a:gd name="connsiteY102" fmla="*/ 52268 h 85415"/>
                    <a:gd name="connsiteX103" fmla="*/ 6755 w 63178"/>
                    <a:gd name="connsiteY103" fmla="*/ 48943 h 85415"/>
                    <a:gd name="connsiteX104" fmla="*/ 4882 w 63178"/>
                    <a:gd name="connsiteY104" fmla="*/ 45827 h 85415"/>
                    <a:gd name="connsiteX105" fmla="*/ 1560 w 63178"/>
                    <a:gd name="connsiteY105" fmla="*/ 42188 h 8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63178" h="85415">
                      <a:moveTo>
                        <a:pt x="0" y="40005"/>
                      </a:moveTo>
                      <a:lnTo>
                        <a:pt x="0" y="34603"/>
                      </a:lnTo>
                      <a:lnTo>
                        <a:pt x="3532" y="29821"/>
                      </a:lnTo>
                      <a:lnTo>
                        <a:pt x="7064" y="29821"/>
                      </a:lnTo>
                      <a:lnTo>
                        <a:pt x="11013" y="34913"/>
                      </a:lnTo>
                      <a:lnTo>
                        <a:pt x="11013" y="39175"/>
                      </a:lnTo>
                      <a:lnTo>
                        <a:pt x="15169" y="41045"/>
                      </a:lnTo>
                      <a:lnTo>
                        <a:pt x="20780" y="41045"/>
                      </a:lnTo>
                      <a:lnTo>
                        <a:pt x="23690" y="38136"/>
                      </a:lnTo>
                      <a:lnTo>
                        <a:pt x="23690" y="35520"/>
                      </a:lnTo>
                      <a:lnTo>
                        <a:pt x="25563" y="35433"/>
                      </a:lnTo>
                      <a:lnTo>
                        <a:pt x="25563" y="32107"/>
                      </a:lnTo>
                      <a:lnTo>
                        <a:pt x="23690" y="28158"/>
                      </a:lnTo>
                      <a:lnTo>
                        <a:pt x="21404" y="28158"/>
                      </a:lnTo>
                      <a:lnTo>
                        <a:pt x="21614" y="22963"/>
                      </a:lnTo>
                      <a:lnTo>
                        <a:pt x="26809" y="25459"/>
                      </a:lnTo>
                      <a:lnTo>
                        <a:pt x="26809" y="22963"/>
                      </a:lnTo>
                      <a:lnTo>
                        <a:pt x="23483" y="18602"/>
                      </a:lnTo>
                      <a:lnTo>
                        <a:pt x="19741" y="21717"/>
                      </a:lnTo>
                      <a:lnTo>
                        <a:pt x="15379" y="19534"/>
                      </a:lnTo>
                      <a:lnTo>
                        <a:pt x="11636" y="15065"/>
                      </a:lnTo>
                      <a:lnTo>
                        <a:pt x="14133" y="10910"/>
                      </a:lnTo>
                      <a:lnTo>
                        <a:pt x="17042" y="10910"/>
                      </a:lnTo>
                      <a:lnTo>
                        <a:pt x="18598" y="13716"/>
                      </a:lnTo>
                      <a:lnTo>
                        <a:pt x="20574" y="15065"/>
                      </a:lnTo>
                      <a:lnTo>
                        <a:pt x="22027" y="12156"/>
                      </a:lnTo>
                      <a:lnTo>
                        <a:pt x="19637" y="9561"/>
                      </a:lnTo>
                      <a:lnTo>
                        <a:pt x="16105" y="5921"/>
                      </a:lnTo>
                      <a:lnTo>
                        <a:pt x="18911" y="3846"/>
                      </a:lnTo>
                      <a:lnTo>
                        <a:pt x="22134" y="2076"/>
                      </a:lnTo>
                      <a:lnTo>
                        <a:pt x="25460" y="4052"/>
                      </a:lnTo>
                      <a:lnTo>
                        <a:pt x="26809" y="2703"/>
                      </a:lnTo>
                      <a:lnTo>
                        <a:pt x="24626" y="829"/>
                      </a:lnTo>
                      <a:lnTo>
                        <a:pt x="25769" y="0"/>
                      </a:lnTo>
                      <a:lnTo>
                        <a:pt x="29198" y="1246"/>
                      </a:lnTo>
                      <a:lnTo>
                        <a:pt x="32004" y="3635"/>
                      </a:lnTo>
                      <a:lnTo>
                        <a:pt x="34187" y="6961"/>
                      </a:lnTo>
                      <a:lnTo>
                        <a:pt x="36993" y="6652"/>
                      </a:lnTo>
                      <a:lnTo>
                        <a:pt x="40525" y="4886"/>
                      </a:lnTo>
                      <a:lnTo>
                        <a:pt x="44371" y="3635"/>
                      </a:lnTo>
                      <a:lnTo>
                        <a:pt x="48423" y="829"/>
                      </a:lnTo>
                      <a:lnTo>
                        <a:pt x="51022" y="726"/>
                      </a:lnTo>
                      <a:lnTo>
                        <a:pt x="53824" y="2806"/>
                      </a:lnTo>
                      <a:lnTo>
                        <a:pt x="55281" y="5092"/>
                      </a:lnTo>
                      <a:lnTo>
                        <a:pt x="56630" y="7064"/>
                      </a:lnTo>
                      <a:lnTo>
                        <a:pt x="56007" y="9041"/>
                      </a:lnTo>
                      <a:lnTo>
                        <a:pt x="49252" y="12259"/>
                      </a:lnTo>
                      <a:lnTo>
                        <a:pt x="49252" y="14549"/>
                      </a:lnTo>
                      <a:lnTo>
                        <a:pt x="50915" y="15692"/>
                      </a:lnTo>
                      <a:lnTo>
                        <a:pt x="52892" y="15379"/>
                      </a:lnTo>
                      <a:lnTo>
                        <a:pt x="54554" y="16315"/>
                      </a:lnTo>
                      <a:lnTo>
                        <a:pt x="53618" y="18808"/>
                      </a:lnTo>
                      <a:lnTo>
                        <a:pt x="49982" y="19534"/>
                      </a:lnTo>
                      <a:lnTo>
                        <a:pt x="46657" y="21820"/>
                      </a:lnTo>
                      <a:lnTo>
                        <a:pt x="45200" y="25563"/>
                      </a:lnTo>
                      <a:lnTo>
                        <a:pt x="43017" y="29198"/>
                      </a:lnTo>
                      <a:lnTo>
                        <a:pt x="41981" y="32524"/>
                      </a:lnTo>
                      <a:lnTo>
                        <a:pt x="43644" y="33667"/>
                      </a:lnTo>
                      <a:lnTo>
                        <a:pt x="45617" y="31278"/>
                      </a:lnTo>
                      <a:lnTo>
                        <a:pt x="49149" y="30861"/>
                      </a:lnTo>
                      <a:lnTo>
                        <a:pt x="52268" y="32941"/>
                      </a:lnTo>
                      <a:lnTo>
                        <a:pt x="53411" y="33980"/>
                      </a:lnTo>
                      <a:lnTo>
                        <a:pt x="52578" y="36473"/>
                      </a:lnTo>
                      <a:lnTo>
                        <a:pt x="54035" y="38552"/>
                      </a:lnTo>
                      <a:lnTo>
                        <a:pt x="56007" y="40422"/>
                      </a:lnTo>
                      <a:lnTo>
                        <a:pt x="55074" y="42291"/>
                      </a:lnTo>
                      <a:lnTo>
                        <a:pt x="56630" y="44164"/>
                      </a:lnTo>
                      <a:lnTo>
                        <a:pt x="59023" y="41251"/>
                      </a:lnTo>
                      <a:lnTo>
                        <a:pt x="60682" y="40319"/>
                      </a:lnTo>
                      <a:lnTo>
                        <a:pt x="61305" y="44164"/>
                      </a:lnTo>
                      <a:lnTo>
                        <a:pt x="62139" y="47696"/>
                      </a:lnTo>
                      <a:lnTo>
                        <a:pt x="63179" y="50502"/>
                      </a:lnTo>
                      <a:lnTo>
                        <a:pt x="59956" y="53098"/>
                      </a:lnTo>
                      <a:lnTo>
                        <a:pt x="59646" y="55801"/>
                      </a:lnTo>
                      <a:lnTo>
                        <a:pt x="60682" y="59126"/>
                      </a:lnTo>
                      <a:lnTo>
                        <a:pt x="59956" y="62035"/>
                      </a:lnTo>
                      <a:lnTo>
                        <a:pt x="58503" y="63075"/>
                      </a:lnTo>
                      <a:lnTo>
                        <a:pt x="59539" y="65568"/>
                      </a:lnTo>
                      <a:lnTo>
                        <a:pt x="57150" y="69727"/>
                      </a:lnTo>
                      <a:lnTo>
                        <a:pt x="53931" y="74402"/>
                      </a:lnTo>
                      <a:lnTo>
                        <a:pt x="50292" y="75442"/>
                      </a:lnTo>
                      <a:lnTo>
                        <a:pt x="46034" y="74299"/>
                      </a:lnTo>
                      <a:lnTo>
                        <a:pt x="43537" y="72013"/>
                      </a:lnTo>
                      <a:lnTo>
                        <a:pt x="42708" y="68790"/>
                      </a:lnTo>
                      <a:lnTo>
                        <a:pt x="41462" y="69620"/>
                      </a:lnTo>
                      <a:lnTo>
                        <a:pt x="40942" y="72946"/>
                      </a:lnTo>
                      <a:lnTo>
                        <a:pt x="42291" y="75442"/>
                      </a:lnTo>
                      <a:lnTo>
                        <a:pt x="44577" y="77831"/>
                      </a:lnTo>
                      <a:lnTo>
                        <a:pt x="45514" y="79391"/>
                      </a:lnTo>
                      <a:lnTo>
                        <a:pt x="44160" y="82090"/>
                      </a:lnTo>
                      <a:lnTo>
                        <a:pt x="39382" y="85415"/>
                      </a:lnTo>
                      <a:lnTo>
                        <a:pt x="36993" y="83546"/>
                      </a:lnTo>
                      <a:lnTo>
                        <a:pt x="34604" y="83649"/>
                      </a:lnTo>
                      <a:lnTo>
                        <a:pt x="32941" y="76791"/>
                      </a:lnTo>
                      <a:lnTo>
                        <a:pt x="30238" y="72116"/>
                      </a:lnTo>
                      <a:lnTo>
                        <a:pt x="25563" y="66504"/>
                      </a:lnTo>
                      <a:lnTo>
                        <a:pt x="22860" y="63282"/>
                      </a:lnTo>
                      <a:lnTo>
                        <a:pt x="20260" y="58503"/>
                      </a:lnTo>
                      <a:lnTo>
                        <a:pt x="16939" y="57880"/>
                      </a:lnTo>
                      <a:lnTo>
                        <a:pt x="15169" y="54138"/>
                      </a:lnTo>
                      <a:lnTo>
                        <a:pt x="12363" y="54348"/>
                      </a:lnTo>
                      <a:lnTo>
                        <a:pt x="11740" y="56007"/>
                      </a:lnTo>
                      <a:lnTo>
                        <a:pt x="7688" y="52268"/>
                      </a:lnTo>
                      <a:lnTo>
                        <a:pt x="6755" y="48943"/>
                      </a:lnTo>
                      <a:lnTo>
                        <a:pt x="4882" y="45827"/>
                      </a:lnTo>
                      <a:lnTo>
                        <a:pt x="1560" y="42188"/>
                      </a:lnTo>
                    </a:path>
                  </a:pathLst>
                </a:custGeom>
                <a:grpFill/>
                <a:ln w="39624" cap="flat">
                  <a:noFill/>
                  <a:prstDash val="solid"/>
                  <a:miter/>
                </a:ln>
              </p:spPr>
              <p:txBody>
                <a:bodyPr rtlCol="0" anchor="ctr"/>
                <a:lstStyle/>
                <a:p>
                  <a:endParaRPr lang="en-US"/>
                </a:p>
              </p:txBody>
            </p:sp>
            <p:sp>
              <p:nvSpPr>
                <p:cNvPr id="238" name="Freeform: Shape 80">
                  <a:extLst>
                    <a:ext uri="{FF2B5EF4-FFF2-40B4-BE49-F238E27FC236}">
                      <a16:creationId xmlns:a16="http://schemas.microsoft.com/office/drawing/2014/main" id="{1F46A209-984A-4730-B0E7-931A67A34A4C}"/>
                    </a:ext>
                  </a:extLst>
                </p:cNvPr>
                <p:cNvSpPr/>
                <p:nvPr/>
              </p:nvSpPr>
              <p:spPr>
                <a:xfrm>
                  <a:off x="7759402" y="4094534"/>
                  <a:ext cx="16625" cy="11255"/>
                </a:xfrm>
                <a:custGeom>
                  <a:avLst/>
                  <a:gdLst>
                    <a:gd name="connsiteX0" fmla="*/ 0 w 16625"/>
                    <a:gd name="connsiteY0" fmla="*/ 8521 h 11255"/>
                    <a:gd name="connsiteX1" fmla="*/ 3461 w 16625"/>
                    <a:gd name="connsiteY1" fmla="*/ 11255 h 11255"/>
                    <a:gd name="connsiteX2" fmla="*/ 9283 w 16625"/>
                    <a:gd name="connsiteY2" fmla="*/ 10426 h 11255"/>
                    <a:gd name="connsiteX3" fmla="*/ 12883 w 16625"/>
                    <a:gd name="connsiteY3" fmla="*/ 8521 h 11255"/>
                    <a:gd name="connsiteX4" fmla="*/ 16625 w 16625"/>
                    <a:gd name="connsiteY4" fmla="*/ 3913 h 11255"/>
                    <a:gd name="connsiteX5" fmla="*/ 16625 w 16625"/>
                    <a:gd name="connsiteY5" fmla="*/ 0 h 11255"/>
                    <a:gd name="connsiteX6" fmla="*/ 10668 w 16625"/>
                    <a:gd name="connsiteY6" fmla="*/ 2389 h 11255"/>
                    <a:gd name="connsiteX7" fmla="*/ 5818 w 16625"/>
                    <a:gd name="connsiteY7" fmla="*/ 3774 h 11255"/>
                    <a:gd name="connsiteX8" fmla="*/ 4294 w 16625"/>
                    <a:gd name="connsiteY8" fmla="*/ 5628 h 11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625" h="11255">
                      <a:moveTo>
                        <a:pt x="0" y="8521"/>
                      </a:moveTo>
                      <a:lnTo>
                        <a:pt x="3461" y="11255"/>
                      </a:lnTo>
                      <a:lnTo>
                        <a:pt x="9283" y="10426"/>
                      </a:lnTo>
                      <a:lnTo>
                        <a:pt x="12883" y="8521"/>
                      </a:lnTo>
                      <a:lnTo>
                        <a:pt x="16625" y="3913"/>
                      </a:lnTo>
                      <a:lnTo>
                        <a:pt x="16625" y="0"/>
                      </a:lnTo>
                      <a:lnTo>
                        <a:pt x="10668" y="2389"/>
                      </a:lnTo>
                      <a:lnTo>
                        <a:pt x="5818" y="3774"/>
                      </a:lnTo>
                      <a:lnTo>
                        <a:pt x="4294" y="5628"/>
                      </a:lnTo>
                      <a:close/>
                    </a:path>
                  </a:pathLst>
                </a:custGeom>
                <a:grpFill/>
                <a:ln w="39624" cap="flat">
                  <a:noFill/>
                  <a:prstDash val="solid"/>
                  <a:miter/>
                </a:ln>
              </p:spPr>
              <p:txBody>
                <a:bodyPr rtlCol="0" anchor="ctr"/>
                <a:lstStyle/>
                <a:p>
                  <a:endParaRPr lang="en-US"/>
                </a:p>
              </p:txBody>
            </p:sp>
            <p:sp>
              <p:nvSpPr>
                <p:cNvPr id="239" name="Freeform: Shape 81">
                  <a:extLst>
                    <a:ext uri="{FF2B5EF4-FFF2-40B4-BE49-F238E27FC236}">
                      <a16:creationId xmlns:a16="http://schemas.microsoft.com/office/drawing/2014/main" id="{7A7B95DF-DA66-4D36-865A-0C433B28A45D}"/>
                    </a:ext>
                  </a:extLst>
                </p:cNvPr>
                <p:cNvSpPr/>
                <p:nvPr/>
              </p:nvSpPr>
              <p:spPr>
                <a:xfrm>
                  <a:off x="7782262" y="4128788"/>
                  <a:ext cx="4016" cy="7623"/>
                </a:xfrm>
                <a:custGeom>
                  <a:avLst/>
                  <a:gdLst>
                    <a:gd name="connsiteX0" fmla="*/ 0 w 4016"/>
                    <a:gd name="connsiteY0" fmla="*/ 1941 h 7623"/>
                    <a:gd name="connsiteX1" fmla="*/ 1663 w 4016"/>
                    <a:gd name="connsiteY1" fmla="*/ 7624 h 7623"/>
                    <a:gd name="connsiteX2" fmla="*/ 4016 w 4016"/>
                    <a:gd name="connsiteY2" fmla="*/ 6791 h 7623"/>
                    <a:gd name="connsiteX3" fmla="*/ 4016 w 4016"/>
                    <a:gd name="connsiteY3" fmla="*/ 3743 h 7623"/>
                    <a:gd name="connsiteX4" fmla="*/ 4016 w 4016"/>
                    <a:gd name="connsiteY4" fmla="*/ 695 h 7623"/>
                    <a:gd name="connsiteX5" fmla="*/ 2008 w 4016"/>
                    <a:gd name="connsiteY5" fmla="*/ 0 h 7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16" h="7623">
                      <a:moveTo>
                        <a:pt x="0" y="1941"/>
                      </a:moveTo>
                      <a:lnTo>
                        <a:pt x="1663" y="7624"/>
                      </a:lnTo>
                      <a:lnTo>
                        <a:pt x="4016" y="6791"/>
                      </a:lnTo>
                      <a:lnTo>
                        <a:pt x="4016" y="3743"/>
                      </a:lnTo>
                      <a:lnTo>
                        <a:pt x="4016" y="695"/>
                      </a:lnTo>
                      <a:lnTo>
                        <a:pt x="2008" y="0"/>
                      </a:lnTo>
                      <a:close/>
                    </a:path>
                  </a:pathLst>
                </a:custGeom>
                <a:grpFill/>
                <a:ln w="39624" cap="flat">
                  <a:noFill/>
                  <a:prstDash val="solid"/>
                  <a:miter/>
                </a:ln>
              </p:spPr>
              <p:txBody>
                <a:bodyPr rtlCol="0" anchor="ctr"/>
                <a:lstStyle/>
                <a:p>
                  <a:endParaRPr lang="en-US"/>
                </a:p>
              </p:txBody>
            </p:sp>
            <p:sp>
              <p:nvSpPr>
                <p:cNvPr id="240" name="Freeform: Shape 82">
                  <a:extLst>
                    <a:ext uri="{FF2B5EF4-FFF2-40B4-BE49-F238E27FC236}">
                      <a16:creationId xmlns:a16="http://schemas.microsoft.com/office/drawing/2014/main" id="{EF954390-6465-4C96-8154-3DE93FACABF6}"/>
                    </a:ext>
                  </a:extLst>
                </p:cNvPr>
                <p:cNvSpPr/>
                <p:nvPr/>
              </p:nvSpPr>
              <p:spPr>
                <a:xfrm>
                  <a:off x="7579840" y="3988715"/>
                  <a:ext cx="120225" cy="95805"/>
                </a:xfrm>
                <a:custGeom>
                  <a:avLst/>
                  <a:gdLst>
                    <a:gd name="connsiteX0" fmla="*/ 34103 w 120225"/>
                    <a:gd name="connsiteY0" fmla="*/ 91754 h 95805"/>
                    <a:gd name="connsiteX1" fmla="*/ 44319 w 120225"/>
                    <a:gd name="connsiteY1" fmla="*/ 95806 h 95805"/>
                    <a:gd name="connsiteX2" fmla="*/ 52598 w 120225"/>
                    <a:gd name="connsiteY2" fmla="*/ 93778 h 95805"/>
                    <a:gd name="connsiteX3" fmla="*/ 61984 w 120225"/>
                    <a:gd name="connsiteY3" fmla="*/ 89456 h 95805"/>
                    <a:gd name="connsiteX4" fmla="*/ 67778 w 120225"/>
                    <a:gd name="connsiteY4" fmla="*/ 84765 h 95805"/>
                    <a:gd name="connsiteX5" fmla="*/ 67778 w 120225"/>
                    <a:gd name="connsiteY5" fmla="*/ 81728 h 95805"/>
                    <a:gd name="connsiteX6" fmla="*/ 71644 w 120225"/>
                    <a:gd name="connsiteY6" fmla="*/ 79796 h 95805"/>
                    <a:gd name="connsiteX7" fmla="*/ 74712 w 120225"/>
                    <a:gd name="connsiteY7" fmla="*/ 77311 h 95805"/>
                    <a:gd name="connsiteX8" fmla="*/ 77994 w 120225"/>
                    <a:gd name="connsiteY8" fmla="*/ 79244 h 95805"/>
                    <a:gd name="connsiteX9" fmla="*/ 82133 w 120225"/>
                    <a:gd name="connsiteY9" fmla="*/ 75378 h 95805"/>
                    <a:gd name="connsiteX10" fmla="*/ 85721 w 120225"/>
                    <a:gd name="connsiteY10" fmla="*/ 71239 h 95805"/>
                    <a:gd name="connsiteX11" fmla="*/ 88757 w 120225"/>
                    <a:gd name="connsiteY11" fmla="*/ 71239 h 95805"/>
                    <a:gd name="connsiteX12" fmla="*/ 91242 w 120225"/>
                    <a:gd name="connsiteY12" fmla="*/ 75930 h 95805"/>
                    <a:gd name="connsiteX13" fmla="*/ 95107 w 120225"/>
                    <a:gd name="connsiteY13" fmla="*/ 73724 h 95805"/>
                    <a:gd name="connsiteX14" fmla="*/ 96762 w 120225"/>
                    <a:gd name="connsiteY14" fmla="*/ 71239 h 95805"/>
                    <a:gd name="connsiteX15" fmla="*/ 100076 w 120225"/>
                    <a:gd name="connsiteY15" fmla="*/ 74275 h 95805"/>
                    <a:gd name="connsiteX16" fmla="*/ 102557 w 120225"/>
                    <a:gd name="connsiteY16" fmla="*/ 76760 h 95805"/>
                    <a:gd name="connsiteX17" fmla="*/ 104120 w 120225"/>
                    <a:gd name="connsiteY17" fmla="*/ 75930 h 95805"/>
                    <a:gd name="connsiteX18" fmla="*/ 106974 w 120225"/>
                    <a:gd name="connsiteY18" fmla="*/ 73724 h 95805"/>
                    <a:gd name="connsiteX19" fmla="*/ 112220 w 120225"/>
                    <a:gd name="connsiteY19" fmla="*/ 72616 h 95805"/>
                    <a:gd name="connsiteX20" fmla="*/ 115256 w 120225"/>
                    <a:gd name="connsiteY20" fmla="*/ 64615 h 95805"/>
                    <a:gd name="connsiteX21" fmla="*/ 118015 w 120225"/>
                    <a:gd name="connsiteY21" fmla="*/ 56884 h 95805"/>
                    <a:gd name="connsiteX22" fmla="*/ 116693 w 120225"/>
                    <a:gd name="connsiteY22" fmla="*/ 54678 h 95805"/>
                    <a:gd name="connsiteX23" fmla="*/ 120225 w 120225"/>
                    <a:gd name="connsiteY23" fmla="*/ 50538 h 95805"/>
                    <a:gd name="connsiteX24" fmla="*/ 120225 w 120225"/>
                    <a:gd name="connsiteY24" fmla="*/ 43085 h 95805"/>
                    <a:gd name="connsiteX25" fmla="*/ 118293 w 120225"/>
                    <a:gd name="connsiteY25" fmla="*/ 38668 h 95805"/>
                    <a:gd name="connsiteX26" fmla="*/ 113046 w 120225"/>
                    <a:gd name="connsiteY26" fmla="*/ 33147 h 95805"/>
                    <a:gd name="connsiteX27" fmla="*/ 107803 w 120225"/>
                    <a:gd name="connsiteY27" fmla="*/ 31766 h 95805"/>
                    <a:gd name="connsiteX28" fmla="*/ 105593 w 120225"/>
                    <a:gd name="connsiteY28" fmla="*/ 38116 h 95805"/>
                    <a:gd name="connsiteX29" fmla="*/ 108077 w 120225"/>
                    <a:gd name="connsiteY29" fmla="*/ 44466 h 95805"/>
                    <a:gd name="connsiteX30" fmla="*/ 106422 w 120225"/>
                    <a:gd name="connsiteY30" fmla="*/ 47224 h 95805"/>
                    <a:gd name="connsiteX31" fmla="*/ 104120 w 120225"/>
                    <a:gd name="connsiteY31" fmla="*/ 45291 h 95805"/>
                    <a:gd name="connsiteX32" fmla="*/ 102283 w 120225"/>
                    <a:gd name="connsiteY32" fmla="*/ 38394 h 95805"/>
                    <a:gd name="connsiteX33" fmla="*/ 98143 w 120225"/>
                    <a:gd name="connsiteY33" fmla="*/ 40049 h 95805"/>
                    <a:gd name="connsiteX34" fmla="*/ 94278 w 120225"/>
                    <a:gd name="connsiteY34" fmla="*/ 43085 h 95805"/>
                    <a:gd name="connsiteX35" fmla="*/ 94004 w 120225"/>
                    <a:gd name="connsiteY35" fmla="*/ 40874 h 95805"/>
                    <a:gd name="connsiteX36" fmla="*/ 96762 w 120225"/>
                    <a:gd name="connsiteY36" fmla="*/ 36735 h 95805"/>
                    <a:gd name="connsiteX37" fmla="*/ 96762 w 120225"/>
                    <a:gd name="connsiteY37" fmla="*/ 31766 h 95805"/>
                    <a:gd name="connsiteX38" fmla="*/ 90968 w 120225"/>
                    <a:gd name="connsiteY38" fmla="*/ 31766 h 95805"/>
                    <a:gd name="connsiteX39" fmla="*/ 89920 w 120225"/>
                    <a:gd name="connsiteY39" fmla="*/ 29928 h 95805"/>
                    <a:gd name="connsiteX40" fmla="*/ 92135 w 120225"/>
                    <a:gd name="connsiteY40" fmla="*/ 25495 h 95805"/>
                    <a:gd name="connsiteX41" fmla="*/ 92829 w 120225"/>
                    <a:gd name="connsiteY41" fmla="*/ 21475 h 95805"/>
                    <a:gd name="connsiteX42" fmla="*/ 90749 w 120225"/>
                    <a:gd name="connsiteY42" fmla="*/ 18149 h 95805"/>
                    <a:gd name="connsiteX43" fmla="*/ 88674 w 120225"/>
                    <a:gd name="connsiteY43" fmla="*/ 17320 h 95805"/>
                    <a:gd name="connsiteX44" fmla="*/ 89364 w 120225"/>
                    <a:gd name="connsiteY44" fmla="*/ 14688 h 95805"/>
                    <a:gd name="connsiteX45" fmla="*/ 88118 w 120225"/>
                    <a:gd name="connsiteY45" fmla="*/ 10668 h 95805"/>
                    <a:gd name="connsiteX46" fmla="*/ 87146 w 120225"/>
                    <a:gd name="connsiteY46" fmla="*/ 8037 h 95805"/>
                    <a:gd name="connsiteX47" fmla="*/ 89920 w 120225"/>
                    <a:gd name="connsiteY47" fmla="*/ 4020 h 95805"/>
                    <a:gd name="connsiteX48" fmla="*/ 88809 w 120225"/>
                    <a:gd name="connsiteY48" fmla="*/ 2631 h 95805"/>
                    <a:gd name="connsiteX49" fmla="*/ 87563 w 120225"/>
                    <a:gd name="connsiteY49" fmla="*/ 1802 h 95805"/>
                    <a:gd name="connsiteX50" fmla="*/ 87563 w 120225"/>
                    <a:gd name="connsiteY50" fmla="*/ 0 h 95805"/>
                    <a:gd name="connsiteX51" fmla="*/ 84515 w 120225"/>
                    <a:gd name="connsiteY51" fmla="*/ 0 h 95805"/>
                    <a:gd name="connsiteX52" fmla="*/ 82022 w 120225"/>
                    <a:gd name="connsiteY52" fmla="*/ 968 h 95805"/>
                    <a:gd name="connsiteX53" fmla="*/ 79391 w 120225"/>
                    <a:gd name="connsiteY53" fmla="*/ 7068 h 95805"/>
                    <a:gd name="connsiteX54" fmla="*/ 77164 w 120225"/>
                    <a:gd name="connsiteY54" fmla="*/ 14411 h 95805"/>
                    <a:gd name="connsiteX55" fmla="*/ 74124 w 120225"/>
                    <a:gd name="connsiteY55" fmla="*/ 14823 h 95805"/>
                    <a:gd name="connsiteX56" fmla="*/ 71906 w 120225"/>
                    <a:gd name="connsiteY56" fmla="*/ 17459 h 95805"/>
                    <a:gd name="connsiteX57" fmla="*/ 72462 w 120225"/>
                    <a:gd name="connsiteY57" fmla="*/ 22447 h 95805"/>
                    <a:gd name="connsiteX58" fmla="*/ 77164 w 120225"/>
                    <a:gd name="connsiteY58" fmla="*/ 24662 h 95805"/>
                    <a:gd name="connsiteX59" fmla="*/ 80915 w 120225"/>
                    <a:gd name="connsiteY59" fmla="*/ 27154 h 95805"/>
                    <a:gd name="connsiteX60" fmla="*/ 81467 w 120225"/>
                    <a:gd name="connsiteY60" fmla="*/ 33806 h 95805"/>
                    <a:gd name="connsiteX61" fmla="*/ 75371 w 120225"/>
                    <a:gd name="connsiteY61" fmla="*/ 38517 h 95805"/>
                    <a:gd name="connsiteX62" fmla="*/ 80359 w 120225"/>
                    <a:gd name="connsiteY62" fmla="*/ 42259 h 95805"/>
                    <a:gd name="connsiteX63" fmla="*/ 86594 w 120225"/>
                    <a:gd name="connsiteY63" fmla="*/ 47903 h 95805"/>
                    <a:gd name="connsiteX64" fmla="*/ 85900 w 120225"/>
                    <a:gd name="connsiteY64" fmla="*/ 51125 h 95805"/>
                    <a:gd name="connsiteX65" fmla="*/ 84653 w 120225"/>
                    <a:gd name="connsiteY65" fmla="*/ 55007 h 95805"/>
                    <a:gd name="connsiteX66" fmla="*/ 81605 w 120225"/>
                    <a:gd name="connsiteY66" fmla="*/ 54312 h 95805"/>
                    <a:gd name="connsiteX67" fmla="*/ 75509 w 120225"/>
                    <a:gd name="connsiteY67" fmla="*/ 53261 h 95805"/>
                    <a:gd name="connsiteX68" fmla="*/ 68580 w 120225"/>
                    <a:gd name="connsiteY68" fmla="*/ 51955 h 95805"/>
                    <a:gd name="connsiteX69" fmla="*/ 64147 w 120225"/>
                    <a:gd name="connsiteY69" fmla="*/ 53896 h 95805"/>
                    <a:gd name="connsiteX70" fmla="*/ 61238 w 120225"/>
                    <a:gd name="connsiteY70" fmla="*/ 53261 h 95805"/>
                    <a:gd name="connsiteX71" fmla="*/ 60408 w 120225"/>
                    <a:gd name="connsiteY71" fmla="*/ 47903 h 95805"/>
                    <a:gd name="connsiteX72" fmla="*/ 60960 w 120225"/>
                    <a:gd name="connsiteY72" fmla="*/ 45859 h 95805"/>
                    <a:gd name="connsiteX73" fmla="*/ 59297 w 120225"/>
                    <a:gd name="connsiteY73" fmla="*/ 41981 h 95805"/>
                    <a:gd name="connsiteX74" fmla="*/ 56666 w 120225"/>
                    <a:gd name="connsiteY74" fmla="*/ 41565 h 95805"/>
                    <a:gd name="connsiteX75" fmla="*/ 53479 w 120225"/>
                    <a:gd name="connsiteY75" fmla="*/ 42398 h 95805"/>
                    <a:gd name="connsiteX76" fmla="*/ 53201 w 120225"/>
                    <a:gd name="connsiteY76" fmla="*/ 40458 h 95805"/>
                    <a:gd name="connsiteX77" fmla="*/ 55975 w 120225"/>
                    <a:gd name="connsiteY77" fmla="*/ 37548 h 95805"/>
                    <a:gd name="connsiteX78" fmla="*/ 54451 w 120225"/>
                    <a:gd name="connsiteY78" fmla="*/ 34084 h 95805"/>
                    <a:gd name="connsiteX79" fmla="*/ 49879 w 120225"/>
                    <a:gd name="connsiteY79" fmla="*/ 32837 h 95805"/>
                    <a:gd name="connsiteX80" fmla="*/ 49185 w 120225"/>
                    <a:gd name="connsiteY80" fmla="*/ 28265 h 95805"/>
                    <a:gd name="connsiteX81" fmla="*/ 45168 w 120225"/>
                    <a:gd name="connsiteY81" fmla="*/ 23555 h 95805"/>
                    <a:gd name="connsiteX82" fmla="*/ 35747 w 120225"/>
                    <a:gd name="connsiteY82" fmla="*/ 26325 h 95805"/>
                    <a:gd name="connsiteX83" fmla="*/ 34103 w 120225"/>
                    <a:gd name="connsiteY83" fmla="*/ 24523 h 95805"/>
                    <a:gd name="connsiteX84" fmla="*/ 34103 w 120225"/>
                    <a:gd name="connsiteY84" fmla="*/ 21614 h 95805"/>
                    <a:gd name="connsiteX85" fmla="*/ 32972 w 120225"/>
                    <a:gd name="connsiteY85" fmla="*/ 19121 h 95805"/>
                    <a:gd name="connsiteX86" fmla="*/ 33667 w 120225"/>
                    <a:gd name="connsiteY86" fmla="*/ 16625 h 95805"/>
                    <a:gd name="connsiteX87" fmla="*/ 32143 w 120225"/>
                    <a:gd name="connsiteY87" fmla="*/ 14962 h 95805"/>
                    <a:gd name="connsiteX88" fmla="*/ 26741 w 120225"/>
                    <a:gd name="connsiteY88" fmla="*/ 13577 h 95805"/>
                    <a:gd name="connsiteX89" fmla="*/ 23967 w 120225"/>
                    <a:gd name="connsiteY89" fmla="*/ 15657 h 95805"/>
                    <a:gd name="connsiteX90" fmla="*/ 19395 w 120225"/>
                    <a:gd name="connsiteY90" fmla="*/ 16351 h 95805"/>
                    <a:gd name="connsiteX91" fmla="*/ 16903 w 120225"/>
                    <a:gd name="connsiteY91" fmla="*/ 21336 h 95805"/>
                    <a:gd name="connsiteX92" fmla="*/ 18427 w 120225"/>
                    <a:gd name="connsiteY92" fmla="*/ 23416 h 95805"/>
                    <a:gd name="connsiteX93" fmla="*/ 23138 w 120225"/>
                    <a:gd name="connsiteY93" fmla="*/ 23971 h 95805"/>
                    <a:gd name="connsiteX94" fmla="*/ 25630 w 120225"/>
                    <a:gd name="connsiteY94" fmla="*/ 24940 h 95805"/>
                    <a:gd name="connsiteX95" fmla="*/ 27293 w 120225"/>
                    <a:gd name="connsiteY95" fmla="*/ 27154 h 95805"/>
                    <a:gd name="connsiteX96" fmla="*/ 25079 w 120225"/>
                    <a:gd name="connsiteY96" fmla="*/ 28265 h 95805"/>
                    <a:gd name="connsiteX97" fmla="*/ 19951 w 120225"/>
                    <a:gd name="connsiteY97" fmla="*/ 27432 h 95805"/>
                    <a:gd name="connsiteX98" fmla="*/ 15379 w 120225"/>
                    <a:gd name="connsiteY98" fmla="*/ 26186 h 95805"/>
                    <a:gd name="connsiteX99" fmla="*/ 10251 w 120225"/>
                    <a:gd name="connsiteY99" fmla="*/ 29095 h 95805"/>
                    <a:gd name="connsiteX100" fmla="*/ 9144 w 120225"/>
                    <a:gd name="connsiteY100" fmla="*/ 30897 h 95805"/>
                    <a:gd name="connsiteX101" fmla="*/ 11085 w 120225"/>
                    <a:gd name="connsiteY101" fmla="*/ 33115 h 95805"/>
                    <a:gd name="connsiteX102" fmla="*/ 8315 w 120225"/>
                    <a:gd name="connsiteY102" fmla="*/ 36576 h 95805"/>
                    <a:gd name="connsiteX103" fmla="*/ 8315 w 120225"/>
                    <a:gd name="connsiteY103" fmla="*/ 38656 h 95805"/>
                    <a:gd name="connsiteX104" fmla="*/ 11498 w 120225"/>
                    <a:gd name="connsiteY104" fmla="*/ 39902 h 95805"/>
                    <a:gd name="connsiteX105" fmla="*/ 17181 w 120225"/>
                    <a:gd name="connsiteY105" fmla="*/ 38100 h 95805"/>
                    <a:gd name="connsiteX106" fmla="*/ 21475 w 120225"/>
                    <a:gd name="connsiteY106" fmla="*/ 37271 h 95805"/>
                    <a:gd name="connsiteX107" fmla="*/ 25217 w 120225"/>
                    <a:gd name="connsiteY107" fmla="*/ 37271 h 95805"/>
                    <a:gd name="connsiteX108" fmla="*/ 26464 w 120225"/>
                    <a:gd name="connsiteY108" fmla="*/ 39902 h 95805"/>
                    <a:gd name="connsiteX109" fmla="*/ 23828 w 120225"/>
                    <a:gd name="connsiteY109" fmla="*/ 40180 h 95805"/>
                    <a:gd name="connsiteX110" fmla="*/ 20765 w 120225"/>
                    <a:gd name="connsiteY110" fmla="*/ 40041 h 95805"/>
                    <a:gd name="connsiteX111" fmla="*/ 16347 w 120225"/>
                    <a:gd name="connsiteY111" fmla="*/ 40874 h 95805"/>
                    <a:gd name="connsiteX112" fmla="*/ 14823 w 120225"/>
                    <a:gd name="connsiteY112" fmla="*/ 42398 h 95805"/>
                    <a:gd name="connsiteX113" fmla="*/ 10668 w 120225"/>
                    <a:gd name="connsiteY113" fmla="*/ 42120 h 95805"/>
                    <a:gd name="connsiteX114" fmla="*/ 6235 w 120225"/>
                    <a:gd name="connsiteY114" fmla="*/ 43505 h 95805"/>
                    <a:gd name="connsiteX115" fmla="*/ 4294 w 120225"/>
                    <a:gd name="connsiteY115" fmla="*/ 47109 h 95805"/>
                    <a:gd name="connsiteX116" fmla="*/ 3465 w 120225"/>
                    <a:gd name="connsiteY116" fmla="*/ 49463 h 95805"/>
                    <a:gd name="connsiteX117" fmla="*/ 7481 w 120225"/>
                    <a:gd name="connsiteY117" fmla="*/ 51820 h 95805"/>
                    <a:gd name="connsiteX118" fmla="*/ 14133 w 120225"/>
                    <a:gd name="connsiteY118" fmla="*/ 49879 h 95805"/>
                    <a:gd name="connsiteX119" fmla="*/ 18149 w 120225"/>
                    <a:gd name="connsiteY119" fmla="*/ 47903 h 95805"/>
                    <a:gd name="connsiteX120" fmla="*/ 22169 w 120225"/>
                    <a:gd name="connsiteY120" fmla="*/ 46692 h 95805"/>
                    <a:gd name="connsiteX121" fmla="*/ 23690 w 120225"/>
                    <a:gd name="connsiteY121" fmla="*/ 47903 h 95805"/>
                    <a:gd name="connsiteX122" fmla="*/ 22443 w 120225"/>
                    <a:gd name="connsiteY122" fmla="*/ 50157 h 95805"/>
                    <a:gd name="connsiteX123" fmla="*/ 20765 w 120225"/>
                    <a:gd name="connsiteY123" fmla="*/ 50157 h 95805"/>
                    <a:gd name="connsiteX124" fmla="*/ 18010 w 120225"/>
                    <a:gd name="connsiteY124" fmla="*/ 52372 h 95805"/>
                    <a:gd name="connsiteX125" fmla="*/ 15657 w 120225"/>
                    <a:gd name="connsiteY125" fmla="*/ 55836 h 95805"/>
                    <a:gd name="connsiteX126" fmla="*/ 10668 w 120225"/>
                    <a:gd name="connsiteY126" fmla="*/ 55007 h 95805"/>
                    <a:gd name="connsiteX127" fmla="*/ 3465 w 120225"/>
                    <a:gd name="connsiteY127" fmla="*/ 55975 h 95805"/>
                    <a:gd name="connsiteX128" fmla="*/ 0 w 120225"/>
                    <a:gd name="connsiteY128" fmla="*/ 60547 h 95805"/>
                    <a:gd name="connsiteX129" fmla="*/ 0 w 120225"/>
                    <a:gd name="connsiteY129" fmla="*/ 63456 h 95805"/>
                    <a:gd name="connsiteX130" fmla="*/ 1663 w 120225"/>
                    <a:gd name="connsiteY130" fmla="*/ 66088 h 95805"/>
                    <a:gd name="connsiteX131" fmla="*/ 7620 w 120225"/>
                    <a:gd name="connsiteY131" fmla="*/ 68445 h 95805"/>
                    <a:gd name="connsiteX132" fmla="*/ 11636 w 120225"/>
                    <a:gd name="connsiteY132" fmla="*/ 64841 h 95805"/>
                    <a:gd name="connsiteX133" fmla="*/ 13716 w 120225"/>
                    <a:gd name="connsiteY133" fmla="*/ 64980 h 95805"/>
                    <a:gd name="connsiteX134" fmla="*/ 13438 w 120225"/>
                    <a:gd name="connsiteY134" fmla="*/ 67751 h 95805"/>
                    <a:gd name="connsiteX135" fmla="*/ 15379 w 120225"/>
                    <a:gd name="connsiteY135" fmla="*/ 69413 h 95805"/>
                    <a:gd name="connsiteX136" fmla="*/ 13577 w 120225"/>
                    <a:gd name="connsiteY136" fmla="*/ 71354 h 95805"/>
                    <a:gd name="connsiteX137" fmla="*/ 15796 w 120225"/>
                    <a:gd name="connsiteY137" fmla="*/ 73985 h 95805"/>
                    <a:gd name="connsiteX138" fmla="*/ 19118 w 120225"/>
                    <a:gd name="connsiteY138" fmla="*/ 73295 h 95805"/>
                    <a:gd name="connsiteX139" fmla="*/ 21475 w 120225"/>
                    <a:gd name="connsiteY139" fmla="*/ 67612 h 95805"/>
                    <a:gd name="connsiteX140" fmla="*/ 23277 w 120225"/>
                    <a:gd name="connsiteY140" fmla="*/ 67890 h 95805"/>
                    <a:gd name="connsiteX141" fmla="*/ 22999 w 120225"/>
                    <a:gd name="connsiteY141" fmla="*/ 71493 h 95805"/>
                    <a:gd name="connsiteX142" fmla="*/ 24384 w 120225"/>
                    <a:gd name="connsiteY142" fmla="*/ 74541 h 95805"/>
                    <a:gd name="connsiteX143" fmla="*/ 27432 w 120225"/>
                    <a:gd name="connsiteY143" fmla="*/ 73295 h 95805"/>
                    <a:gd name="connsiteX144" fmla="*/ 29512 w 120225"/>
                    <a:gd name="connsiteY144" fmla="*/ 70386 h 95805"/>
                    <a:gd name="connsiteX145" fmla="*/ 30619 w 120225"/>
                    <a:gd name="connsiteY145" fmla="*/ 66227 h 95805"/>
                    <a:gd name="connsiteX146" fmla="*/ 31313 w 120225"/>
                    <a:gd name="connsiteY146" fmla="*/ 62210 h 95805"/>
                    <a:gd name="connsiteX147" fmla="*/ 32972 w 120225"/>
                    <a:gd name="connsiteY147" fmla="*/ 63595 h 95805"/>
                    <a:gd name="connsiteX148" fmla="*/ 35330 w 120225"/>
                    <a:gd name="connsiteY148" fmla="*/ 58746 h 95805"/>
                    <a:gd name="connsiteX149" fmla="*/ 39211 w 120225"/>
                    <a:gd name="connsiteY149" fmla="*/ 56531 h 95805"/>
                    <a:gd name="connsiteX150" fmla="*/ 40731 w 120225"/>
                    <a:gd name="connsiteY150" fmla="*/ 58051 h 95805"/>
                    <a:gd name="connsiteX151" fmla="*/ 36993 w 120225"/>
                    <a:gd name="connsiteY151" fmla="*/ 61793 h 95805"/>
                    <a:gd name="connsiteX152" fmla="*/ 35885 w 120225"/>
                    <a:gd name="connsiteY152" fmla="*/ 67199 h 95805"/>
                    <a:gd name="connsiteX153" fmla="*/ 35885 w 120225"/>
                    <a:gd name="connsiteY153" fmla="*/ 70799 h 95805"/>
                    <a:gd name="connsiteX154" fmla="*/ 37822 w 120225"/>
                    <a:gd name="connsiteY154" fmla="*/ 71354 h 95805"/>
                    <a:gd name="connsiteX155" fmla="*/ 41981 w 120225"/>
                    <a:gd name="connsiteY155" fmla="*/ 69136 h 95805"/>
                    <a:gd name="connsiteX156" fmla="*/ 45442 w 120225"/>
                    <a:gd name="connsiteY156" fmla="*/ 68445 h 95805"/>
                    <a:gd name="connsiteX157" fmla="*/ 50570 w 120225"/>
                    <a:gd name="connsiteY157" fmla="*/ 64151 h 95805"/>
                    <a:gd name="connsiteX158" fmla="*/ 52233 w 120225"/>
                    <a:gd name="connsiteY158" fmla="*/ 65949 h 95805"/>
                    <a:gd name="connsiteX159" fmla="*/ 50709 w 120225"/>
                    <a:gd name="connsiteY159" fmla="*/ 68445 h 95805"/>
                    <a:gd name="connsiteX160" fmla="*/ 53066 w 120225"/>
                    <a:gd name="connsiteY160" fmla="*/ 69691 h 95805"/>
                    <a:gd name="connsiteX161" fmla="*/ 57912 w 120225"/>
                    <a:gd name="connsiteY161" fmla="*/ 65675 h 95805"/>
                    <a:gd name="connsiteX162" fmla="*/ 59436 w 120225"/>
                    <a:gd name="connsiteY162" fmla="*/ 67060 h 95805"/>
                    <a:gd name="connsiteX163" fmla="*/ 64008 w 120225"/>
                    <a:gd name="connsiteY163" fmla="*/ 63179 h 95805"/>
                    <a:gd name="connsiteX164" fmla="*/ 65532 w 120225"/>
                    <a:gd name="connsiteY164" fmla="*/ 64980 h 95805"/>
                    <a:gd name="connsiteX165" fmla="*/ 65258 w 120225"/>
                    <a:gd name="connsiteY165" fmla="*/ 67751 h 95805"/>
                    <a:gd name="connsiteX166" fmla="*/ 60960 w 120225"/>
                    <a:gd name="connsiteY166" fmla="*/ 71632 h 95805"/>
                    <a:gd name="connsiteX167" fmla="*/ 58051 w 120225"/>
                    <a:gd name="connsiteY167" fmla="*/ 74541 h 95805"/>
                    <a:gd name="connsiteX168" fmla="*/ 52372 w 120225"/>
                    <a:gd name="connsiteY168" fmla="*/ 74124 h 95805"/>
                    <a:gd name="connsiteX169" fmla="*/ 45720 w 120225"/>
                    <a:gd name="connsiteY169" fmla="*/ 75232 h 95805"/>
                    <a:gd name="connsiteX170" fmla="*/ 43783 w 120225"/>
                    <a:gd name="connsiteY170" fmla="*/ 77172 h 95805"/>
                    <a:gd name="connsiteX171" fmla="*/ 41565 w 120225"/>
                    <a:gd name="connsiteY171" fmla="*/ 79669 h 95805"/>
                    <a:gd name="connsiteX172" fmla="*/ 36854 w 120225"/>
                    <a:gd name="connsiteY172" fmla="*/ 81054 h 95805"/>
                    <a:gd name="connsiteX173" fmla="*/ 33389 w 120225"/>
                    <a:gd name="connsiteY173" fmla="*/ 83407 h 95805"/>
                    <a:gd name="connsiteX174" fmla="*/ 30758 w 120225"/>
                    <a:gd name="connsiteY174" fmla="*/ 85487 h 95805"/>
                    <a:gd name="connsiteX175" fmla="*/ 31175 w 120225"/>
                    <a:gd name="connsiteY175" fmla="*/ 87289 h 95805"/>
                    <a:gd name="connsiteX176" fmla="*/ 32837 w 120225"/>
                    <a:gd name="connsiteY176" fmla="*/ 89503 h 9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20225" h="95805">
                      <a:moveTo>
                        <a:pt x="34103" y="91754"/>
                      </a:moveTo>
                      <a:lnTo>
                        <a:pt x="44319" y="95806"/>
                      </a:lnTo>
                      <a:lnTo>
                        <a:pt x="52598" y="93778"/>
                      </a:lnTo>
                      <a:lnTo>
                        <a:pt x="61984" y="89456"/>
                      </a:lnTo>
                      <a:lnTo>
                        <a:pt x="67778" y="84765"/>
                      </a:lnTo>
                      <a:lnTo>
                        <a:pt x="67778" y="81728"/>
                      </a:lnTo>
                      <a:lnTo>
                        <a:pt x="71644" y="79796"/>
                      </a:lnTo>
                      <a:lnTo>
                        <a:pt x="74712" y="77311"/>
                      </a:lnTo>
                      <a:lnTo>
                        <a:pt x="77994" y="79244"/>
                      </a:lnTo>
                      <a:lnTo>
                        <a:pt x="82133" y="75378"/>
                      </a:lnTo>
                      <a:lnTo>
                        <a:pt x="85721" y="71239"/>
                      </a:lnTo>
                      <a:lnTo>
                        <a:pt x="88757" y="71239"/>
                      </a:lnTo>
                      <a:lnTo>
                        <a:pt x="91242" y="75930"/>
                      </a:lnTo>
                      <a:lnTo>
                        <a:pt x="95107" y="73724"/>
                      </a:lnTo>
                      <a:lnTo>
                        <a:pt x="96762" y="71239"/>
                      </a:lnTo>
                      <a:lnTo>
                        <a:pt x="100076" y="74275"/>
                      </a:lnTo>
                      <a:lnTo>
                        <a:pt x="102557" y="76760"/>
                      </a:lnTo>
                      <a:lnTo>
                        <a:pt x="104120" y="75930"/>
                      </a:lnTo>
                      <a:lnTo>
                        <a:pt x="106974" y="73724"/>
                      </a:lnTo>
                      <a:lnTo>
                        <a:pt x="112220" y="72616"/>
                      </a:lnTo>
                      <a:lnTo>
                        <a:pt x="115256" y="64615"/>
                      </a:lnTo>
                      <a:lnTo>
                        <a:pt x="118015" y="56884"/>
                      </a:lnTo>
                      <a:lnTo>
                        <a:pt x="116693" y="54678"/>
                      </a:lnTo>
                      <a:lnTo>
                        <a:pt x="120225" y="50538"/>
                      </a:lnTo>
                      <a:lnTo>
                        <a:pt x="120225" y="43085"/>
                      </a:lnTo>
                      <a:lnTo>
                        <a:pt x="118293" y="38668"/>
                      </a:lnTo>
                      <a:lnTo>
                        <a:pt x="113046" y="33147"/>
                      </a:lnTo>
                      <a:lnTo>
                        <a:pt x="107803" y="31766"/>
                      </a:lnTo>
                      <a:lnTo>
                        <a:pt x="105593" y="38116"/>
                      </a:lnTo>
                      <a:lnTo>
                        <a:pt x="108077" y="44466"/>
                      </a:lnTo>
                      <a:lnTo>
                        <a:pt x="106422" y="47224"/>
                      </a:lnTo>
                      <a:lnTo>
                        <a:pt x="104120" y="45291"/>
                      </a:lnTo>
                      <a:lnTo>
                        <a:pt x="102283" y="38394"/>
                      </a:lnTo>
                      <a:lnTo>
                        <a:pt x="98143" y="40049"/>
                      </a:lnTo>
                      <a:lnTo>
                        <a:pt x="94278" y="43085"/>
                      </a:lnTo>
                      <a:lnTo>
                        <a:pt x="94004" y="40874"/>
                      </a:lnTo>
                      <a:lnTo>
                        <a:pt x="96762" y="36735"/>
                      </a:lnTo>
                      <a:lnTo>
                        <a:pt x="96762" y="31766"/>
                      </a:lnTo>
                      <a:lnTo>
                        <a:pt x="90968" y="31766"/>
                      </a:lnTo>
                      <a:lnTo>
                        <a:pt x="89920" y="29928"/>
                      </a:lnTo>
                      <a:lnTo>
                        <a:pt x="92135" y="25495"/>
                      </a:lnTo>
                      <a:lnTo>
                        <a:pt x="92829" y="21475"/>
                      </a:lnTo>
                      <a:lnTo>
                        <a:pt x="90749" y="18149"/>
                      </a:lnTo>
                      <a:lnTo>
                        <a:pt x="88674" y="17320"/>
                      </a:lnTo>
                      <a:lnTo>
                        <a:pt x="89364" y="14688"/>
                      </a:lnTo>
                      <a:lnTo>
                        <a:pt x="88118" y="10668"/>
                      </a:lnTo>
                      <a:lnTo>
                        <a:pt x="87146" y="8037"/>
                      </a:lnTo>
                      <a:lnTo>
                        <a:pt x="89920" y="4020"/>
                      </a:lnTo>
                      <a:lnTo>
                        <a:pt x="88809" y="2631"/>
                      </a:lnTo>
                      <a:lnTo>
                        <a:pt x="87563" y="1802"/>
                      </a:lnTo>
                      <a:lnTo>
                        <a:pt x="87563" y="0"/>
                      </a:lnTo>
                      <a:lnTo>
                        <a:pt x="84515" y="0"/>
                      </a:lnTo>
                      <a:lnTo>
                        <a:pt x="82022" y="968"/>
                      </a:lnTo>
                      <a:lnTo>
                        <a:pt x="79391" y="7068"/>
                      </a:lnTo>
                      <a:lnTo>
                        <a:pt x="77164" y="14411"/>
                      </a:lnTo>
                      <a:lnTo>
                        <a:pt x="74124" y="14823"/>
                      </a:lnTo>
                      <a:lnTo>
                        <a:pt x="71906" y="17459"/>
                      </a:lnTo>
                      <a:lnTo>
                        <a:pt x="72462" y="22447"/>
                      </a:lnTo>
                      <a:lnTo>
                        <a:pt x="77164" y="24662"/>
                      </a:lnTo>
                      <a:lnTo>
                        <a:pt x="80915" y="27154"/>
                      </a:lnTo>
                      <a:lnTo>
                        <a:pt x="81467" y="33806"/>
                      </a:lnTo>
                      <a:lnTo>
                        <a:pt x="75371" y="38517"/>
                      </a:lnTo>
                      <a:lnTo>
                        <a:pt x="80359" y="42259"/>
                      </a:lnTo>
                      <a:lnTo>
                        <a:pt x="86594" y="47903"/>
                      </a:lnTo>
                      <a:lnTo>
                        <a:pt x="85900" y="51125"/>
                      </a:lnTo>
                      <a:lnTo>
                        <a:pt x="84653" y="55007"/>
                      </a:lnTo>
                      <a:lnTo>
                        <a:pt x="81605" y="54312"/>
                      </a:lnTo>
                      <a:lnTo>
                        <a:pt x="75509" y="53261"/>
                      </a:lnTo>
                      <a:lnTo>
                        <a:pt x="68580" y="51955"/>
                      </a:lnTo>
                      <a:lnTo>
                        <a:pt x="64147" y="53896"/>
                      </a:lnTo>
                      <a:lnTo>
                        <a:pt x="61238" y="53261"/>
                      </a:lnTo>
                      <a:lnTo>
                        <a:pt x="60408" y="47903"/>
                      </a:lnTo>
                      <a:lnTo>
                        <a:pt x="60960" y="45859"/>
                      </a:lnTo>
                      <a:lnTo>
                        <a:pt x="59297" y="41981"/>
                      </a:lnTo>
                      <a:lnTo>
                        <a:pt x="56666" y="41565"/>
                      </a:lnTo>
                      <a:lnTo>
                        <a:pt x="53479" y="42398"/>
                      </a:lnTo>
                      <a:lnTo>
                        <a:pt x="53201" y="40458"/>
                      </a:lnTo>
                      <a:lnTo>
                        <a:pt x="55975" y="37548"/>
                      </a:lnTo>
                      <a:lnTo>
                        <a:pt x="54451" y="34084"/>
                      </a:lnTo>
                      <a:lnTo>
                        <a:pt x="49879" y="32837"/>
                      </a:lnTo>
                      <a:lnTo>
                        <a:pt x="49185" y="28265"/>
                      </a:lnTo>
                      <a:lnTo>
                        <a:pt x="45168" y="23555"/>
                      </a:lnTo>
                      <a:lnTo>
                        <a:pt x="35747" y="26325"/>
                      </a:lnTo>
                      <a:lnTo>
                        <a:pt x="34103" y="24523"/>
                      </a:lnTo>
                      <a:lnTo>
                        <a:pt x="34103" y="21614"/>
                      </a:lnTo>
                      <a:lnTo>
                        <a:pt x="32972" y="19121"/>
                      </a:lnTo>
                      <a:lnTo>
                        <a:pt x="33667" y="16625"/>
                      </a:lnTo>
                      <a:lnTo>
                        <a:pt x="32143" y="14962"/>
                      </a:lnTo>
                      <a:lnTo>
                        <a:pt x="26741" y="13577"/>
                      </a:lnTo>
                      <a:lnTo>
                        <a:pt x="23967" y="15657"/>
                      </a:lnTo>
                      <a:lnTo>
                        <a:pt x="19395" y="16351"/>
                      </a:lnTo>
                      <a:lnTo>
                        <a:pt x="16903" y="21336"/>
                      </a:lnTo>
                      <a:lnTo>
                        <a:pt x="18427" y="23416"/>
                      </a:lnTo>
                      <a:lnTo>
                        <a:pt x="23138" y="23971"/>
                      </a:lnTo>
                      <a:lnTo>
                        <a:pt x="25630" y="24940"/>
                      </a:lnTo>
                      <a:lnTo>
                        <a:pt x="27293" y="27154"/>
                      </a:lnTo>
                      <a:lnTo>
                        <a:pt x="25079" y="28265"/>
                      </a:lnTo>
                      <a:lnTo>
                        <a:pt x="19951" y="27432"/>
                      </a:lnTo>
                      <a:lnTo>
                        <a:pt x="15379" y="26186"/>
                      </a:lnTo>
                      <a:lnTo>
                        <a:pt x="10251" y="29095"/>
                      </a:lnTo>
                      <a:lnTo>
                        <a:pt x="9144" y="30897"/>
                      </a:lnTo>
                      <a:lnTo>
                        <a:pt x="11085" y="33115"/>
                      </a:lnTo>
                      <a:lnTo>
                        <a:pt x="8315" y="36576"/>
                      </a:lnTo>
                      <a:lnTo>
                        <a:pt x="8315" y="38656"/>
                      </a:lnTo>
                      <a:lnTo>
                        <a:pt x="11498" y="39902"/>
                      </a:lnTo>
                      <a:lnTo>
                        <a:pt x="17181" y="38100"/>
                      </a:lnTo>
                      <a:lnTo>
                        <a:pt x="21475" y="37271"/>
                      </a:lnTo>
                      <a:lnTo>
                        <a:pt x="25217" y="37271"/>
                      </a:lnTo>
                      <a:lnTo>
                        <a:pt x="26464" y="39902"/>
                      </a:lnTo>
                      <a:lnTo>
                        <a:pt x="23828" y="40180"/>
                      </a:lnTo>
                      <a:lnTo>
                        <a:pt x="20765" y="40041"/>
                      </a:lnTo>
                      <a:lnTo>
                        <a:pt x="16347" y="40874"/>
                      </a:lnTo>
                      <a:lnTo>
                        <a:pt x="14823" y="42398"/>
                      </a:lnTo>
                      <a:lnTo>
                        <a:pt x="10668" y="42120"/>
                      </a:lnTo>
                      <a:lnTo>
                        <a:pt x="6235" y="43505"/>
                      </a:lnTo>
                      <a:lnTo>
                        <a:pt x="4294" y="47109"/>
                      </a:lnTo>
                      <a:lnTo>
                        <a:pt x="3465" y="49463"/>
                      </a:lnTo>
                      <a:lnTo>
                        <a:pt x="7481" y="51820"/>
                      </a:lnTo>
                      <a:lnTo>
                        <a:pt x="14133" y="49879"/>
                      </a:lnTo>
                      <a:lnTo>
                        <a:pt x="18149" y="47903"/>
                      </a:lnTo>
                      <a:lnTo>
                        <a:pt x="22169" y="46692"/>
                      </a:lnTo>
                      <a:lnTo>
                        <a:pt x="23690" y="47903"/>
                      </a:lnTo>
                      <a:lnTo>
                        <a:pt x="22443" y="50157"/>
                      </a:lnTo>
                      <a:lnTo>
                        <a:pt x="20765" y="50157"/>
                      </a:lnTo>
                      <a:lnTo>
                        <a:pt x="18010" y="52372"/>
                      </a:lnTo>
                      <a:lnTo>
                        <a:pt x="15657" y="55836"/>
                      </a:lnTo>
                      <a:lnTo>
                        <a:pt x="10668" y="55007"/>
                      </a:lnTo>
                      <a:lnTo>
                        <a:pt x="3465" y="55975"/>
                      </a:lnTo>
                      <a:lnTo>
                        <a:pt x="0" y="60547"/>
                      </a:lnTo>
                      <a:lnTo>
                        <a:pt x="0" y="63456"/>
                      </a:lnTo>
                      <a:lnTo>
                        <a:pt x="1663" y="66088"/>
                      </a:lnTo>
                      <a:lnTo>
                        <a:pt x="7620" y="68445"/>
                      </a:lnTo>
                      <a:lnTo>
                        <a:pt x="11636" y="64841"/>
                      </a:lnTo>
                      <a:lnTo>
                        <a:pt x="13716" y="64980"/>
                      </a:lnTo>
                      <a:lnTo>
                        <a:pt x="13438" y="67751"/>
                      </a:lnTo>
                      <a:lnTo>
                        <a:pt x="15379" y="69413"/>
                      </a:lnTo>
                      <a:lnTo>
                        <a:pt x="13577" y="71354"/>
                      </a:lnTo>
                      <a:lnTo>
                        <a:pt x="15796" y="73985"/>
                      </a:lnTo>
                      <a:lnTo>
                        <a:pt x="19118" y="73295"/>
                      </a:lnTo>
                      <a:lnTo>
                        <a:pt x="21475" y="67612"/>
                      </a:lnTo>
                      <a:lnTo>
                        <a:pt x="23277" y="67890"/>
                      </a:lnTo>
                      <a:lnTo>
                        <a:pt x="22999" y="71493"/>
                      </a:lnTo>
                      <a:lnTo>
                        <a:pt x="24384" y="74541"/>
                      </a:lnTo>
                      <a:lnTo>
                        <a:pt x="27432" y="73295"/>
                      </a:lnTo>
                      <a:lnTo>
                        <a:pt x="29512" y="70386"/>
                      </a:lnTo>
                      <a:lnTo>
                        <a:pt x="30619" y="66227"/>
                      </a:lnTo>
                      <a:lnTo>
                        <a:pt x="31313" y="62210"/>
                      </a:lnTo>
                      <a:lnTo>
                        <a:pt x="32972" y="63595"/>
                      </a:lnTo>
                      <a:lnTo>
                        <a:pt x="35330" y="58746"/>
                      </a:lnTo>
                      <a:lnTo>
                        <a:pt x="39211" y="56531"/>
                      </a:lnTo>
                      <a:lnTo>
                        <a:pt x="40731" y="58051"/>
                      </a:lnTo>
                      <a:lnTo>
                        <a:pt x="36993" y="61793"/>
                      </a:lnTo>
                      <a:lnTo>
                        <a:pt x="35885" y="67199"/>
                      </a:lnTo>
                      <a:lnTo>
                        <a:pt x="35885" y="70799"/>
                      </a:lnTo>
                      <a:lnTo>
                        <a:pt x="37822" y="71354"/>
                      </a:lnTo>
                      <a:lnTo>
                        <a:pt x="41981" y="69136"/>
                      </a:lnTo>
                      <a:lnTo>
                        <a:pt x="45442" y="68445"/>
                      </a:lnTo>
                      <a:lnTo>
                        <a:pt x="50570" y="64151"/>
                      </a:lnTo>
                      <a:lnTo>
                        <a:pt x="52233" y="65949"/>
                      </a:lnTo>
                      <a:lnTo>
                        <a:pt x="50709" y="68445"/>
                      </a:lnTo>
                      <a:lnTo>
                        <a:pt x="53066" y="69691"/>
                      </a:lnTo>
                      <a:lnTo>
                        <a:pt x="57912" y="65675"/>
                      </a:lnTo>
                      <a:lnTo>
                        <a:pt x="59436" y="67060"/>
                      </a:lnTo>
                      <a:lnTo>
                        <a:pt x="64008" y="63179"/>
                      </a:lnTo>
                      <a:lnTo>
                        <a:pt x="65532" y="64980"/>
                      </a:lnTo>
                      <a:lnTo>
                        <a:pt x="65258" y="67751"/>
                      </a:lnTo>
                      <a:lnTo>
                        <a:pt x="60960" y="71632"/>
                      </a:lnTo>
                      <a:lnTo>
                        <a:pt x="58051" y="74541"/>
                      </a:lnTo>
                      <a:lnTo>
                        <a:pt x="52372" y="74124"/>
                      </a:lnTo>
                      <a:lnTo>
                        <a:pt x="45720" y="75232"/>
                      </a:lnTo>
                      <a:lnTo>
                        <a:pt x="43783" y="77172"/>
                      </a:lnTo>
                      <a:lnTo>
                        <a:pt x="41565" y="79669"/>
                      </a:lnTo>
                      <a:lnTo>
                        <a:pt x="36854" y="81054"/>
                      </a:lnTo>
                      <a:lnTo>
                        <a:pt x="33389" y="83407"/>
                      </a:lnTo>
                      <a:lnTo>
                        <a:pt x="30758" y="85487"/>
                      </a:lnTo>
                      <a:lnTo>
                        <a:pt x="31175" y="87289"/>
                      </a:lnTo>
                      <a:lnTo>
                        <a:pt x="32837" y="89503"/>
                      </a:lnTo>
                      <a:close/>
                    </a:path>
                  </a:pathLst>
                </a:custGeom>
                <a:grpFill/>
                <a:ln w="39624" cap="flat">
                  <a:noFill/>
                  <a:prstDash val="solid"/>
                  <a:miter/>
                </a:ln>
              </p:spPr>
              <p:txBody>
                <a:bodyPr rtlCol="0" anchor="ctr"/>
                <a:lstStyle/>
                <a:p>
                  <a:endParaRPr lang="en-US"/>
                </a:p>
              </p:txBody>
            </p:sp>
            <p:sp>
              <p:nvSpPr>
                <p:cNvPr id="241" name="Freeform: Shape 83">
                  <a:extLst>
                    <a:ext uri="{FF2B5EF4-FFF2-40B4-BE49-F238E27FC236}">
                      <a16:creationId xmlns:a16="http://schemas.microsoft.com/office/drawing/2014/main" id="{D37B86AB-E114-4285-B370-4C75B0A9B52A}"/>
                    </a:ext>
                  </a:extLst>
                </p:cNvPr>
                <p:cNvSpPr/>
                <p:nvPr/>
              </p:nvSpPr>
              <p:spPr>
                <a:xfrm>
                  <a:off x="7705506" y="4046214"/>
                  <a:ext cx="11775" cy="14545"/>
                </a:xfrm>
                <a:custGeom>
                  <a:avLst/>
                  <a:gdLst>
                    <a:gd name="connsiteX0" fmla="*/ 4572 w 11775"/>
                    <a:gd name="connsiteY0" fmla="*/ 0 h 14545"/>
                    <a:gd name="connsiteX1" fmla="*/ 829 w 11775"/>
                    <a:gd name="connsiteY1" fmla="*/ 7203 h 14545"/>
                    <a:gd name="connsiteX2" fmla="*/ 0 w 11775"/>
                    <a:gd name="connsiteY2" fmla="*/ 11363 h 14545"/>
                    <a:gd name="connsiteX3" fmla="*/ 2286 w 11775"/>
                    <a:gd name="connsiteY3" fmla="*/ 13160 h 14545"/>
                    <a:gd name="connsiteX4" fmla="*/ 4572 w 11775"/>
                    <a:gd name="connsiteY4" fmla="*/ 13160 h 14545"/>
                    <a:gd name="connsiteX5" fmla="*/ 6096 w 11775"/>
                    <a:gd name="connsiteY5" fmla="*/ 14546 h 14545"/>
                    <a:gd name="connsiteX6" fmla="*/ 9144 w 11775"/>
                    <a:gd name="connsiteY6" fmla="*/ 13299 h 14545"/>
                    <a:gd name="connsiteX7" fmla="*/ 11775 w 11775"/>
                    <a:gd name="connsiteY7" fmla="*/ 9700 h 14545"/>
                    <a:gd name="connsiteX8" fmla="*/ 11775 w 11775"/>
                    <a:gd name="connsiteY8" fmla="*/ 4989 h 14545"/>
                    <a:gd name="connsiteX9" fmla="*/ 9422 w 11775"/>
                    <a:gd name="connsiteY9" fmla="*/ 2080 h 14545"/>
                    <a:gd name="connsiteX10" fmla="*/ 6648 w 11775"/>
                    <a:gd name="connsiteY10" fmla="*/ 0 h 1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75" h="14545">
                      <a:moveTo>
                        <a:pt x="4572" y="0"/>
                      </a:moveTo>
                      <a:lnTo>
                        <a:pt x="829" y="7203"/>
                      </a:lnTo>
                      <a:lnTo>
                        <a:pt x="0" y="11363"/>
                      </a:lnTo>
                      <a:lnTo>
                        <a:pt x="2286" y="13160"/>
                      </a:lnTo>
                      <a:lnTo>
                        <a:pt x="4572" y="13160"/>
                      </a:lnTo>
                      <a:lnTo>
                        <a:pt x="6096" y="14546"/>
                      </a:lnTo>
                      <a:lnTo>
                        <a:pt x="9144" y="13299"/>
                      </a:lnTo>
                      <a:lnTo>
                        <a:pt x="11775" y="9700"/>
                      </a:lnTo>
                      <a:lnTo>
                        <a:pt x="11775" y="4989"/>
                      </a:lnTo>
                      <a:lnTo>
                        <a:pt x="9422" y="2080"/>
                      </a:lnTo>
                      <a:lnTo>
                        <a:pt x="6648" y="0"/>
                      </a:lnTo>
                      <a:close/>
                    </a:path>
                  </a:pathLst>
                </a:custGeom>
                <a:grpFill/>
                <a:ln w="39624" cap="flat">
                  <a:noFill/>
                  <a:prstDash val="solid"/>
                  <a:miter/>
                </a:ln>
              </p:spPr>
              <p:txBody>
                <a:bodyPr rtlCol="0" anchor="ctr"/>
                <a:lstStyle/>
                <a:p>
                  <a:endParaRPr lang="en-US"/>
                </a:p>
              </p:txBody>
            </p:sp>
            <p:sp>
              <p:nvSpPr>
                <p:cNvPr id="242" name="Freeform: Shape 84">
                  <a:extLst>
                    <a:ext uri="{FF2B5EF4-FFF2-40B4-BE49-F238E27FC236}">
                      <a16:creationId xmlns:a16="http://schemas.microsoft.com/office/drawing/2014/main" id="{0F7C8D3B-EB2B-4D88-8FE8-C3C7EB5692FD}"/>
                    </a:ext>
                  </a:extLst>
                </p:cNvPr>
                <p:cNvSpPr/>
                <p:nvPr/>
              </p:nvSpPr>
              <p:spPr>
                <a:xfrm>
                  <a:off x="7562242" y="4019334"/>
                  <a:ext cx="17597" cy="22641"/>
                </a:xfrm>
                <a:custGeom>
                  <a:avLst/>
                  <a:gdLst>
                    <a:gd name="connsiteX0" fmla="*/ 0 w 17597"/>
                    <a:gd name="connsiteY0" fmla="*/ 20090 h 22641"/>
                    <a:gd name="connsiteX1" fmla="*/ 3604 w 17597"/>
                    <a:gd name="connsiteY1" fmla="*/ 20784 h 22641"/>
                    <a:gd name="connsiteX2" fmla="*/ 6235 w 17597"/>
                    <a:gd name="connsiteY2" fmla="*/ 22642 h 22641"/>
                    <a:gd name="connsiteX3" fmla="*/ 8315 w 17597"/>
                    <a:gd name="connsiteY3" fmla="*/ 21368 h 22641"/>
                    <a:gd name="connsiteX4" fmla="*/ 12748 w 17597"/>
                    <a:gd name="connsiteY4" fmla="*/ 14272 h 22641"/>
                    <a:gd name="connsiteX5" fmla="*/ 14272 w 17597"/>
                    <a:gd name="connsiteY5" fmla="*/ 8870 h 22641"/>
                    <a:gd name="connsiteX6" fmla="*/ 15935 w 17597"/>
                    <a:gd name="connsiteY6" fmla="*/ 4020 h 22641"/>
                    <a:gd name="connsiteX7" fmla="*/ 17597 w 17597"/>
                    <a:gd name="connsiteY7" fmla="*/ 695 h 22641"/>
                    <a:gd name="connsiteX8" fmla="*/ 15796 w 17597"/>
                    <a:gd name="connsiteY8" fmla="*/ 0 h 22641"/>
                    <a:gd name="connsiteX9" fmla="*/ 12470 w 17597"/>
                    <a:gd name="connsiteY9" fmla="*/ 3048 h 22641"/>
                    <a:gd name="connsiteX10" fmla="*/ 9561 w 17597"/>
                    <a:gd name="connsiteY10" fmla="*/ 5822 h 22641"/>
                    <a:gd name="connsiteX11" fmla="*/ 6513 w 17597"/>
                    <a:gd name="connsiteY11" fmla="*/ 6513 h 22641"/>
                    <a:gd name="connsiteX12" fmla="*/ 3604 w 17597"/>
                    <a:gd name="connsiteY12" fmla="*/ 13303 h 22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597" h="22641">
                      <a:moveTo>
                        <a:pt x="0" y="20090"/>
                      </a:moveTo>
                      <a:lnTo>
                        <a:pt x="3604" y="20784"/>
                      </a:lnTo>
                      <a:lnTo>
                        <a:pt x="6235" y="22642"/>
                      </a:lnTo>
                      <a:lnTo>
                        <a:pt x="8315" y="21368"/>
                      </a:lnTo>
                      <a:lnTo>
                        <a:pt x="12748" y="14272"/>
                      </a:lnTo>
                      <a:lnTo>
                        <a:pt x="14272" y="8870"/>
                      </a:lnTo>
                      <a:lnTo>
                        <a:pt x="15935" y="4020"/>
                      </a:lnTo>
                      <a:lnTo>
                        <a:pt x="17597" y="695"/>
                      </a:lnTo>
                      <a:lnTo>
                        <a:pt x="15796" y="0"/>
                      </a:lnTo>
                      <a:lnTo>
                        <a:pt x="12470" y="3048"/>
                      </a:lnTo>
                      <a:lnTo>
                        <a:pt x="9561" y="5822"/>
                      </a:lnTo>
                      <a:lnTo>
                        <a:pt x="6513" y="6513"/>
                      </a:lnTo>
                      <a:lnTo>
                        <a:pt x="3604" y="13303"/>
                      </a:lnTo>
                      <a:close/>
                    </a:path>
                  </a:pathLst>
                </a:custGeom>
                <a:grpFill/>
                <a:ln w="39624" cap="flat">
                  <a:noFill/>
                  <a:prstDash val="solid"/>
                  <a:miter/>
                </a:ln>
              </p:spPr>
              <p:txBody>
                <a:bodyPr rtlCol="0" anchor="ctr"/>
                <a:lstStyle/>
                <a:p>
                  <a:endParaRPr lang="en-US"/>
                </a:p>
              </p:txBody>
            </p:sp>
            <p:sp>
              <p:nvSpPr>
                <p:cNvPr id="243" name="Freeform: Shape 85">
                  <a:extLst>
                    <a:ext uri="{FF2B5EF4-FFF2-40B4-BE49-F238E27FC236}">
                      <a16:creationId xmlns:a16="http://schemas.microsoft.com/office/drawing/2014/main" id="{D037E037-23B2-4B69-90DC-D5AFDB385AB4}"/>
                    </a:ext>
                  </a:extLst>
                </p:cNvPr>
                <p:cNvSpPr/>
                <p:nvPr/>
              </p:nvSpPr>
              <p:spPr>
                <a:xfrm>
                  <a:off x="7606855" y="3984972"/>
                  <a:ext cx="13025" cy="7762"/>
                </a:xfrm>
                <a:custGeom>
                  <a:avLst/>
                  <a:gdLst>
                    <a:gd name="connsiteX0" fmla="*/ 0 w 13025"/>
                    <a:gd name="connsiteY0" fmla="*/ 5267 h 7762"/>
                    <a:gd name="connsiteX1" fmla="*/ 972 w 13025"/>
                    <a:gd name="connsiteY1" fmla="*/ 3743 h 7762"/>
                    <a:gd name="connsiteX2" fmla="*/ 3881 w 13025"/>
                    <a:gd name="connsiteY2" fmla="*/ 1389 h 7762"/>
                    <a:gd name="connsiteX3" fmla="*/ 6235 w 13025"/>
                    <a:gd name="connsiteY3" fmla="*/ 1389 h 7762"/>
                    <a:gd name="connsiteX4" fmla="*/ 8870 w 13025"/>
                    <a:gd name="connsiteY4" fmla="*/ 0 h 7762"/>
                    <a:gd name="connsiteX5" fmla="*/ 10946 w 13025"/>
                    <a:gd name="connsiteY5" fmla="*/ 1941 h 7762"/>
                    <a:gd name="connsiteX6" fmla="*/ 13025 w 13025"/>
                    <a:gd name="connsiteY6" fmla="*/ 4572 h 7762"/>
                    <a:gd name="connsiteX7" fmla="*/ 13025 w 13025"/>
                    <a:gd name="connsiteY7" fmla="*/ 6791 h 7762"/>
                    <a:gd name="connsiteX8" fmla="*/ 10533 w 13025"/>
                    <a:gd name="connsiteY8" fmla="*/ 7763 h 7762"/>
                    <a:gd name="connsiteX9" fmla="*/ 6513 w 13025"/>
                    <a:gd name="connsiteY9" fmla="*/ 7068 h 7762"/>
                    <a:gd name="connsiteX10" fmla="*/ 2357 w 13025"/>
                    <a:gd name="connsiteY10" fmla="*/ 6929 h 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25" h="7762">
                      <a:moveTo>
                        <a:pt x="0" y="5267"/>
                      </a:moveTo>
                      <a:lnTo>
                        <a:pt x="972" y="3743"/>
                      </a:lnTo>
                      <a:lnTo>
                        <a:pt x="3881" y="1389"/>
                      </a:lnTo>
                      <a:lnTo>
                        <a:pt x="6235" y="1389"/>
                      </a:lnTo>
                      <a:lnTo>
                        <a:pt x="8870" y="0"/>
                      </a:lnTo>
                      <a:lnTo>
                        <a:pt x="10946" y="1941"/>
                      </a:lnTo>
                      <a:lnTo>
                        <a:pt x="13025" y="4572"/>
                      </a:lnTo>
                      <a:lnTo>
                        <a:pt x="13025" y="6791"/>
                      </a:lnTo>
                      <a:lnTo>
                        <a:pt x="10533" y="7763"/>
                      </a:lnTo>
                      <a:lnTo>
                        <a:pt x="6513" y="7068"/>
                      </a:lnTo>
                      <a:lnTo>
                        <a:pt x="2357" y="6929"/>
                      </a:lnTo>
                      <a:close/>
                    </a:path>
                  </a:pathLst>
                </a:custGeom>
                <a:grpFill/>
                <a:ln w="39624" cap="flat">
                  <a:noFill/>
                  <a:prstDash val="solid"/>
                  <a:miter/>
                </a:ln>
              </p:spPr>
              <p:txBody>
                <a:bodyPr rtlCol="0" anchor="ctr"/>
                <a:lstStyle/>
                <a:p>
                  <a:endParaRPr lang="en-US"/>
                </a:p>
              </p:txBody>
            </p:sp>
            <p:sp>
              <p:nvSpPr>
                <p:cNvPr id="244" name="Freeform: Shape 86">
                  <a:extLst>
                    <a:ext uri="{FF2B5EF4-FFF2-40B4-BE49-F238E27FC236}">
                      <a16:creationId xmlns:a16="http://schemas.microsoft.com/office/drawing/2014/main" id="{AF413E34-E4A0-497B-8E3A-DCA2A59DC068}"/>
                    </a:ext>
                  </a:extLst>
                </p:cNvPr>
                <p:cNvSpPr/>
                <p:nvPr/>
              </p:nvSpPr>
              <p:spPr>
                <a:xfrm>
                  <a:off x="7526635" y="3955465"/>
                  <a:ext cx="73155" cy="73290"/>
                </a:xfrm>
                <a:custGeom>
                  <a:avLst/>
                  <a:gdLst>
                    <a:gd name="connsiteX0" fmla="*/ 58055 w 73155"/>
                    <a:gd name="connsiteY0" fmla="*/ 5263 h 73290"/>
                    <a:gd name="connsiteX1" fmla="*/ 61381 w 73155"/>
                    <a:gd name="connsiteY1" fmla="*/ 2353 h 73290"/>
                    <a:gd name="connsiteX2" fmla="*/ 63595 w 73155"/>
                    <a:gd name="connsiteY2" fmla="*/ 0 h 73290"/>
                    <a:gd name="connsiteX3" fmla="*/ 66921 w 73155"/>
                    <a:gd name="connsiteY3" fmla="*/ 3322 h 73290"/>
                    <a:gd name="connsiteX4" fmla="*/ 73156 w 73155"/>
                    <a:gd name="connsiteY4" fmla="*/ 10251 h 73290"/>
                    <a:gd name="connsiteX5" fmla="*/ 72188 w 73155"/>
                    <a:gd name="connsiteY5" fmla="*/ 12053 h 73290"/>
                    <a:gd name="connsiteX6" fmla="*/ 65603 w 73155"/>
                    <a:gd name="connsiteY6" fmla="*/ 16625 h 73290"/>
                    <a:gd name="connsiteX7" fmla="*/ 63595 w 73155"/>
                    <a:gd name="connsiteY7" fmla="*/ 19395 h 73290"/>
                    <a:gd name="connsiteX8" fmla="*/ 65603 w 73155"/>
                    <a:gd name="connsiteY8" fmla="*/ 22999 h 73290"/>
                    <a:gd name="connsiteX9" fmla="*/ 70525 w 73155"/>
                    <a:gd name="connsiteY9" fmla="*/ 27154 h 73290"/>
                    <a:gd name="connsiteX10" fmla="*/ 68445 w 73155"/>
                    <a:gd name="connsiteY10" fmla="*/ 29508 h 73290"/>
                    <a:gd name="connsiteX11" fmla="*/ 65603 w 73155"/>
                    <a:gd name="connsiteY11" fmla="*/ 27015 h 73290"/>
                    <a:gd name="connsiteX12" fmla="*/ 63873 w 73155"/>
                    <a:gd name="connsiteY12" fmla="*/ 28261 h 73290"/>
                    <a:gd name="connsiteX13" fmla="*/ 66365 w 73155"/>
                    <a:gd name="connsiteY13" fmla="*/ 31171 h 73290"/>
                    <a:gd name="connsiteX14" fmla="*/ 68723 w 73155"/>
                    <a:gd name="connsiteY14" fmla="*/ 34913 h 73290"/>
                    <a:gd name="connsiteX15" fmla="*/ 68584 w 73155"/>
                    <a:gd name="connsiteY15" fmla="*/ 38656 h 73290"/>
                    <a:gd name="connsiteX16" fmla="*/ 66643 w 73155"/>
                    <a:gd name="connsiteY16" fmla="*/ 41009 h 73290"/>
                    <a:gd name="connsiteX17" fmla="*/ 63734 w 73155"/>
                    <a:gd name="connsiteY17" fmla="*/ 42811 h 73290"/>
                    <a:gd name="connsiteX18" fmla="*/ 60547 w 73155"/>
                    <a:gd name="connsiteY18" fmla="*/ 42811 h 73290"/>
                    <a:gd name="connsiteX19" fmla="*/ 58055 w 73155"/>
                    <a:gd name="connsiteY19" fmla="*/ 44752 h 73290"/>
                    <a:gd name="connsiteX20" fmla="*/ 58055 w 73155"/>
                    <a:gd name="connsiteY20" fmla="*/ 53618 h 73290"/>
                    <a:gd name="connsiteX21" fmla="*/ 55697 w 73155"/>
                    <a:gd name="connsiteY21" fmla="*/ 55420 h 73290"/>
                    <a:gd name="connsiteX22" fmla="*/ 53205 w 73155"/>
                    <a:gd name="connsiteY22" fmla="*/ 54308 h 73290"/>
                    <a:gd name="connsiteX23" fmla="*/ 48911 w 73155"/>
                    <a:gd name="connsiteY23" fmla="*/ 52511 h 73290"/>
                    <a:gd name="connsiteX24" fmla="*/ 48216 w 73155"/>
                    <a:gd name="connsiteY24" fmla="*/ 48768 h 73290"/>
                    <a:gd name="connsiteX25" fmla="*/ 49463 w 73155"/>
                    <a:gd name="connsiteY25" fmla="*/ 41704 h 73290"/>
                    <a:gd name="connsiteX26" fmla="*/ 49879 w 73155"/>
                    <a:gd name="connsiteY26" fmla="*/ 37271 h 73290"/>
                    <a:gd name="connsiteX27" fmla="*/ 51542 w 73155"/>
                    <a:gd name="connsiteY27" fmla="*/ 33250 h 73290"/>
                    <a:gd name="connsiteX28" fmla="*/ 49740 w 73155"/>
                    <a:gd name="connsiteY28" fmla="*/ 32004 h 73290"/>
                    <a:gd name="connsiteX29" fmla="*/ 48216 w 73155"/>
                    <a:gd name="connsiteY29" fmla="*/ 34219 h 73290"/>
                    <a:gd name="connsiteX30" fmla="*/ 45307 w 73155"/>
                    <a:gd name="connsiteY30" fmla="*/ 35191 h 73290"/>
                    <a:gd name="connsiteX31" fmla="*/ 45307 w 73155"/>
                    <a:gd name="connsiteY31" fmla="*/ 37271 h 73290"/>
                    <a:gd name="connsiteX32" fmla="*/ 43644 w 73155"/>
                    <a:gd name="connsiteY32" fmla="*/ 39346 h 73290"/>
                    <a:gd name="connsiteX33" fmla="*/ 45307 w 73155"/>
                    <a:gd name="connsiteY33" fmla="*/ 41977 h 73290"/>
                    <a:gd name="connsiteX34" fmla="*/ 43644 w 73155"/>
                    <a:gd name="connsiteY34" fmla="*/ 45581 h 73290"/>
                    <a:gd name="connsiteX35" fmla="*/ 40180 w 73155"/>
                    <a:gd name="connsiteY35" fmla="*/ 43640 h 73290"/>
                    <a:gd name="connsiteX36" fmla="*/ 38517 w 73155"/>
                    <a:gd name="connsiteY36" fmla="*/ 46137 h 73290"/>
                    <a:gd name="connsiteX37" fmla="*/ 40457 w 73155"/>
                    <a:gd name="connsiteY37" fmla="*/ 48768 h 73290"/>
                    <a:gd name="connsiteX38" fmla="*/ 41981 w 73155"/>
                    <a:gd name="connsiteY38" fmla="*/ 50292 h 73290"/>
                    <a:gd name="connsiteX39" fmla="*/ 41704 w 73155"/>
                    <a:gd name="connsiteY39" fmla="*/ 53896 h 73290"/>
                    <a:gd name="connsiteX40" fmla="*/ 39350 w 73155"/>
                    <a:gd name="connsiteY40" fmla="*/ 56110 h 73290"/>
                    <a:gd name="connsiteX41" fmla="*/ 39350 w 73155"/>
                    <a:gd name="connsiteY41" fmla="*/ 59992 h 73290"/>
                    <a:gd name="connsiteX42" fmla="*/ 37548 w 73155"/>
                    <a:gd name="connsiteY42" fmla="*/ 62484 h 73290"/>
                    <a:gd name="connsiteX43" fmla="*/ 35608 w 73155"/>
                    <a:gd name="connsiteY43" fmla="*/ 60130 h 73290"/>
                    <a:gd name="connsiteX44" fmla="*/ 34500 w 73155"/>
                    <a:gd name="connsiteY44" fmla="*/ 56388 h 73290"/>
                    <a:gd name="connsiteX45" fmla="*/ 33671 w 73155"/>
                    <a:gd name="connsiteY45" fmla="*/ 53479 h 73290"/>
                    <a:gd name="connsiteX46" fmla="*/ 31313 w 73155"/>
                    <a:gd name="connsiteY46" fmla="*/ 53201 h 73290"/>
                    <a:gd name="connsiteX47" fmla="*/ 32004 w 73155"/>
                    <a:gd name="connsiteY47" fmla="*/ 56666 h 73290"/>
                    <a:gd name="connsiteX48" fmla="*/ 32282 w 73155"/>
                    <a:gd name="connsiteY48" fmla="*/ 61377 h 73290"/>
                    <a:gd name="connsiteX49" fmla="*/ 31313 w 73155"/>
                    <a:gd name="connsiteY49" fmla="*/ 62484 h 73290"/>
                    <a:gd name="connsiteX50" fmla="*/ 32699 w 73155"/>
                    <a:gd name="connsiteY50" fmla="*/ 65119 h 73290"/>
                    <a:gd name="connsiteX51" fmla="*/ 32421 w 73155"/>
                    <a:gd name="connsiteY51" fmla="*/ 69552 h 73290"/>
                    <a:gd name="connsiteX52" fmla="*/ 31313 w 73155"/>
                    <a:gd name="connsiteY52" fmla="*/ 71628 h 73290"/>
                    <a:gd name="connsiteX53" fmla="*/ 27019 w 73155"/>
                    <a:gd name="connsiteY53" fmla="*/ 70937 h 73290"/>
                    <a:gd name="connsiteX54" fmla="*/ 27019 w 73155"/>
                    <a:gd name="connsiteY54" fmla="*/ 73291 h 73290"/>
                    <a:gd name="connsiteX55" fmla="*/ 24940 w 73155"/>
                    <a:gd name="connsiteY55" fmla="*/ 72323 h 73290"/>
                    <a:gd name="connsiteX56" fmla="*/ 24940 w 73155"/>
                    <a:gd name="connsiteY56" fmla="*/ 70382 h 73290"/>
                    <a:gd name="connsiteX57" fmla="*/ 24940 w 73155"/>
                    <a:gd name="connsiteY57" fmla="*/ 66639 h 73290"/>
                    <a:gd name="connsiteX58" fmla="*/ 22031 w 73155"/>
                    <a:gd name="connsiteY58" fmla="*/ 63869 h 73290"/>
                    <a:gd name="connsiteX59" fmla="*/ 22031 w 73155"/>
                    <a:gd name="connsiteY59" fmla="*/ 60960 h 73290"/>
                    <a:gd name="connsiteX60" fmla="*/ 20507 w 73155"/>
                    <a:gd name="connsiteY60" fmla="*/ 58884 h 73290"/>
                    <a:gd name="connsiteX61" fmla="*/ 18705 w 73155"/>
                    <a:gd name="connsiteY61" fmla="*/ 59714 h 73290"/>
                    <a:gd name="connsiteX62" fmla="*/ 18705 w 73155"/>
                    <a:gd name="connsiteY62" fmla="*/ 68028 h 73290"/>
                    <a:gd name="connsiteX63" fmla="*/ 16212 w 73155"/>
                    <a:gd name="connsiteY63" fmla="*/ 70243 h 73290"/>
                    <a:gd name="connsiteX64" fmla="*/ 11363 w 73155"/>
                    <a:gd name="connsiteY64" fmla="*/ 66365 h 73290"/>
                    <a:gd name="connsiteX65" fmla="*/ 6374 w 73155"/>
                    <a:gd name="connsiteY65" fmla="*/ 68580 h 73290"/>
                    <a:gd name="connsiteX66" fmla="*/ 2909 w 73155"/>
                    <a:gd name="connsiteY66" fmla="*/ 68858 h 73290"/>
                    <a:gd name="connsiteX67" fmla="*/ 2909 w 73155"/>
                    <a:gd name="connsiteY67" fmla="*/ 66088 h 73290"/>
                    <a:gd name="connsiteX68" fmla="*/ 4294 w 73155"/>
                    <a:gd name="connsiteY68" fmla="*/ 61238 h 73290"/>
                    <a:gd name="connsiteX69" fmla="*/ 2909 w 73155"/>
                    <a:gd name="connsiteY69" fmla="*/ 60821 h 73290"/>
                    <a:gd name="connsiteX70" fmla="*/ 0 w 73155"/>
                    <a:gd name="connsiteY70" fmla="*/ 61793 h 73290"/>
                    <a:gd name="connsiteX71" fmla="*/ 2357 w 73155"/>
                    <a:gd name="connsiteY71" fmla="*/ 57773 h 73290"/>
                    <a:gd name="connsiteX72" fmla="*/ 3465 w 73155"/>
                    <a:gd name="connsiteY72" fmla="*/ 53757 h 73290"/>
                    <a:gd name="connsiteX73" fmla="*/ 7068 w 73155"/>
                    <a:gd name="connsiteY73" fmla="*/ 49875 h 73290"/>
                    <a:gd name="connsiteX74" fmla="*/ 13164 w 73155"/>
                    <a:gd name="connsiteY74" fmla="*/ 48351 h 73290"/>
                    <a:gd name="connsiteX75" fmla="*/ 16625 w 73155"/>
                    <a:gd name="connsiteY75" fmla="*/ 43228 h 73290"/>
                    <a:gd name="connsiteX76" fmla="*/ 16625 w 73155"/>
                    <a:gd name="connsiteY76" fmla="*/ 39207 h 73290"/>
                    <a:gd name="connsiteX77" fmla="*/ 20784 w 73155"/>
                    <a:gd name="connsiteY77" fmla="*/ 37271 h 73290"/>
                    <a:gd name="connsiteX78" fmla="*/ 24940 w 73155"/>
                    <a:gd name="connsiteY78" fmla="*/ 33250 h 73290"/>
                    <a:gd name="connsiteX79" fmla="*/ 25495 w 73155"/>
                    <a:gd name="connsiteY79" fmla="*/ 29508 h 73290"/>
                    <a:gd name="connsiteX80" fmla="*/ 28821 w 73155"/>
                    <a:gd name="connsiteY80" fmla="*/ 26047 h 73290"/>
                    <a:gd name="connsiteX81" fmla="*/ 28821 w 73155"/>
                    <a:gd name="connsiteY81" fmla="*/ 23828 h 73290"/>
                    <a:gd name="connsiteX82" fmla="*/ 30758 w 73155"/>
                    <a:gd name="connsiteY82" fmla="*/ 22165 h 73290"/>
                    <a:gd name="connsiteX83" fmla="*/ 31313 w 73155"/>
                    <a:gd name="connsiteY83" fmla="*/ 19951 h 73290"/>
                    <a:gd name="connsiteX84" fmla="*/ 35608 w 73155"/>
                    <a:gd name="connsiteY84" fmla="*/ 16347 h 73290"/>
                    <a:gd name="connsiteX85" fmla="*/ 35608 w 73155"/>
                    <a:gd name="connsiteY85" fmla="*/ 12605 h 73290"/>
                    <a:gd name="connsiteX86" fmla="*/ 36580 w 73155"/>
                    <a:gd name="connsiteY86" fmla="*/ 11220 h 73290"/>
                    <a:gd name="connsiteX87" fmla="*/ 38104 w 73155"/>
                    <a:gd name="connsiteY87" fmla="*/ 11497 h 73290"/>
                    <a:gd name="connsiteX88" fmla="*/ 40457 w 73155"/>
                    <a:gd name="connsiteY88" fmla="*/ 10668 h 73290"/>
                    <a:gd name="connsiteX89" fmla="*/ 41704 w 73155"/>
                    <a:gd name="connsiteY89" fmla="*/ 8449 h 73290"/>
                    <a:gd name="connsiteX90" fmla="*/ 48355 w 73155"/>
                    <a:gd name="connsiteY90" fmla="*/ 8866 h 73290"/>
                    <a:gd name="connsiteX91" fmla="*/ 54173 w 73155"/>
                    <a:gd name="connsiteY91" fmla="*/ 11220 h 73290"/>
                    <a:gd name="connsiteX92" fmla="*/ 57360 w 73155"/>
                    <a:gd name="connsiteY92" fmla="*/ 12053 h 73290"/>
                    <a:gd name="connsiteX93" fmla="*/ 61242 w 73155"/>
                    <a:gd name="connsiteY93" fmla="*/ 10390 h 73290"/>
                    <a:gd name="connsiteX94" fmla="*/ 60825 w 73155"/>
                    <a:gd name="connsiteY94" fmla="*/ 8033 h 73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3155" h="73290">
                      <a:moveTo>
                        <a:pt x="58055" y="5263"/>
                      </a:moveTo>
                      <a:lnTo>
                        <a:pt x="61381" y="2353"/>
                      </a:lnTo>
                      <a:lnTo>
                        <a:pt x="63595" y="0"/>
                      </a:lnTo>
                      <a:lnTo>
                        <a:pt x="66921" y="3322"/>
                      </a:lnTo>
                      <a:lnTo>
                        <a:pt x="73156" y="10251"/>
                      </a:lnTo>
                      <a:lnTo>
                        <a:pt x="72188" y="12053"/>
                      </a:lnTo>
                      <a:lnTo>
                        <a:pt x="65603" y="16625"/>
                      </a:lnTo>
                      <a:lnTo>
                        <a:pt x="63595" y="19395"/>
                      </a:lnTo>
                      <a:lnTo>
                        <a:pt x="65603" y="22999"/>
                      </a:lnTo>
                      <a:lnTo>
                        <a:pt x="70525" y="27154"/>
                      </a:lnTo>
                      <a:lnTo>
                        <a:pt x="68445" y="29508"/>
                      </a:lnTo>
                      <a:lnTo>
                        <a:pt x="65603" y="27015"/>
                      </a:lnTo>
                      <a:lnTo>
                        <a:pt x="63873" y="28261"/>
                      </a:lnTo>
                      <a:lnTo>
                        <a:pt x="66365" y="31171"/>
                      </a:lnTo>
                      <a:lnTo>
                        <a:pt x="68723" y="34913"/>
                      </a:lnTo>
                      <a:lnTo>
                        <a:pt x="68584" y="38656"/>
                      </a:lnTo>
                      <a:lnTo>
                        <a:pt x="66643" y="41009"/>
                      </a:lnTo>
                      <a:lnTo>
                        <a:pt x="63734" y="42811"/>
                      </a:lnTo>
                      <a:lnTo>
                        <a:pt x="60547" y="42811"/>
                      </a:lnTo>
                      <a:lnTo>
                        <a:pt x="58055" y="44752"/>
                      </a:lnTo>
                      <a:lnTo>
                        <a:pt x="58055" y="53618"/>
                      </a:lnTo>
                      <a:lnTo>
                        <a:pt x="55697" y="55420"/>
                      </a:lnTo>
                      <a:lnTo>
                        <a:pt x="53205" y="54308"/>
                      </a:lnTo>
                      <a:lnTo>
                        <a:pt x="48911" y="52511"/>
                      </a:lnTo>
                      <a:lnTo>
                        <a:pt x="48216" y="48768"/>
                      </a:lnTo>
                      <a:lnTo>
                        <a:pt x="49463" y="41704"/>
                      </a:lnTo>
                      <a:lnTo>
                        <a:pt x="49879" y="37271"/>
                      </a:lnTo>
                      <a:lnTo>
                        <a:pt x="51542" y="33250"/>
                      </a:lnTo>
                      <a:lnTo>
                        <a:pt x="49740" y="32004"/>
                      </a:lnTo>
                      <a:lnTo>
                        <a:pt x="48216" y="34219"/>
                      </a:lnTo>
                      <a:lnTo>
                        <a:pt x="45307" y="35191"/>
                      </a:lnTo>
                      <a:lnTo>
                        <a:pt x="45307" y="37271"/>
                      </a:lnTo>
                      <a:lnTo>
                        <a:pt x="43644" y="39346"/>
                      </a:lnTo>
                      <a:lnTo>
                        <a:pt x="45307" y="41977"/>
                      </a:lnTo>
                      <a:lnTo>
                        <a:pt x="43644" y="45581"/>
                      </a:lnTo>
                      <a:lnTo>
                        <a:pt x="40180" y="43640"/>
                      </a:lnTo>
                      <a:lnTo>
                        <a:pt x="38517" y="46137"/>
                      </a:lnTo>
                      <a:lnTo>
                        <a:pt x="40457" y="48768"/>
                      </a:lnTo>
                      <a:lnTo>
                        <a:pt x="41981" y="50292"/>
                      </a:lnTo>
                      <a:lnTo>
                        <a:pt x="41704" y="53896"/>
                      </a:lnTo>
                      <a:lnTo>
                        <a:pt x="39350" y="56110"/>
                      </a:lnTo>
                      <a:lnTo>
                        <a:pt x="39350" y="59992"/>
                      </a:lnTo>
                      <a:lnTo>
                        <a:pt x="37548" y="62484"/>
                      </a:lnTo>
                      <a:lnTo>
                        <a:pt x="35608" y="60130"/>
                      </a:lnTo>
                      <a:lnTo>
                        <a:pt x="34500" y="56388"/>
                      </a:lnTo>
                      <a:lnTo>
                        <a:pt x="33671" y="53479"/>
                      </a:lnTo>
                      <a:lnTo>
                        <a:pt x="31313" y="53201"/>
                      </a:lnTo>
                      <a:lnTo>
                        <a:pt x="32004" y="56666"/>
                      </a:lnTo>
                      <a:lnTo>
                        <a:pt x="32282" y="61377"/>
                      </a:lnTo>
                      <a:lnTo>
                        <a:pt x="31313" y="62484"/>
                      </a:lnTo>
                      <a:lnTo>
                        <a:pt x="32699" y="65119"/>
                      </a:lnTo>
                      <a:lnTo>
                        <a:pt x="32421" y="69552"/>
                      </a:lnTo>
                      <a:lnTo>
                        <a:pt x="31313" y="71628"/>
                      </a:lnTo>
                      <a:lnTo>
                        <a:pt x="27019" y="70937"/>
                      </a:lnTo>
                      <a:lnTo>
                        <a:pt x="27019" y="73291"/>
                      </a:lnTo>
                      <a:lnTo>
                        <a:pt x="24940" y="72323"/>
                      </a:lnTo>
                      <a:lnTo>
                        <a:pt x="24940" y="70382"/>
                      </a:lnTo>
                      <a:lnTo>
                        <a:pt x="24940" y="66639"/>
                      </a:lnTo>
                      <a:lnTo>
                        <a:pt x="22031" y="63869"/>
                      </a:lnTo>
                      <a:lnTo>
                        <a:pt x="22031" y="60960"/>
                      </a:lnTo>
                      <a:lnTo>
                        <a:pt x="20507" y="58884"/>
                      </a:lnTo>
                      <a:lnTo>
                        <a:pt x="18705" y="59714"/>
                      </a:lnTo>
                      <a:lnTo>
                        <a:pt x="18705" y="68028"/>
                      </a:lnTo>
                      <a:lnTo>
                        <a:pt x="16212" y="70243"/>
                      </a:lnTo>
                      <a:lnTo>
                        <a:pt x="11363" y="66365"/>
                      </a:lnTo>
                      <a:lnTo>
                        <a:pt x="6374" y="68580"/>
                      </a:lnTo>
                      <a:lnTo>
                        <a:pt x="2909" y="68858"/>
                      </a:lnTo>
                      <a:lnTo>
                        <a:pt x="2909" y="66088"/>
                      </a:lnTo>
                      <a:lnTo>
                        <a:pt x="4294" y="61238"/>
                      </a:lnTo>
                      <a:lnTo>
                        <a:pt x="2909" y="60821"/>
                      </a:lnTo>
                      <a:lnTo>
                        <a:pt x="0" y="61793"/>
                      </a:lnTo>
                      <a:lnTo>
                        <a:pt x="2357" y="57773"/>
                      </a:lnTo>
                      <a:lnTo>
                        <a:pt x="3465" y="53757"/>
                      </a:lnTo>
                      <a:lnTo>
                        <a:pt x="7068" y="49875"/>
                      </a:lnTo>
                      <a:lnTo>
                        <a:pt x="13164" y="48351"/>
                      </a:lnTo>
                      <a:lnTo>
                        <a:pt x="16625" y="43228"/>
                      </a:lnTo>
                      <a:lnTo>
                        <a:pt x="16625" y="39207"/>
                      </a:lnTo>
                      <a:lnTo>
                        <a:pt x="20784" y="37271"/>
                      </a:lnTo>
                      <a:lnTo>
                        <a:pt x="24940" y="33250"/>
                      </a:lnTo>
                      <a:lnTo>
                        <a:pt x="25495" y="29508"/>
                      </a:lnTo>
                      <a:lnTo>
                        <a:pt x="28821" y="26047"/>
                      </a:lnTo>
                      <a:lnTo>
                        <a:pt x="28821" y="23828"/>
                      </a:lnTo>
                      <a:lnTo>
                        <a:pt x="30758" y="22165"/>
                      </a:lnTo>
                      <a:lnTo>
                        <a:pt x="31313" y="19951"/>
                      </a:lnTo>
                      <a:lnTo>
                        <a:pt x="35608" y="16347"/>
                      </a:lnTo>
                      <a:lnTo>
                        <a:pt x="35608" y="12605"/>
                      </a:lnTo>
                      <a:lnTo>
                        <a:pt x="36580" y="11220"/>
                      </a:lnTo>
                      <a:lnTo>
                        <a:pt x="38104" y="11497"/>
                      </a:lnTo>
                      <a:lnTo>
                        <a:pt x="40457" y="10668"/>
                      </a:lnTo>
                      <a:lnTo>
                        <a:pt x="41704" y="8449"/>
                      </a:lnTo>
                      <a:lnTo>
                        <a:pt x="48355" y="8866"/>
                      </a:lnTo>
                      <a:lnTo>
                        <a:pt x="54173" y="11220"/>
                      </a:lnTo>
                      <a:lnTo>
                        <a:pt x="57360" y="12053"/>
                      </a:lnTo>
                      <a:lnTo>
                        <a:pt x="61242" y="10390"/>
                      </a:lnTo>
                      <a:lnTo>
                        <a:pt x="60825" y="8033"/>
                      </a:lnTo>
                    </a:path>
                  </a:pathLst>
                </a:custGeom>
                <a:grpFill/>
                <a:ln w="39624" cap="flat">
                  <a:noFill/>
                  <a:prstDash val="solid"/>
                  <a:miter/>
                </a:ln>
              </p:spPr>
              <p:txBody>
                <a:bodyPr rtlCol="0" anchor="ctr"/>
                <a:lstStyle/>
                <a:p>
                  <a:endParaRPr lang="en-US"/>
                </a:p>
              </p:txBody>
            </p:sp>
            <p:sp>
              <p:nvSpPr>
                <p:cNvPr id="245" name="Freeform: Shape 87">
                  <a:extLst>
                    <a:ext uri="{FF2B5EF4-FFF2-40B4-BE49-F238E27FC236}">
                      <a16:creationId xmlns:a16="http://schemas.microsoft.com/office/drawing/2014/main" id="{B9413D53-FD18-4596-B891-5E792668954C}"/>
                    </a:ext>
                  </a:extLst>
                </p:cNvPr>
                <p:cNvSpPr/>
                <p:nvPr/>
              </p:nvSpPr>
              <p:spPr>
                <a:xfrm>
                  <a:off x="7621960" y="3929969"/>
                  <a:ext cx="36853" cy="35468"/>
                </a:xfrm>
                <a:custGeom>
                  <a:avLst/>
                  <a:gdLst>
                    <a:gd name="connsiteX0" fmla="*/ 34770 w 36853"/>
                    <a:gd name="connsiteY0" fmla="*/ 5223 h 35468"/>
                    <a:gd name="connsiteX1" fmla="*/ 36854 w 36853"/>
                    <a:gd name="connsiteY1" fmla="*/ 829 h 35468"/>
                    <a:gd name="connsiteX2" fmla="*/ 31171 w 36853"/>
                    <a:gd name="connsiteY2" fmla="*/ 0 h 35468"/>
                    <a:gd name="connsiteX3" fmla="*/ 25106 w 36853"/>
                    <a:gd name="connsiteY3" fmla="*/ 1083 h 35468"/>
                    <a:gd name="connsiteX4" fmla="*/ 21519 w 36853"/>
                    <a:gd name="connsiteY4" fmla="*/ 1083 h 35468"/>
                    <a:gd name="connsiteX5" fmla="*/ 16208 w 36853"/>
                    <a:gd name="connsiteY5" fmla="*/ 4020 h 35468"/>
                    <a:gd name="connsiteX6" fmla="*/ 14546 w 36853"/>
                    <a:gd name="connsiteY6" fmla="*/ 3151 h 35468"/>
                    <a:gd name="connsiteX7" fmla="*/ 11498 w 36853"/>
                    <a:gd name="connsiteY7" fmla="*/ 3743 h 35468"/>
                    <a:gd name="connsiteX8" fmla="*/ 10112 w 36853"/>
                    <a:gd name="connsiteY8" fmla="*/ 5223 h 35468"/>
                    <a:gd name="connsiteX9" fmla="*/ 7620 w 36853"/>
                    <a:gd name="connsiteY9" fmla="*/ 5223 h 35468"/>
                    <a:gd name="connsiteX10" fmla="*/ 4711 w 36853"/>
                    <a:gd name="connsiteY10" fmla="*/ 8866 h 35468"/>
                    <a:gd name="connsiteX11" fmla="*/ 968 w 36853"/>
                    <a:gd name="connsiteY11" fmla="*/ 8866 h 35468"/>
                    <a:gd name="connsiteX12" fmla="*/ 0 w 36853"/>
                    <a:gd name="connsiteY12" fmla="*/ 13299 h 35468"/>
                    <a:gd name="connsiteX13" fmla="*/ 1246 w 36853"/>
                    <a:gd name="connsiteY13" fmla="*/ 16486 h 35468"/>
                    <a:gd name="connsiteX14" fmla="*/ 1802 w 36853"/>
                    <a:gd name="connsiteY14" fmla="*/ 25495 h 35468"/>
                    <a:gd name="connsiteX15" fmla="*/ 3461 w 36853"/>
                    <a:gd name="connsiteY15" fmla="*/ 27019 h 35468"/>
                    <a:gd name="connsiteX16" fmla="*/ 4155 w 36853"/>
                    <a:gd name="connsiteY16" fmla="*/ 29928 h 35468"/>
                    <a:gd name="connsiteX17" fmla="*/ 7064 w 36853"/>
                    <a:gd name="connsiteY17" fmla="*/ 29928 h 35468"/>
                    <a:gd name="connsiteX18" fmla="*/ 9283 w 36853"/>
                    <a:gd name="connsiteY18" fmla="*/ 33528 h 35468"/>
                    <a:gd name="connsiteX19" fmla="*/ 11775 w 36853"/>
                    <a:gd name="connsiteY19" fmla="*/ 35469 h 35468"/>
                    <a:gd name="connsiteX20" fmla="*/ 17177 w 36853"/>
                    <a:gd name="connsiteY20" fmla="*/ 32699 h 35468"/>
                    <a:gd name="connsiteX21" fmla="*/ 20090 w 36853"/>
                    <a:gd name="connsiteY21" fmla="*/ 30206 h 35468"/>
                    <a:gd name="connsiteX22" fmla="*/ 23828 w 36853"/>
                    <a:gd name="connsiteY22" fmla="*/ 30758 h 35468"/>
                    <a:gd name="connsiteX23" fmla="*/ 28262 w 36853"/>
                    <a:gd name="connsiteY23" fmla="*/ 28678 h 35468"/>
                    <a:gd name="connsiteX24" fmla="*/ 30480 w 36853"/>
                    <a:gd name="connsiteY24" fmla="*/ 25495 h 35468"/>
                    <a:gd name="connsiteX25" fmla="*/ 30897 w 36853"/>
                    <a:gd name="connsiteY25" fmla="*/ 19951 h 35468"/>
                    <a:gd name="connsiteX26" fmla="*/ 30619 w 36853"/>
                    <a:gd name="connsiteY26" fmla="*/ 14684 h 35468"/>
                    <a:gd name="connsiteX27" fmla="*/ 25352 w 36853"/>
                    <a:gd name="connsiteY27" fmla="*/ 15518 h 35468"/>
                    <a:gd name="connsiteX28" fmla="*/ 23828 w 36853"/>
                    <a:gd name="connsiteY28" fmla="*/ 12887 h 35468"/>
                    <a:gd name="connsiteX29" fmla="*/ 25214 w 36853"/>
                    <a:gd name="connsiteY29" fmla="*/ 10251 h 35468"/>
                    <a:gd name="connsiteX30" fmla="*/ 29373 w 36853"/>
                    <a:gd name="connsiteY30" fmla="*/ 8866 h 35468"/>
                    <a:gd name="connsiteX31" fmla="*/ 32556 w 36853"/>
                    <a:gd name="connsiteY31" fmla="*/ 7342 h 35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6853" h="35468">
                      <a:moveTo>
                        <a:pt x="34770" y="5223"/>
                      </a:moveTo>
                      <a:lnTo>
                        <a:pt x="36854" y="829"/>
                      </a:lnTo>
                      <a:lnTo>
                        <a:pt x="31171" y="0"/>
                      </a:lnTo>
                      <a:lnTo>
                        <a:pt x="25106" y="1083"/>
                      </a:lnTo>
                      <a:lnTo>
                        <a:pt x="21519" y="1083"/>
                      </a:lnTo>
                      <a:lnTo>
                        <a:pt x="16208" y="4020"/>
                      </a:lnTo>
                      <a:lnTo>
                        <a:pt x="14546" y="3151"/>
                      </a:lnTo>
                      <a:lnTo>
                        <a:pt x="11498" y="3743"/>
                      </a:lnTo>
                      <a:lnTo>
                        <a:pt x="10112" y="5223"/>
                      </a:lnTo>
                      <a:lnTo>
                        <a:pt x="7620" y="5223"/>
                      </a:lnTo>
                      <a:lnTo>
                        <a:pt x="4711" y="8866"/>
                      </a:lnTo>
                      <a:lnTo>
                        <a:pt x="968" y="8866"/>
                      </a:lnTo>
                      <a:lnTo>
                        <a:pt x="0" y="13299"/>
                      </a:lnTo>
                      <a:lnTo>
                        <a:pt x="1246" y="16486"/>
                      </a:lnTo>
                      <a:lnTo>
                        <a:pt x="1802" y="25495"/>
                      </a:lnTo>
                      <a:lnTo>
                        <a:pt x="3461" y="27019"/>
                      </a:lnTo>
                      <a:lnTo>
                        <a:pt x="4155" y="29928"/>
                      </a:lnTo>
                      <a:lnTo>
                        <a:pt x="7064" y="29928"/>
                      </a:lnTo>
                      <a:lnTo>
                        <a:pt x="9283" y="33528"/>
                      </a:lnTo>
                      <a:lnTo>
                        <a:pt x="11775" y="35469"/>
                      </a:lnTo>
                      <a:lnTo>
                        <a:pt x="17177" y="32699"/>
                      </a:lnTo>
                      <a:lnTo>
                        <a:pt x="20090" y="30206"/>
                      </a:lnTo>
                      <a:lnTo>
                        <a:pt x="23828" y="30758"/>
                      </a:lnTo>
                      <a:lnTo>
                        <a:pt x="28262" y="28678"/>
                      </a:lnTo>
                      <a:lnTo>
                        <a:pt x="30480" y="25495"/>
                      </a:lnTo>
                      <a:lnTo>
                        <a:pt x="30897" y="19951"/>
                      </a:lnTo>
                      <a:lnTo>
                        <a:pt x="30619" y="14684"/>
                      </a:lnTo>
                      <a:lnTo>
                        <a:pt x="25352" y="15518"/>
                      </a:lnTo>
                      <a:lnTo>
                        <a:pt x="23828" y="12887"/>
                      </a:lnTo>
                      <a:lnTo>
                        <a:pt x="25214" y="10251"/>
                      </a:lnTo>
                      <a:lnTo>
                        <a:pt x="29373" y="8866"/>
                      </a:lnTo>
                      <a:lnTo>
                        <a:pt x="32556" y="7342"/>
                      </a:lnTo>
                    </a:path>
                  </a:pathLst>
                </a:custGeom>
                <a:grpFill/>
                <a:ln w="39624" cap="flat">
                  <a:noFill/>
                  <a:prstDash val="solid"/>
                  <a:miter/>
                </a:ln>
              </p:spPr>
              <p:txBody>
                <a:bodyPr rtlCol="0" anchor="ctr"/>
                <a:lstStyle/>
                <a:p>
                  <a:endParaRPr lang="en-US"/>
                </a:p>
              </p:txBody>
            </p:sp>
            <p:sp>
              <p:nvSpPr>
                <p:cNvPr id="246" name="Freeform: Shape 88">
                  <a:extLst>
                    <a:ext uri="{FF2B5EF4-FFF2-40B4-BE49-F238E27FC236}">
                      <a16:creationId xmlns:a16="http://schemas.microsoft.com/office/drawing/2014/main" id="{7316137F-106F-4E7A-83B2-0292D449AADB}"/>
                    </a:ext>
                  </a:extLst>
                </p:cNvPr>
                <p:cNvSpPr/>
                <p:nvPr/>
              </p:nvSpPr>
              <p:spPr>
                <a:xfrm>
                  <a:off x="7604085" y="3931632"/>
                  <a:ext cx="13716" cy="16073"/>
                </a:xfrm>
                <a:custGeom>
                  <a:avLst/>
                  <a:gdLst>
                    <a:gd name="connsiteX0" fmla="*/ 6513 w 13716"/>
                    <a:gd name="connsiteY0" fmla="*/ 0 h 16073"/>
                    <a:gd name="connsiteX1" fmla="*/ 2770 w 13716"/>
                    <a:gd name="connsiteY1" fmla="*/ 2219 h 16073"/>
                    <a:gd name="connsiteX2" fmla="*/ 2770 w 13716"/>
                    <a:gd name="connsiteY2" fmla="*/ 4016 h 16073"/>
                    <a:gd name="connsiteX3" fmla="*/ 0 w 13716"/>
                    <a:gd name="connsiteY3" fmla="*/ 5401 h 16073"/>
                    <a:gd name="connsiteX4" fmla="*/ 3258 w 13716"/>
                    <a:gd name="connsiteY4" fmla="*/ 10529 h 16073"/>
                    <a:gd name="connsiteX5" fmla="*/ 6513 w 13716"/>
                    <a:gd name="connsiteY5" fmla="*/ 14684 h 16073"/>
                    <a:gd name="connsiteX6" fmla="*/ 10116 w 13716"/>
                    <a:gd name="connsiteY6" fmla="*/ 16073 h 16073"/>
                    <a:gd name="connsiteX7" fmla="*/ 13716 w 13716"/>
                    <a:gd name="connsiteY7" fmla="*/ 12331 h 16073"/>
                    <a:gd name="connsiteX8" fmla="*/ 13716 w 13716"/>
                    <a:gd name="connsiteY8" fmla="*/ 8037 h 16073"/>
                    <a:gd name="connsiteX9" fmla="*/ 9283 w 13716"/>
                    <a:gd name="connsiteY9" fmla="*/ 5128 h 16073"/>
                    <a:gd name="connsiteX10" fmla="*/ 6858 w 13716"/>
                    <a:gd name="connsiteY10" fmla="*/ 2631 h 16073"/>
                    <a:gd name="connsiteX11" fmla="*/ 7481 w 13716"/>
                    <a:gd name="connsiteY11" fmla="*/ 0 h 16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16" h="16073">
                      <a:moveTo>
                        <a:pt x="6513" y="0"/>
                      </a:moveTo>
                      <a:lnTo>
                        <a:pt x="2770" y="2219"/>
                      </a:lnTo>
                      <a:lnTo>
                        <a:pt x="2770" y="4016"/>
                      </a:lnTo>
                      <a:lnTo>
                        <a:pt x="0" y="5401"/>
                      </a:lnTo>
                      <a:lnTo>
                        <a:pt x="3258" y="10529"/>
                      </a:lnTo>
                      <a:lnTo>
                        <a:pt x="6513" y="14684"/>
                      </a:lnTo>
                      <a:lnTo>
                        <a:pt x="10116" y="16073"/>
                      </a:lnTo>
                      <a:lnTo>
                        <a:pt x="13716" y="12331"/>
                      </a:lnTo>
                      <a:lnTo>
                        <a:pt x="13716" y="8037"/>
                      </a:lnTo>
                      <a:lnTo>
                        <a:pt x="9283" y="5128"/>
                      </a:lnTo>
                      <a:lnTo>
                        <a:pt x="6858" y="2631"/>
                      </a:lnTo>
                      <a:lnTo>
                        <a:pt x="7481" y="0"/>
                      </a:lnTo>
                      <a:close/>
                    </a:path>
                  </a:pathLst>
                </a:custGeom>
                <a:grpFill/>
                <a:ln w="39624" cap="flat">
                  <a:noFill/>
                  <a:prstDash val="solid"/>
                  <a:miter/>
                </a:ln>
              </p:spPr>
              <p:txBody>
                <a:bodyPr rtlCol="0" anchor="ctr"/>
                <a:lstStyle/>
                <a:p>
                  <a:endParaRPr lang="en-US"/>
                </a:p>
              </p:txBody>
            </p:sp>
            <p:sp>
              <p:nvSpPr>
                <p:cNvPr id="247" name="Freeform: Shape 89">
                  <a:extLst>
                    <a:ext uri="{FF2B5EF4-FFF2-40B4-BE49-F238E27FC236}">
                      <a16:creationId xmlns:a16="http://schemas.microsoft.com/office/drawing/2014/main" id="{8167118A-590B-493D-839C-0641E7F90FCE}"/>
                    </a:ext>
                  </a:extLst>
                </p:cNvPr>
                <p:cNvSpPr/>
                <p:nvPr/>
              </p:nvSpPr>
              <p:spPr>
                <a:xfrm>
                  <a:off x="7621960" y="3897966"/>
                  <a:ext cx="39346" cy="23689"/>
                </a:xfrm>
                <a:custGeom>
                  <a:avLst/>
                  <a:gdLst>
                    <a:gd name="connsiteX0" fmla="*/ 0 w 39346"/>
                    <a:gd name="connsiteY0" fmla="*/ 19812 h 23689"/>
                    <a:gd name="connsiteX1" fmla="*/ 2354 w 39346"/>
                    <a:gd name="connsiteY1" fmla="*/ 22860 h 23689"/>
                    <a:gd name="connsiteX2" fmla="*/ 7342 w 39346"/>
                    <a:gd name="connsiteY2" fmla="*/ 19812 h 23689"/>
                    <a:gd name="connsiteX3" fmla="*/ 13716 w 39346"/>
                    <a:gd name="connsiteY3" fmla="*/ 18705 h 23689"/>
                    <a:gd name="connsiteX4" fmla="*/ 14546 w 39346"/>
                    <a:gd name="connsiteY4" fmla="*/ 22031 h 23689"/>
                    <a:gd name="connsiteX5" fmla="*/ 17042 w 39346"/>
                    <a:gd name="connsiteY5" fmla="*/ 23689 h 23689"/>
                    <a:gd name="connsiteX6" fmla="*/ 18427 w 39346"/>
                    <a:gd name="connsiteY6" fmla="*/ 21197 h 23689"/>
                    <a:gd name="connsiteX7" fmla="*/ 20090 w 39346"/>
                    <a:gd name="connsiteY7" fmla="*/ 17871 h 23689"/>
                    <a:gd name="connsiteX8" fmla="*/ 23412 w 39346"/>
                    <a:gd name="connsiteY8" fmla="*/ 17871 h 23689"/>
                    <a:gd name="connsiteX9" fmla="*/ 25075 w 39346"/>
                    <a:gd name="connsiteY9" fmla="*/ 20780 h 23689"/>
                    <a:gd name="connsiteX10" fmla="*/ 28678 w 39346"/>
                    <a:gd name="connsiteY10" fmla="*/ 22721 h 23689"/>
                    <a:gd name="connsiteX11" fmla="*/ 31865 w 39346"/>
                    <a:gd name="connsiteY11" fmla="*/ 20780 h 23689"/>
                    <a:gd name="connsiteX12" fmla="*/ 36020 w 39346"/>
                    <a:gd name="connsiteY12" fmla="*/ 21892 h 23689"/>
                    <a:gd name="connsiteX13" fmla="*/ 38100 w 39346"/>
                    <a:gd name="connsiteY13" fmla="*/ 20090 h 23689"/>
                    <a:gd name="connsiteX14" fmla="*/ 38100 w 39346"/>
                    <a:gd name="connsiteY14" fmla="*/ 15657 h 23689"/>
                    <a:gd name="connsiteX15" fmla="*/ 39346 w 39346"/>
                    <a:gd name="connsiteY15" fmla="*/ 13716 h 23689"/>
                    <a:gd name="connsiteX16" fmla="*/ 38378 w 39346"/>
                    <a:gd name="connsiteY16" fmla="*/ 10112 h 23689"/>
                    <a:gd name="connsiteX17" fmla="*/ 36854 w 39346"/>
                    <a:gd name="connsiteY17" fmla="*/ 7620 h 23689"/>
                    <a:gd name="connsiteX18" fmla="*/ 34496 w 39346"/>
                    <a:gd name="connsiteY18" fmla="*/ 7620 h 23689"/>
                    <a:gd name="connsiteX19" fmla="*/ 33250 w 39346"/>
                    <a:gd name="connsiteY19" fmla="*/ 4711 h 23689"/>
                    <a:gd name="connsiteX20" fmla="*/ 30202 w 39346"/>
                    <a:gd name="connsiteY20" fmla="*/ 1802 h 23689"/>
                    <a:gd name="connsiteX21" fmla="*/ 28262 w 39346"/>
                    <a:gd name="connsiteY21" fmla="*/ 0 h 23689"/>
                    <a:gd name="connsiteX22" fmla="*/ 25214 w 39346"/>
                    <a:gd name="connsiteY22" fmla="*/ 0 h 23689"/>
                    <a:gd name="connsiteX23" fmla="*/ 24801 w 39346"/>
                    <a:gd name="connsiteY23" fmla="*/ 2215 h 23689"/>
                    <a:gd name="connsiteX24" fmla="*/ 22721 w 39346"/>
                    <a:gd name="connsiteY24" fmla="*/ 2492 h 23689"/>
                    <a:gd name="connsiteX25" fmla="*/ 19673 w 39346"/>
                    <a:gd name="connsiteY25" fmla="*/ 4850 h 23689"/>
                    <a:gd name="connsiteX26" fmla="*/ 18427 w 39346"/>
                    <a:gd name="connsiteY26" fmla="*/ 7620 h 23689"/>
                    <a:gd name="connsiteX27" fmla="*/ 15101 w 39346"/>
                    <a:gd name="connsiteY27" fmla="*/ 9696 h 23689"/>
                    <a:gd name="connsiteX28" fmla="*/ 11636 w 39346"/>
                    <a:gd name="connsiteY28" fmla="*/ 9696 h 23689"/>
                    <a:gd name="connsiteX29" fmla="*/ 9144 w 39346"/>
                    <a:gd name="connsiteY29" fmla="*/ 10251 h 23689"/>
                    <a:gd name="connsiteX30" fmla="*/ 5401 w 39346"/>
                    <a:gd name="connsiteY30" fmla="*/ 13021 h 23689"/>
                    <a:gd name="connsiteX31" fmla="*/ 2076 w 39346"/>
                    <a:gd name="connsiteY31" fmla="*/ 15518 h 23689"/>
                    <a:gd name="connsiteX32" fmla="*/ 0 w 39346"/>
                    <a:gd name="connsiteY32" fmla="*/ 16903 h 23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9346" h="23689">
                      <a:moveTo>
                        <a:pt x="0" y="19812"/>
                      </a:moveTo>
                      <a:lnTo>
                        <a:pt x="2354" y="22860"/>
                      </a:lnTo>
                      <a:lnTo>
                        <a:pt x="7342" y="19812"/>
                      </a:lnTo>
                      <a:lnTo>
                        <a:pt x="13716" y="18705"/>
                      </a:lnTo>
                      <a:lnTo>
                        <a:pt x="14546" y="22031"/>
                      </a:lnTo>
                      <a:lnTo>
                        <a:pt x="17042" y="23689"/>
                      </a:lnTo>
                      <a:lnTo>
                        <a:pt x="18427" y="21197"/>
                      </a:lnTo>
                      <a:lnTo>
                        <a:pt x="20090" y="17871"/>
                      </a:lnTo>
                      <a:lnTo>
                        <a:pt x="23412" y="17871"/>
                      </a:lnTo>
                      <a:lnTo>
                        <a:pt x="25075" y="20780"/>
                      </a:lnTo>
                      <a:lnTo>
                        <a:pt x="28678" y="22721"/>
                      </a:lnTo>
                      <a:lnTo>
                        <a:pt x="31865" y="20780"/>
                      </a:lnTo>
                      <a:lnTo>
                        <a:pt x="36020" y="21892"/>
                      </a:lnTo>
                      <a:lnTo>
                        <a:pt x="38100" y="20090"/>
                      </a:lnTo>
                      <a:lnTo>
                        <a:pt x="38100" y="15657"/>
                      </a:lnTo>
                      <a:lnTo>
                        <a:pt x="39346" y="13716"/>
                      </a:lnTo>
                      <a:lnTo>
                        <a:pt x="38378" y="10112"/>
                      </a:lnTo>
                      <a:lnTo>
                        <a:pt x="36854" y="7620"/>
                      </a:lnTo>
                      <a:lnTo>
                        <a:pt x="34496" y="7620"/>
                      </a:lnTo>
                      <a:lnTo>
                        <a:pt x="33250" y="4711"/>
                      </a:lnTo>
                      <a:lnTo>
                        <a:pt x="30202" y="1802"/>
                      </a:lnTo>
                      <a:lnTo>
                        <a:pt x="28262" y="0"/>
                      </a:lnTo>
                      <a:lnTo>
                        <a:pt x="25214" y="0"/>
                      </a:lnTo>
                      <a:lnTo>
                        <a:pt x="24801" y="2215"/>
                      </a:lnTo>
                      <a:lnTo>
                        <a:pt x="22721" y="2492"/>
                      </a:lnTo>
                      <a:lnTo>
                        <a:pt x="19673" y="4850"/>
                      </a:lnTo>
                      <a:lnTo>
                        <a:pt x="18427" y="7620"/>
                      </a:lnTo>
                      <a:lnTo>
                        <a:pt x="15101" y="9696"/>
                      </a:lnTo>
                      <a:lnTo>
                        <a:pt x="11636" y="9696"/>
                      </a:lnTo>
                      <a:lnTo>
                        <a:pt x="9144" y="10251"/>
                      </a:lnTo>
                      <a:lnTo>
                        <a:pt x="5401" y="13021"/>
                      </a:lnTo>
                      <a:lnTo>
                        <a:pt x="2076" y="15518"/>
                      </a:lnTo>
                      <a:lnTo>
                        <a:pt x="0" y="16903"/>
                      </a:lnTo>
                      <a:close/>
                    </a:path>
                  </a:pathLst>
                </a:custGeom>
                <a:grpFill/>
                <a:ln w="39624" cap="flat">
                  <a:noFill/>
                  <a:prstDash val="solid"/>
                  <a:miter/>
                </a:ln>
              </p:spPr>
              <p:txBody>
                <a:bodyPr rtlCol="0" anchor="ctr"/>
                <a:lstStyle/>
                <a:p>
                  <a:endParaRPr lang="en-US"/>
                </a:p>
              </p:txBody>
            </p:sp>
            <p:sp>
              <p:nvSpPr>
                <p:cNvPr id="248" name="Freeform: Shape 90">
                  <a:extLst>
                    <a:ext uri="{FF2B5EF4-FFF2-40B4-BE49-F238E27FC236}">
                      <a16:creationId xmlns:a16="http://schemas.microsoft.com/office/drawing/2014/main" id="{637BEEF3-7C1C-446E-9719-46B3E45FF152}"/>
                    </a:ext>
                  </a:extLst>
                </p:cNvPr>
                <p:cNvSpPr/>
                <p:nvPr/>
              </p:nvSpPr>
              <p:spPr>
                <a:xfrm>
                  <a:off x="7693314" y="3946872"/>
                  <a:ext cx="16902" cy="27709"/>
                </a:xfrm>
                <a:custGeom>
                  <a:avLst/>
                  <a:gdLst>
                    <a:gd name="connsiteX0" fmla="*/ 0 w 16902"/>
                    <a:gd name="connsiteY0" fmla="*/ 1524 h 27709"/>
                    <a:gd name="connsiteX1" fmla="*/ 1520 w 16902"/>
                    <a:gd name="connsiteY1" fmla="*/ 0 h 27709"/>
                    <a:gd name="connsiteX2" fmla="*/ 4846 w 16902"/>
                    <a:gd name="connsiteY2" fmla="*/ 1524 h 27709"/>
                    <a:gd name="connsiteX3" fmla="*/ 7342 w 16902"/>
                    <a:gd name="connsiteY3" fmla="*/ 4572 h 27709"/>
                    <a:gd name="connsiteX4" fmla="*/ 9835 w 16902"/>
                    <a:gd name="connsiteY4" fmla="*/ 8592 h 27709"/>
                    <a:gd name="connsiteX5" fmla="*/ 9835 w 16902"/>
                    <a:gd name="connsiteY5" fmla="*/ 14688 h 27709"/>
                    <a:gd name="connsiteX6" fmla="*/ 12883 w 16902"/>
                    <a:gd name="connsiteY6" fmla="*/ 14688 h 27709"/>
                    <a:gd name="connsiteX7" fmla="*/ 14407 w 16902"/>
                    <a:gd name="connsiteY7" fmla="*/ 17459 h 27709"/>
                    <a:gd name="connsiteX8" fmla="*/ 15514 w 16902"/>
                    <a:gd name="connsiteY8" fmla="*/ 20368 h 27709"/>
                    <a:gd name="connsiteX9" fmla="*/ 16903 w 16902"/>
                    <a:gd name="connsiteY9" fmla="*/ 23277 h 27709"/>
                    <a:gd name="connsiteX10" fmla="*/ 15101 w 16902"/>
                    <a:gd name="connsiteY10" fmla="*/ 26741 h 27709"/>
                    <a:gd name="connsiteX11" fmla="*/ 12605 w 16902"/>
                    <a:gd name="connsiteY11" fmla="*/ 27710 h 27709"/>
                    <a:gd name="connsiteX12" fmla="*/ 10390 w 16902"/>
                    <a:gd name="connsiteY12" fmla="*/ 25908 h 27709"/>
                    <a:gd name="connsiteX13" fmla="*/ 6751 w 16902"/>
                    <a:gd name="connsiteY13" fmla="*/ 24110 h 27709"/>
                    <a:gd name="connsiteX14" fmla="*/ 5401 w 16902"/>
                    <a:gd name="connsiteY14" fmla="*/ 18566 h 27709"/>
                    <a:gd name="connsiteX15" fmla="*/ 5124 w 16902"/>
                    <a:gd name="connsiteY15" fmla="*/ 11640 h 27709"/>
                    <a:gd name="connsiteX16" fmla="*/ 2770 w 16902"/>
                    <a:gd name="connsiteY16" fmla="*/ 8592 h 27709"/>
                    <a:gd name="connsiteX17" fmla="*/ 1798 w 16902"/>
                    <a:gd name="connsiteY17" fmla="*/ 4711 h 2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02" h="27709">
                      <a:moveTo>
                        <a:pt x="0" y="1524"/>
                      </a:moveTo>
                      <a:lnTo>
                        <a:pt x="1520" y="0"/>
                      </a:lnTo>
                      <a:lnTo>
                        <a:pt x="4846" y="1524"/>
                      </a:lnTo>
                      <a:lnTo>
                        <a:pt x="7342" y="4572"/>
                      </a:lnTo>
                      <a:lnTo>
                        <a:pt x="9835" y="8592"/>
                      </a:lnTo>
                      <a:lnTo>
                        <a:pt x="9835" y="14688"/>
                      </a:lnTo>
                      <a:lnTo>
                        <a:pt x="12883" y="14688"/>
                      </a:lnTo>
                      <a:lnTo>
                        <a:pt x="14407" y="17459"/>
                      </a:lnTo>
                      <a:lnTo>
                        <a:pt x="15514" y="20368"/>
                      </a:lnTo>
                      <a:lnTo>
                        <a:pt x="16903" y="23277"/>
                      </a:lnTo>
                      <a:lnTo>
                        <a:pt x="15101" y="26741"/>
                      </a:lnTo>
                      <a:lnTo>
                        <a:pt x="12605" y="27710"/>
                      </a:lnTo>
                      <a:lnTo>
                        <a:pt x="10390" y="25908"/>
                      </a:lnTo>
                      <a:lnTo>
                        <a:pt x="6751" y="24110"/>
                      </a:lnTo>
                      <a:lnTo>
                        <a:pt x="5401" y="18566"/>
                      </a:lnTo>
                      <a:lnTo>
                        <a:pt x="5124" y="11640"/>
                      </a:lnTo>
                      <a:lnTo>
                        <a:pt x="2770" y="8592"/>
                      </a:lnTo>
                      <a:lnTo>
                        <a:pt x="1798" y="4711"/>
                      </a:lnTo>
                      <a:close/>
                    </a:path>
                  </a:pathLst>
                </a:custGeom>
                <a:grpFill/>
                <a:ln w="39624" cap="flat">
                  <a:noFill/>
                  <a:prstDash val="solid"/>
                  <a:miter/>
                </a:ln>
              </p:spPr>
              <p:txBody>
                <a:bodyPr rtlCol="0" anchor="ctr"/>
                <a:lstStyle/>
                <a:p>
                  <a:endParaRPr lang="en-US"/>
                </a:p>
              </p:txBody>
            </p:sp>
            <p:sp>
              <p:nvSpPr>
                <p:cNvPr id="249" name="Freeform: Shape 91">
                  <a:extLst>
                    <a:ext uri="{FF2B5EF4-FFF2-40B4-BE49-F238E27FC236}">
                      <a16:creationId xmlns:a16="http://schemas.microsoft.com/office/drawing/2014/main" id="{979BF756-80C0-4051-8410-7806BB2C66BA}"/>
                    </a:ext>
                  </a:extLst>
                </p:cNvPr>
                <p:cNvSpPr/>
                <p:nvPr/>
              </p:nvSpPr>
              <p:spPr>
                <a:xfrm>
                  <a:off x="7728783" y="3939669"/>
                  <a:ext cx="14823" cy="9560"/>
                </a:xfrm>
                <a:custGeom>
                  <a:avLst/>
                  <a:gdLst>
                    <a:gd name="connsiteX0" fmla="*/ 0 w 14823"/>
                    <a:gd name="connsiteY0" fmla="*/ 2492 h 9560"/>
                    <a:gd name="connsiteX1" fmla="*/ 1385 w 14823"/>
                    <a:gd name="connsiteY1" fmla="*/ 8037 h 9560"/>
                    <a:gd name="connsiteX2" fmla="*/ 6648 w 14823"/>
                    <a:gd name="connsiteY2" fmla="*/ 9561 h 9560"/>
                    <a:gd name="connsiteX3" fmla="*/ 8866 w 14823"/>
                    <a:gd name="connsiteY3" fmla="*/ 7203 h 9560"/>
                    <a:gd name="connsiteX4" fmla="*/ 14823 w 14823"/>
                    <a:gd name="connsiteY4" fmla="*/ 7203 h 9560"/>
                    <a:gd name="connsiteX5" fmla="*/ 12466 w 14823"/>
                    <a:gd name="connsiteY5" fmla="*/ 2492 h 9560"/>
                    <a:gd name="connsiteX6" fmla="*/ 8588 w 14823"/>
                    <a:gd name="connsiteY6" fmla="*/ 1246 h 9560"/>
                    <a:gd name="connsiteX7" fmla="*/ 6787 w 14823"/>
                    <a:gd name="connsiteY7" fmla="*/ 0 h 9560"/>
                    <a:gd name="connsiteX8" fmla="*/ 1937 w 14823"/>
                    <a:gd name="connsiteY8" fmla="*/ 1246 h 9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3" h="9560">
                      <a:moveTo>
                        <a:pt x="0" y="2492"/>
                      </a:moveTo>
                      <a:lnTo>
                        <a:pt x="1385" y="8037"/>
                      </a:lnTo>
                      <a:lnTo>
                        <a:pt x="6648" y="9561"/>
                      </a:lnTo>
                      <a:lnTo>
                        <a:pt x="8866" y="7203"/>
                      </a:lnTo>
                      <a:lnTo>
                        <a:pt x="14823" y="7203"/>
                      </a:lnTo>
                      <a:lnTo>
                        <a:pt x="12466" y="2492"/>
                      </a:lnTo>
                      <a:lnTo>
                        <a:pt x="8588" y="1246"/>
                      </a:lnTo>
                      <a:lnTo>
                        <a:pt x="6787" y="0"/>
                      </a:lnTo>
                      <a:lnTo>
                        <a:pt x="1937" y="1246"/>
                      </a:lnTo>
                      <a:close/>
                    </a:path>
                  </a:pathLst>
                </a:custGeom>
                <a:grpFill/>
                <a:ln w="39624" cap="flat">
                  <a:noFill/>
                  <a:prstDash val="solid"/>
                  <a:miter/>
                </a:ln>
              </p:spPr>
              <p:txBody>
                <a:bodyPr rtlCol="0" anchor="ctr"/>
                <a:lstStyle/>
                <a:p>
                  <a:endParaRPr lang="en-US"/>
                </a:p>
              </p:txBody>
            </p:sp>
            <p:sp>
              <p:nvSpPr>
                <p:cNvPr id="250" name="Freeform: Shape 92">
                  <a:extLst>
                    <a:ext uri="{FF2B5EF4-FFF2-40B4-BE49-F238E27FC236}">
                      <a16:creationId xmlns:a16="http://schemas.microsoft.com/office/drawing/2014/main" id="{2629FEAB-A278-4B40-BA92-94FC4331710F}"/>
                    </a:ext>
                  </a:extLst>
                </p:cNvPr>
                <p:cNvSpPr/>
                <p:nvPr/>
              </p:nvSpPr>
              <p:spPr>
                <a:xfrm>
                  <a:off x="7697331" y="3866652"/>
                  <a:ext cx="66087" cy="78418"/>
                </a:xfrm>
                <a:custGeom>
                  <a:avLst/>
                  <a:gdLst>
                    <a:gd name="connsiteX0" fmla="*/ 0 w 66087"/>
                    <a:gd name="connsiteY0" fmla="*/ 15518 h 78418"/>
                    <a:gd name="connsiteX1" fmla="*/ 0 w 66087"/>
                    <a:gd name="connsiteY1" fmla="*/ 7898 h 78418"/>
                    <a:gd name="connsiteX2" fmla="*/ 2076 w 66087"/>
                    <a:gd name="connsiteY2" fmla="*/ 2219 h 78418"/>
                    <a:gd name="connsiteX3" fmla="*/ 6096 w 66087"/>
                    <a:gd name="connsiteY3" fmla="*/ 3326 h 78418"/>
                    <a:gd name="connsiteX4" fmla="*/ 11359 w 66087"/>
                    <a:gd name="connsiteY4" fmla="*/ 1246 h 78418"/>
                    <a:gd name="connsiteX5" fmla="*/ 18288 w 66087"/>
                    <a:gd name="connsiteY5" fmla="*/ 0 h 78418"/>
                    <a:gd name="connsiteX6" fmla="*/ 21753 w 66087"/>
                    <a:gd name="connsiteY6" fmla="*/ 2492 h 78418"/>
                    <a:gd name="connsiteX7" fmla="*/ 26047 w 66087"/>
                    <a:gd name="connsiteY7" fmla="*/ 5818 h 78418"/>
                    <a:gd name="connsiteX8" fmla="*/ 28817 w 66087"/>
                    <a:gd name="connsiteY8" fmla="*/ 11363 h 78418"/>
                    <a:gd name="connsiteX9" fmla="*/ 28817 w 66087"/>
                    <a:gd name="connsiteY9" fmla="*/ 16073 h 78418"/>
                    <a:gd name="connsiteX10" fmla="*/ 28817 w 66087"/>
                    <a:gd name="connsiteY10" fmla="*/ 19395 h 78418"/>
                    <a:gd name="connsiteX11" fmla="*/ 30480 w 66087"/>
                    <a:gd name="connsiteY11" fmla="*/ 23693 h 78418"/>
                    <a:gd name="connsiteX12" fmla="*/ 33250 w 66087"/>
                    <a:gd name="connsiteY12" fmla="*/ 20507 h 78418"/>
                    <a:gd name="connsiteX13" fmla="*/ 33250 w 66087"/>
                    <a:gd name="connsiteY13" fmla="*/ 17181 h 78418"/>
                    <a:gd name="connsiteX14" fmla="*/ 36298 w 66087"/>
                    <a:gd name="connsiteY14" fmla="*/ 15240 h 78418"/>
                    <a:gd name="connsiteX15" fmla="*/ 37683 w 66087"/>
                    <a:gd name="connsiteY15" fmla="*/ 13716 h 78418"/>
                    <a:gd name="connsiteX16" fmla="*/ 40735 w 66087"/>
                    <a:gd name="connsiteY16" fmla="*/ 16903 h 78418"/>
                    <a:gd name="connsiteX17" fmla="*/ 44752 w 66087"/>
                    <a:gd name="connsiteY17" fmla="*/ 20784 h 78418"/>
                    <a:gd name="connsiteX18" fmla="*/ 44752 w 66087"/>
                    <a:gd name="connsiteY18" fmla="*/ 25079 h 78418"/>
                    <a:gd name="connsiteX19" fmla="*/ 43505 w 66087"/>
                    <a:gd name="connsiteY19" fmla="*/ 27154 h 78418"/>
                    <a:gd name="connsiteX20" fmla="*/ 46276 w 66087"/>
                    <a:gd name="connsiteY20" fmla="*/ 30067 h 78418"/>
                    <a:gd name="connsiteX21" fmla="*/ 48907 w 66087"/>
                    <a:gd name="connsiteY21" fmla="*/ 29373 h 78418"/>
                    <a:gd name="connsiteX22" fmla="*/ 50157 w 66087"/>
                    <a:gd name="connsiteY22" fmla="*/ 27710 h 78418"/>
                    <a:gd name="connsiteX23" fmla="*/ 51816 w 66087"/>
                    <a:gd name="connsiteY23" fmla="*/ 27571 h 78418"/>
                    <a:gd name="connsiteX24" fmla="*/ 54035 w 66087"/>
                    <a:gd name="connsiteY24" fmla="*/ 31313 h 78418"/>
                    <a:gd name="connsiteX25" fmla="*/ 56666 w 66087"/>
                    <a:gd name="connsiteY25" fmla="*/ 34084 h 78418"/>
                    <a:gd name="connsiteX26" fmla="*/ 56666 w 66087"/>
                    <a:gd name="connsiteY26" fmla="*/ 38239 h 78418"/>
                    <a:gd name="connsiteX27" fmla="*/ 59301 w 66087"/>
                    <a:gd name="connsiteY27" fmla="*/ 38239 h 78418"/>
                    <a:gd name="connsiteX28" fmla="*/ 60269 w 66087"/>
                    <a:gd name="connsiteY28" fmla="*/ 40041 h 78418"/>
                    <a:gd name="connsiteX29" fmla="*/ 59162 w 66087"/>
                    <a:gd name="connsiteY29" fmla="*/ 43160 h 78418"/>
                    <a:gd name="connsiteX30" fmla="*/ 57360 w 66087"/>
                    <a:gd name="connsiteY30" fmla="*/ 46831 h 78418"/>
                    <a:gd name="connsiteX31" fmla="*/ 57499 w 66087"/>
                    <a:gd name="connsiteY31" fmla="*/ 50570 h 78418"/>
                    <a:gd name="connsiteX32" fmla="*/ 58607 w 66087"/>
                    <a:gd name="connsiteY32" fmla="*/ 55003 h 78418"/>
                    <a:gd name="connsiteX33" fmla="*/ 61238 w 66087"/>
                    <a:gd name="connsiteY33" fmla="*/ 55003 h 78418"/>
                    <a:gd name="connsiteX34" fmla="*/ 62901 w 66087"/>
                    <a:gd name="connsiteY34" fmla="*/ 59162 h 78418"/>
                    <a:gd name="connsiteX35" fmla="*/ 64702 w 66087"/>
                    <a:gd name="connsiteY35" fmla="*/ 62627 h 78418"/>
                    <a:gd name="connsiteX36" fmla="*/ 66088 w 66087"/>
                    <a:gd name="connsiteY36" fmla="*/ 64980 h 78418"/>
                    <a:gd name="connsiteX37" fmla="*/ 64980 w 66087"/>
                    <a:gd name="connsiteY37" fmla="*/ 68584 h 78418"/>
                    <a:gd name="connsiteX38" fmla="*/ 66088 w 66087"/>
                    <a:gd name="connsiteY38" fmla="*/ 72045 h 78418"/>
                    <a:gd name="connsiteX39" fmla="*/ 64425 w 66087"/>
                    <a:gd name="connsiteY39" fmla="*/ 74819 h 78418"/>
                    <a:gd name="connsiteX40" fmla="*/ 59992 w 66087"/>
                    <a:gd name="connsiteY40" fmla="*/ 76343 h 78418"/>
                    <a:gd name="connsiteX41" fmla="*/ 57499 w 66087"/>
                    <a:gd name="connsiteY41" fmla="*/ 78419 h 78418"/>
                    <a:gd name="connsiteX42" fmla="*/ 53757 w 66087"/>
                    <a:gd name="connsiteY42" fmla="*/ 76343 h 78418"/>
                    <a:gd name="connsiteX43" fmla="*/ 49601 w 66087"/>
                    <a:gd name="connsiteY43" fmla="*/ 73017 h 78418"/>
                    <a:gd name="connsiteX44" fmla="*/ 49185 w 66087"/>
                    <a:gd name="connsiteY44" fmla="*/ 66921 h 78418"/>
                    <a:gd name="connsiteX45" fmla="*/ 48629 w 66087"/>
                    <a:gd name="connsiteY45" fmla="*/ 61932 h 78418"/>
                    <a:gd name="connsiteX46" fmla="*/ 46276 w 66087"/>
                    <a:gd name="connsiteY46" fmla="*/ 59162 h 78418"/>
                    <a:gd name="connsiteX47" fmla="*/ 42533 w 66087"/>
                    <a:gd name="connsiteY47" fmla="*/ 58055 h 78418"/>
                    <a:gd name="connsiteX48" fmla="*/ 39763 w 66087"/>
                    <a:gd name="connsiteY48" fmla="*/ 55003 h 78418"/>
                    <a:gd name="connsiteX49" fmla="*/ 33667 w 66087"/>
                    <a:gd name="connsiteY49" fmla="*/ 55003 h 78418"/>
                    <a:gd name="connsiteX50" fmla="*/ 30063 w 66087"/>
                    <a:gd name="connsiteY50" fmla="*/ 55003 h 78418"/>
                    <a:gd name="connsiteX51" fmla="*/ 30063 w 66087"/>
                    <a:gd name="connsiteY51" fmla="*/ 50570 h 78418"/>
                    <a:gd name="connsiteX52" fmla="*/ 27710 w 66087"/>
                    <a:gd name="connsiteY52" fmla="*/ 49740 h 78418"/>
                    <a:gd name="connsiteX53" fmla="*/ 24523 w 66087"/>
                    <a:gd name="connsiteY53" fmla="*/ 50570 h 78418"/>
                    <a:gd name="connsiteX54" fmla="*/ 20368 w 66087"/>
                    <a:gd name="connsiteY54" fmla="*/ 52233 h 78418"/>
                    <a:gd name="connsiteX55" fmla="*/ 17459 w 66087"/>
                    <a:gd name="connsiteY55" fmla="*/ 55003 h 78418"/>
                    <a:gd name="connsiteX56" fmla="*/ 13716 w 66087"/>
                    <a:gd name="connsiteY56" fmla="*/ 55003 h 78418"/>
                    <a:gd name="connsiteX57" fmla="*/ 11224 w 66087"/>
                    <a:gd name="connsiteY57" fmla="*/ 52927 h 78418"/>
                    <a:gd name="connsiteX58" fmla="*/ 8315 w 66087"/>
                    <a:gd name="connsiteY58" fmla="*/ 48077 h 78418"/>
                    <a:gd name="connsiteX59" fmla="*/ 7481 w 66087"/>
                    <a:gd name="connsiteY59" fmla="*/ 44752 h 78418"/>
                    <a:gd name="connsiteX60" fmla="*/ 8866 w 66087"/>
                    <a:gd name="connsiteY60" fmla="*/ 40874 h 78418"/>
                    <a:gd name="connsiteX61" fmla="*/ 12192 w 66087"/>
                    <a:gd name="connsiteY61" fmla="*/ 40735 h 78418"/>
                    <a:gd name="connsiteX62" fmla="*/ 17732 w 66087"/>
                    <a:gd name="connsiteY62" fmla="*/ 43160 h 78418"/>
                    <a:gd name="connsiteX63" fmla="*/ 22721 w 66087"/>
                    <a:gd name="connsiteY63" fmla="*/ 43160 h 78418"/>
                    <a:gd name="connsiteX64" fmla="*/ 22999 w 66087"/>
                    <a:gd name="connsiteY64" fmla="*/ 38239 h 78418"/>
                    <a:gd name="connsiteX65" fmla="*/ 20368 w 66087"/>
                    <a:gd name="connsiteY65" fmla="*/ 37687 h 78418"/>
                    <a:gd name="connsiteX66" fmla="*/ 18010 w 66087"/>
                    <a:gd name="connsiteY66" fmla="*/ 37961 h 78418"/>
                    <a:gd name="connsiteX67" fmla="*/ 17459 w 66087"/>
                    <a:gd name="connsiteY67" fmla="*/ 36576 h 78418"/>
                    <a:gd name="connsiteX68" fmla="*/ 21058 w 66087"/>
                    <a:gd name="connsiteY68" fmla="*/ 34084 h 78418"/>
                    <a:gd name="connsiteX69" fmla="*/ 23277 w 66087"/>
                    <a:gd name="connsiteY69" fmla="*/ 32421 h 78418"/>
                    <a:gd name="connsiteX70" fmla="*/ 21614 w 66087"/>
                    <a:gd name="connsiteY70" fmla="*/ 29789 h 78418"/>
                    <a:gd name="connsiteX71" fmla="*/ 19117 w 66087"/>
                    <a:gd name="connsiteY71" fmla="*/ 28956 h 78418"/>
                    <a:gd name="connsiteX72" fmla="*/ 15934 w 66087"/>
                    <a:gd name="connsiteY72" fmla="*/ 29234 h 78418"/>
                    <a:gd name="connsiteX73" fmla="*/ 16069 w 66087"/>
                    <a:gd name="connsiteY73" fmla="*/ 27154 h 78418"/>
                    <a:gd name="connsiteX74" fmla="*/ 18844 w 66087"/>
                    <a:gd name="connsiteY74" fmla="*/ 23555 h 78418"/>
                    <a:gd name="connsiteX75" fmla="*/ 17871 w 66087"/>
                    <a:gd name="connsiteY75" fmla="*/ 19812 h 78418"/>
                    <a:gd name="connsiteX76" fmla="*/ 16069 w 66087"/>
                    <a:gd name="connsiteY76" fmla="*/ 19534 h 78418"/>
                    <a:gd name="connsiteX77" fmla="*/ 13577 w 66087"/>
                    <a:gd name="connsiteY77" fmla="*/ 21336 h 78418"/>
                    <a:gd name="connsiteX78" fmla="*/ 12192 w 66087"/>
                    <a:gd name="connsiteY78" fmla="*/ 24106 h 78418"/>
                    <a:gd name="connsiteX79" fmla="*/ 10946 w 66087"/>
                    <a:gd name="connsiteY79" fmla="*/ 26880 h 78418"/>
                    <a:gd name="connsiteX80" fmla="*/ 8727 w 66087"/>
                    <a:gd name="connsiteY80" fmla="*/ 27710 h 78418"/>
                    <a:gd name="connsiteX81" fmla="*/ 8588 w 66087"/>
                    <a:gd name="connsiteY81" fmla="*/ 23416 h 78418"/>
                    <a:gd name="connsiteX82" fmla="*/ 10112 w 66087"/>
                    <a:gd name="connsiteY82" fmla="*/ 17597 h 78418"/>
                    <a:gd name="connsiteX83" fmla="*/ 8588 w 66087"/>
                    <a:gd name="connsiteY83" fmla="*/ 16486 h 78418"/>
                    <a:gd name="connsiteX84" fmla="*/ 4433 w 66087"/>
                    <a:gd name="connsiteY84" fmla="*/ 17871 h 7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66087" h="78418">
                      <a:moveTo>
                        <a:pt x="0" y="15518"/>
                      </a:moveTo>
                      <a:lnTo>
                        <a:pt x="0" y="7898"/>
                      </a:lnTo>
                      <a:lnTo>
                        <a:pt x="2076" y="2219"/>
                      </a:lnTo>
                      <a:lnTo>
                        <a:pt x="6096" y="3326"/>
                      </a:lnTo>
                      <a:lnTo>
                        <a:pt x="11359" y="1246"/>
                      </a:lnTo>
                      <a:lnTo>
                        <a:pt x="18288" y="0"/>
                      </a:lnTo>
                      <a:lnTo>
                        <a:pt x="21753" y="2492"/>
                      </a:lnTo>
                      <a:lnTo>
                        <a:pt x="26047" y="5818"/>
                      </a:lnTo>
                      <a:lnTo>
                        <a:pt x="28817" y="11363"/>
                      </a:lnTo>
                      <a:lnTo>
                        <a:pt x="28817" y="16073"/>
                      </a:lnTo>
                      <a:lnTo>
                        <a:pt x="28817" y="19395"/>
                      </a:lnTo>
                      <a:lnTo>
                        <a:pt x="30480" y="23693"/>
                      </a:lnTo>
                      <a:lnTo>
                        <a:pt x="33250" y="20507"/>
                      </a:lnTo>
                      <a:lnTo>
                        <a:pt x="33250" y="17181"/>
                      </a:lnTo>
                      <a:lnTo>
                        <a:pt x="36298" y="15240"/>
                      </a:lnTo>
                      <a:lnTo>
                        <a:pt x="37683" y="13716"/>
                      </a:lnTo>
                      <a:lnTo>
                        <a:pt x="40735" y="16903"/>
                      </a:lnTo>
                      <a:lnTo>
                        <a:pt x="44752" y="20784"/>
                      </a:lnTo>
                      <a:lnTo>
                        <a:pt x="44752" y="25079"/>
                      </a:lnTo>
                      <a:lnTo>
                        <a:pt x="43505" y="27154"/>
                      </a:lnTo>
                      <a:lnTo>
                        <a:pt x="46276" y="30067"/>
                      </a:lnTo>
                      <a:lnTo>
                        <a:pt x="48907" y="29373"/>
                      </a:lnTo>
                      <a:lnTo>
                        <a:pt x="50157" y="27710"/>
                      </a:lnTo>
                      <a:lnTo>
                        <a:pt x="51816" y="27571"/>
                      </a:lnTo>
                      <a:lnTo>
                        <a:pt x="54035" y="31313"/>
                      </a:lnTo>
                      <a:lnTo>
                        <a:pt x="56666" y="34084"/>
                      </a:lnTo>
                      <a:lnTo>
                        <a:pt x="56666" y="38239"/>
                      </a:lnTo>
                      <a:lnTo>
                        <a:pt x="59301" y="38239"/>
                      </a:lnTo>
                      <a:lnTo>
                        <a:pt x="60269" y="40041"/>
                      </a:lnTo>
                      <a:lnTo>
                        <a:pt x="59162" y="43160"/>
                      </a:lnTo>
                      <a:lnTo>
                        <a:pt x="57360" y="46831"/>
                      </a:lnTo>
                      <a:lnTo>
                        <a:pt x="57499" y="50570"/>
                      </a:lnTo>
                      <a:lnTo>
                        <a:pt x="58607" y="55003"/>
                      </a:lnTo>
                      <a:lnTo>
                        <a:pt x="61238" y="55003"/>
                      </a:lnTo>
                      <a:lnTo>
                        <a:pt x="62901" y="59162"/>
                      </a:lnTo>
                      <a:lnTo>
                        <a:pt x="64702" y="62627"/>
                      </a:lnTo>
                      <a:lnTo>
                        <a:pt x="66088" y="64980"/>
                      </a:lnTo>
                      <a:lnTo>
                        <a:pt x="64980" y="68584"/>
                      </a:lnTo>
                      <a:lnTo>
                        <a:pt x="66088" y="72045"/>
                      </a:lnTo>
                      <a:lnTo>
                        <a:pt x="64425" y="74819"/>
                      </a:lnTo>
                      <a:lnTo>
                        <a:pt x="59992" y="76343"/>
                      </a:lnTo>
                      <a:lnTo>
                        <a:pt x="57499" y="78419"/>
                      </a:lnTo>
                      <a:lnTo>
                        <a:pt x="53757" y="76343"/>
                      </a:lnTo>
                      <a:lnTo>
                        <a:pt x="49601" y="73017"/>
                      </a:lnTo>
                      <a:lnTo>
                        <a:pt x="49185" y="66921"/>
                      </a:lnTo>
                      <a:lnTo>
                        <a:pt x="48629" y="61932"/>
                      </a:lnTo>
                      <a:lnTo>
                        <a:pt x="46276" y="59162"/>
                      </a:lnTo>
                      <a:lnTo>
                        <a:pt x="42533" y="58055"/>
                      </a:lnTo>
                      <a:lnTo>
                        <a:pt x="39763" y="55003"/>
                      </a:lnTo>
                      <a:lnTo>
                        <a:pt x="33667" y="55003"/>
                      </a:lnTo>
                      <a:lnTo>
                        <a:pt x="30063" y="55003"/>
                      </a:lnTo>
                      <a:lnTo>
                        <a:pt x="30063" y="50570"/>
                      </a:lnTo>
                      <a:lnTo>
                        <a:pt x="27710" y="49740"/>
                      </a:lnTo>
                      <a:lnTo>
                        <a:pt x="24523" y="50570"/>
                      </a:lnTo>
                      <a:lnTo>
                        <a:pt x="20368" y="52233"/>
                      </a:lnTo>
                      <a:lnTo>
                        <a:pt x="17459" y="55003"/>
                      </a:lnTo>
                      <a:lnTo>
                        <a:pt x="13716" y="55003"/>
                      </a:lnTo>
                      <a:lnTo>
                        <a:pt x="11224" y="52927"/>
                      </a:lnTo>
                      <a:lnTo>
                        <a:pt x="8315" y="48077"/>
                      </a:lnTo>
                      <a:lnTo>
                        <a:pt x="7481" y="44752"/>
                      </a:lnTo>
                      <a:lnTo>
                        <a:pt x="8866" y="40874"/>
                      </a:lnTo>
                      <a:lnTo>
                        <a:pt x="12192" y="40735"/>
                      </a:lnTo>
                      <a:lnTo>
                        <a:pt x="17732" y="43160"/>
                      </a:lnTo>
                      <a:lnTo>
                        <a:pt x="22721" y="43160"/>
                      </a:lnTo>
                      <a:lnTo>
                        <a:pt x="22999" y="38239"/>
                      </a:lnTo>
                      <a:lnTo>
                        <a:pt x="20368" y="37687"/>
                      </a:lnTo>
                      <a:lnTo>
                        <a:pt x="18010" y="37961"/>
                      </a:lnTo>
                      <a:lnTo>
                        <a:pt x="17459" y="36576"/>
                      </a:lnTo>
                      <a:lnTo>
                        <a:pt x="21058" y="34084"/>
                      </a:lnTo>
                      <a:lnTo>
                        <a:pt x="23277" y="32421"/>
                      </a:lnTo>
                      <a:lnTo>
                        <a:pt x="21614" y="29789"/>
                      </a:lnTo>
                      <a:lnTo>
                        <a:pt x="19117" y="28956"/>
                      </a:lnTo>
                      <a:lnTo>
                        <a:pt x="15934" y="29234"/>
                      </a:lnTo>
                      <a:lnTo>
                        <a:pt x="16069" y="27154"/>
                      </a:lnTo>
                      <a:lnTo>
                        <a:pt x="18844" y="23555"/>
                      </a:lnTo>
                      <a:lnTo>
                        <a:pt x="17871" y="19812"/>
                      </a:lnTo>
                      <a:lnTo>
                        <a:pt x="16069" y="19534"/>
                      </a:lnTo>
                      <a:lnTo>
                        <a:pt x="13577" y="21336"/>
                      </a:lnTo>
                      <a:lnTo>
                        <a:pt x="12192" y="24106"/>
                      </a:lnTo>
                      <a:lnTo>
                        <a:pt x="10946" y="26880"/>
                      </a:lnTo>
                      <a:lnTo>
                        <a:pt x="8727" y="27710"/>
                      </a:lnTo>
                      <a:lnTo>
                        <a:pt x="8588" y="23416"/>
                      </a:lnTo>
                      <a:lnTo>
                        <a:pt x="10112" y="17597"/>
                      </a:lnTo>
                      <a:lnTo>
                        <a:pt x="8588" y="16486"/>
                      </a:lnTo>
                      <a:lnTo>
                        <a:pt x="4433" y="17871"/>
                      </a:lnTo>
                      <a:close/>
                    </a:path>
                  </a:pathLst>
                </a:custGeom>
                <a:grpFill/>
                <a:ln w="39624" cap="flat">
                  <a:noFill/>
                  <a:prstDash val="solid"/>
                  <a:miter/>
                </a:ln>
              </p:spPr>
              <p:txBody>
                <a:bodyPr rtlCol="0" anchor="ctr"/>
                <a:lstStyle/>
                <a:p>
                  <a:endParaRPr lang="en-US"/>
                </a:p>
              </p:txBody>
            </p:sp>
            <p:sp>
              <p:nvSpPr>
                <p:cNvPr id="251" name="Freeform: Shape 93">
                  <a:extLst>
                    <a:ext uri="{FF2B5EF4-FFF2-40B4-BE49-F238E27FC236}">
                      <a16:creationId xmlns:a16="http://schemas.microsoft.com/office/drawing/2014/main" id="{B6A8B1F4-BF06-4D1F-B952-D6EFE3D70702}"/>
                    </a:ext>
                  </a:extLst>
                </p:cNvPr>
                <p:cNvSpPr/>
                <p:nvPr/>
              </p:nvSpPr>
              <p:spPr>
                <a:xfrm>
                  <a:off x="7769653" y="3894640"/>
                  <a:ext cx="33944" cy="49807"/>
                </a:xfrm>
                <a:custGeom>
                  <a:avLst/>
                  <a:gdLst>
                    <a:gd name="connsiteX0" fmla="*/ 0 w 33944"/>
                    <a:gd name="connsiteY0" fmla="*/ 15173 h 49807"/>
                    <a:gd name="connsiteX1" fmla="*/ 0 w 33944"/>
                    <a:gd name="connsiteY1" fmla="*/ 18149 h 49807"/>
                    <a:gd name="connsiteX2" fmla="*/ 3881 w 33944"/>
                    <a:gd name="connsiteY2" fmla="*/ 20919 h 49807"/>
                    <a:gd name="connsiteX3" fmla="*/ 3881 w 33944"/>
                    <a:gd name="connsiteY3" fmla="*/ 25217 h 49807"/>
                    <a:gd name="connsiteX4" fmla="*/ 5818 w 33944"/>
                    <a:gd name="connsiteY4" fmla="*/ 28678 h 49807"/>
                    <a:gd name="connsiteX5" fmla="*/ 10116 w 33944"/>
                    <a:gd name="connsiteY5" fmla="*/ 29928 h 49807"/>
                    <a:gd name="connsiteX6" fmla="*/ 14272 w 33944"/>
                    <a:gd name="connsiteY6" fmla="*/ 35330 h 49807"/>
                    <a:gd name="connsiteX7" fmla="*/ 13025 w 33944"/>
                    <a:gd name="connsiteY7" fmla="*/ 37271 h 49807"/>
                    <a:gd name="connsiteX8" fmla="*/ 7136 w 33944"/>
                    <a:gd name="connsiteY8" fmla="*/ 35885 h 49807"/>
                    <a:gd name="connsiteX9" fmla="*/ 7136 w 33944"/>
                    <a:gd name="connsiteY9" fmla="*/ 38378 h 49807"/>
                    <a:gd name="connsiteX10" fmla="*/ 10116 w 33944"/>
                    <a:gd name="connsiteY10" fmla="*/ 41426 h 49807"/>
                    <a:gd name="connsiteX11" fmla="*/ 12748 w 33944"/>
                    <a:gd name="connsiteY11" fmla="*/ 43783 h 49807"/>
                    <a:gd name="connsiteX12" fmla="*/ 12331 w 33944"/>
                    <a:gd name="connsiteY12" fmla="*/ 48629 h 49807"/>
                    <a:gd name="connsiteX13" fmla="*/ 14272 w 33944"/>
                    <a:gd name="connsiteY13" fmla="*/ 49808 h 49807"/>
                    <a:gd name="connsiteX14" fmla="*/ 17320 w 33944"/>
                    <a:gd name="connsiteY14" fmla="*/ 44335 h 49807"/>
                    <a:gd name="connsiteX15" fmla="*/ 19121 w 33944"/>
                    <a:gd name="connsiteY15" fmla="*/ 45029 h 49807"/>
                    <a:gd name="connsiteX16" fmla="*/ 22447 w 33944"/>
                    <a:gd name="connsiteY16" fmla="*/ 43644 h 49807"/>
                    <a:gd name="connsiteX17" fmla="*/ 27710 w 33944"/>
                    <a:gd name="connsiteY17" fmla="*/ 42533 h 49807"/>
                    <a:gd name="connsiteX18" fmla="*/ 32282 w 33944"/>
                    <a:gd name="connsiteY18" fmla="*/ 41981 h 49807"/>
                    <a:gd name="connsiteX19" fmla="*/ 33254 w 33944"/>
                    <a:gd name="connsiteY19" fmla="*/ 38100 h 49807"/>
                    <a:gd name="connsiteX20" fmla="*/ 32560 w 33944"/>
                    <a:gd name="connsiteY20" fmla="*/ 33115 h 49807"/>
                    <a:gd name="connsiteX21" fmla="*/ 28956 w 33944"/>
                    <a:gd name="connsiteY21" fmla="*/ 29789 h 49807"/>
                    <a:gd name="connsiteX22" fmla="*/ 30619 w 33944"/>
                    <a:gd name="connsiteY22" fmla="*/ 27015 h 49807"/>
                    <a:gd name="connsiteX23" fmla="*/ 33945 w 33944"/>
                    <a:gd name="connsiteY23" fmla="*/ 23693 h 49807"/>
                    <a:gd name="connsiteX24" fmla="*/ 31591 w 33944"/>
                    <a:gd name="connsiteY24" fmla="*/ 18983 h 49807"/>
                    <a:gd name="connsiteX25" fmla="*/ 28127 w 33944"/>
                    <a:gd name="connsiteY25" fmla="*/ 15796 h 49807"/>
                    <a:gd name="connsiteX26" fmla="*/ 23971 w 33944"/>
                    <a:gd name="connsiteY26" fmla="*/ 16347 h 49807"/>
                    <a:gd name="connsiteX27" fmla="*/ 20645 w 33944"/>
                    <a:gd name="connsiteY27" fmla="*/ 14549 h 49807"/>
                    <a:gd name="connsiteX28" fmla="*/ 20645 w 33944"/>
                    <a:gd name="connsiteY28" fmla="*/ 11224 h 49807"/>
                    <a:gd name="connsiteX29" fmla="*/ 16974 w 33944"/>
                    <a:gd name="connsiteY29" fmla="*/ 6513 h 49807"/>
                    <a:gd name="connsiteX30" fmla="*/ 11501 w 33944"/>
                    <a:gd name="connsiteY30" fmla="*/ 3326 h 49807"/>
                    <a:gd name="connsiteX31" fmla="*/ 6096 w 33944"/>
                    <a:gd name="connsiteY31" fmla="*/ 0 h 49807"/>
                    <a:gd name="connsiteX32" fmla="*/ 3604 w 33944"/>
                    <a:gd name="connsiteY32" fmla="*/ 0 h 49807"/>
                    <a:gd name="connsiteX33" fmla="*/ 1385 w 33944"/>
                    <a:gd name="connsiteY33" fmla="*/ 1663 h 49807"/>
                    <a:gd name="connsiteX34" fmla="*/ 0 w 33944"/>
                    <a:gd name="connsiteY34" fmla="*/ 3326 h 49807"/>
                    <a:gd name="connsiteX35" fmla="*/ 0 w 33944"/>
                    <a:gd name="connsiteY35" fmla="*/ 7620 h 49807"/>
                    <a:gd name="connsiteX36" fmla="*/ 2357 w 33944"/>
                    <a:gd name="connsiteY36" fmla="*/ 11224 h 49807"/>
                    <a:gd name="connsiteX37" fmla="*/ 2492 w 33944"/>
                    <a:gd name="connsiteY37" fmla="*/ 14272 h 49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3944" h="49807">
                      <a:moveTo>
                        <a:pt x="0" y="15173"/>
                      </a:moveTo>
                      <a:lnTo>
                        <a:pt x="0" y="18149"/>
                      </a:lnTo>
                      <a:lnTo>
                        <a:pt x="3881" y="20919"/>
                      </a:lnTo>
                      <a:lnTo>
                        <a:pt x="3881" y="25217"/>
                      </a:lnTo>
                      <a:lnTo>
                        <a:pt x="5818" y="28678"/>
                      </a:lnTo>
                      <a:lnTo>
                        <a:pt x="10116" y="29928"/>
                      </a:lnTo>
                      <a:lnTo>
                        <a:pt x="14272" y="35330"/>
                      </a:lnTo>
                      <a:lnTo>
                        <a:pt x="13025" y="37271"/>
                      </a:lnTo>
                      <a:lnTo>
                        <a:pt x="7136" y="35885"/>
                      </a:lnTo>
                      <a:lnTo>
                        <a:pt x="7136" y="38378"/>
                      </a:lnTo>
                      <a:lnTo>
                        <a:pt x="10116" y="41426"/>
                      </a:lnTo>
                      <a:lnTo>
                        <a:pt x="12748" y="43783"/>
                      </a:lnTo>
                      <a:lnTo>
                        <a:pt x="12331" y="48629"/>
                      </a:lnTo>
                      <a:lnTo>
                        <a:pt x="14272" y="49808"/>
                      </a:lnTo>
                      <a:lnTo>
                        <a:pt x="17320" y="44335"/>
                      </a:lnTo>
                      <a:lnTo>
                        <a:pt x="19121" y="45029"/>
                      </a:lnTo>
                      <a:lnTo>
                        <a:pt x="22447" y="43644"/>
                      </a:lnTo>
                      <a:lnTo>
                        <a:pt x="27710" y="42533"/>
                      </a:lnTo>
                      <a:lnTo>
                        <a:pt x="32282" y="41981"/>
                      </a:lnTo>
                      <a:lnTo>
                        <a:pt x="33254" y="38100"/>
                      </a:lnTo>
                      <a:lnTo>
                        <a:pt x="32560" y="33115"/>
                      </a:lnTo>
                      <a:lnTo>
                        <a:pt x="28956" y="29789"/>
                      </a:lnTo>
                      <a:lnTo>
                        <a:pt x="30619" y="27015"/>
                      </a:lnTo>
                      <a:lnTo>
                        <a:pt x="33945" y="23693"/>
                      </a:lnTo>
                      <a:lnTo>
                        <a:pt x="31591" y="18983"/>
                      </a:lnTo>
                      <a:lnTo>
                        <a:pt x="28127" y="15796"/>
                      </a:lnTo>
                      <a:lnTo>
                        <a:pt x="23971" y="16347"/>
                      </a:lnTo>
                      <a:lnTo>
                        <a:pt x="20645" y="14549"/>
                      </a:lnTo>
                      <a:lnTo>
                        <a:pt x="20645" y="11224"/>
                      </a:lnTo>
                      <a:lnTo>
                        <a:pt x="16974" y="6513"/>
                      </a:lnTo>
                      <a:lnTo>
                        <a:pt x="11501" y="3326"/>
                      </a:lnTo>
                      <a:lnTo>
                        <a:pt x="6096" y="0"/>
                      </a:lnTo>
                      <a:lnTo>
                        <a:pt x="3604" y="0"/>
                      </a:lnTo>
                      <a:lnTo>
                        <a:pt x="1385" y="1663"/>
                      </a:lnTo>
                      <a:lnTo>
                        <a:pt x="0" y="3326"/>
                      </a:lnTo>
                      <a:lnTo>
                        <a:pt x="0" y="7620"/>
                      </a:lnTo>
                      <a:lnTo>
                        <a:pt x="2357" y="11224"/>
                      </a:lnTo>
                      <a:lnTo>
                        <a:pt x="2492" y="14272"/>
                      </a:lnTo>
                      <a:close/>
                    </a:path>
                  </a:pathLst>
                </a:custGeom>
                <a:grpFill/>
                <a:ln w="39624" cap="flat">
                  <a:noFill/>
                  <a:prstDash val="solid"/>
                  <a:miter/>
                </a:ln>
              </p:spPr>
              <p:txBody>
                <a:bodyPr rtlCol="0" anchor="ctr"/>
                <a:lstStyle/>
                <a:p>
                  <a:endParaRPr lang="en-US"/>
                </a:p>
              </p:txBody>
            </p:sp>
            <p:sp>
              <p:nvSpPr>
                <p:cNvPr id="252" name="Freeform: Shape 94">
                  <a:extLst>
                    <a:ext uri="{FF2B5EF4-FFF2-40B4-BE49-F238E27FC236}">
                      <a16:creationId xmlns:a16="http://schemas.microsoft.com/office/drawing/2014/main" id="{31B98935-2AF4-4A4A-ABD1-4D399AD06654}"/>
                    </a:ext>
                  </a:extLst>
                </p:cNvPr>
                <p:cNvSpPr/>
                <p:nvPr/>
              </p:nvSpPr>
              <p:spPr>
                <a:xfrm>
                  <a:off x="7721715" y="3922905"/>
                  <a:ext cx="4710" cy="5540"/>
                </a:xfrm>
                <a:custGeom>
                  <a:avLst/>
                  <a:gdLst>
                    <a:gd name="connsiteX0" fmla="*/ 3187 w 4710"/>
                    <a:gd name="connsiteY0" fmla="*/ 0 h 5540"/>
                    <a:gd name="connsiteX1" fmla="*/ 4711 w 4710"/>
                    <a:gd name="connsiteY1" fmla="*/ 1385 h 5540"/>
                    <a:gd name="connsiteX2" fmla="*/ 1524 w 4710"/>
                    <a:gd name="connsiteY2" fmla="*/ 5540 h 5540"/>
                    <a:gd name="connsiteX3" fmla="*/ 0 w 4710"/>
                    <a:gd name="connsiteY3" fmla="*/ 5540 h 5540"/>
                    <a:gd name="connsiteX4" fmla="*/ 0 w 4710"/>
                    <a:gd name="connsiteY4" fmla="*/ 2770 h 55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10" h="5540">
                      <a:moveTo>
                        <a:pt x="3187" y="0"/>
                      </a:moveTo>
                      <a:lnTo>
                        <a:pt x="4711" y="1385"/>
                      </a:lnTo>
                      <a:lnTo>
                        <a:pt x="1524" y="5540"/>
                      </a:lnTo>
                      <a:lnTo>
                        <a:pt x="0" y="5540"/>
                      </a:lnTo>
                      <a:lnTo>
                        <a:pt x="0" y="2770"/>
                      </a:lnTo>
                      <a:close/>
                    </a:path>
                  </a:pathLst>
                </a:custGeom>
                <a:grpFill/>
                <a:ln w="39624" cap="flat">
                  <a:noFill/>
                  <a:prstDash val="solid"/>
                  <a:miter/>
                </a:ln>
              </p:spPr>
              <p:txBody>
                <a:bodyPr rtlCol="0" anchor="ctr"/>
                <a:lstStyle/>
                <a:p>
                  <a:endParaRPr lang="en-US"/>
                </a:p>
              </p:txBody>
            </p:sp>
            <p:sp>
              <p:nvSpPr>
                <p:cNvPr id="253" name="Freeform: Shape 95">
                  <a:extLst>
                    <a:ext uri="{FF2B5EF4-FFF2-40B4-BE49-F238E27FC236}">
                      <a16:creationId xmlns:a16="http://schemas.microsoft.com/office/drawing/2014/main" id="{F3ED72F6-B5D6-4815-B9B8-C0973628DD77}"/>
                    </a:ext>
                  </a:extLst>
                </p:cNvPr>
                <p:cNvSpPr/>
                <p:nvPr/>
              </p:nvSpPr>
              <p:spPr>
                <a:xfrm>
                  <a:off x="7790160" y="3944447"/>
                  <a:ext cx="30480" cy="16279"/>
                </a:xfrm>
                <a:custGeom>
                  <a:avLst/>
                  <a:gdLst>
                    <a:gd name="connsiteX0" fmla="*/ 0 w 30480"/>
                    <a:gd name="connsiteY0" fmla="*/ 6167 h 16279"/>
                    <a:gd name="connsiteX1" fmla="*/ 5957 w 30480"/>
                    <a:gd name="connsiteY1" fmla="*/ 623 h 16279"/>
                    <a:gd name="connsiteX2" fmla="*/ 8727 w 30480"/>
                    <a:gd name="connsiteY2" fmla="*/ 0 h 16279"/>
                    <a:gd name="connsiteX3" fmla="*/ 9974 w 30480"/>
                    <a:gd name="connsiteY3" fmla="*/ 2425 h 16279"/>
                    <a:gd name="connsiteX4" fmla="*/ 12470 w 30480"/>
                    <a:gd name="connsiteY4" fmla="*/ 1734 h 16279"/>
                    <a:gd name="connsiteX5" fmla="*/ 14546 w 30480"/>
                    <a:gd name="connsiteY5" fmla="*/ 623 h 16279"/>
                    <a:gd name="connsiteX6" fmla="*/ 20090 w 30480"/>
                    <a:gd name="connsiteY6" fmla="*/ 2425 h 16279"/>
                    <a:gd name="connsiteX7" fmla="*/ 28539 w 30480"/>
                    <a:gd name="connsiteY7" fmla="*/ 2425 h 16279"/>
                    <a:gd name="connsiteX8" fmla="*/ 30480 w 30480"/>
                    <a:gd name="connsiteY8" fmla="*/ 3810 h 16279"/>
                    <a:gd name="connsiteX9" fmla="*/ 29095 w 30480"/>
                    <a:gd name="connsiteY9" fmla="*/ 8104 h 16279"/>
                    <a:gd name="connsiteX10" fmla="*/ 27432 w 30480"/>
                    <a:gd name="connsiteY10" fmla="*/ 11569 h 16279"/>
                    <a:gd name="connsiteX11" fmla="*/ 26603 w 30480"/>
                    <a:gd name="connsiteY11" fmla="*/ 16280 h 16279"/>
                    <a:gd name="connsiteX12" fmla="*/ 20090 w 30480"/>
                    <a:gd name="connsiteY12" fmla="*/ 14756 h 16279"/>
                    <a:gd name="connsiteX13" fmla="*/ 10807 w 30480"/>
                    <a:gd name="connsiteY13" fmla="*/ 14756 h 16279"/>
                    <a:gd name="connsiteX14" fmla="*/ 2909 w 30480"/>
                    <a:gd name="connsiteY14" fmla="*/ 15034 h 16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480" h="16279">
                      <a:moveTo>
                        <a:pt x="0" y="6167"/>
                      </a:moveTo>
                      <a:lnTo>
                        <a:pt x="5957" y="623"/>
                      </a:lnTo>
                      <a:lnTo>
                        <a:pt x="8727" y="0"/>
                      </a:lnTo>
                      <a:lnTo>
                        <a:pt x="9974" y="2425"/>
                      </a:lnTo>
                      <a:lnTo>
                        <a:pt x="12470" y="1734"/>
                      </a:lnTo>
                      <a:lnTo>
                        <a:pt x="14546" y="623"/>
                      </a:lnTo>
                      <a:lnTo>
                        <a:pt x="20090" y="2425"/>
                      </a:lnTo>
                      <a:lnTo>
                        <a:pt x="28539" y="2425"/>
                      </a:lnTo>
                      <a:lnTo>
                        <a:pt x="30480" y="3810"/>
                      </a:lnTo>
                      <a:lnTo>
                        <a:pt x="29095" y="8104"/>
                      </a:lnTo>
                      <a:lnTo>
                        <a:pt x="27432" y="11569"/>
                      </a:lnTo>
                      <a:lnTo>
                        <a:pt x="26603" y="16280"/>
                      </a:lnTo>
                      <a:lnTo>
                        <a:pt x="20090" y="14756"/>
                      </a:lnTo>
                      <a:lnTo>
                        <a:pt x="10807" y="14756"/>
                      </a:lnTo>
                      <a:lnTo>
                        <a:pt x="2909" y="15034"/>
                      </a:lnTo>
                      <a:close/>
                    </a:path>
                  </a:pathLst>
                </a:custGeom>
                <a:grpFill/>
                <a:ln w="39624" cap="flat">
                  <a:noFill/>
                  <a:prstDash val="solid"/>
                  <a:miter/>
                </a:ln>
              </p:spPr>
              <p:txBody>
                <a:bodyPr rtlCol="0" anchor="ctr"/>
                <a:lstStyle/>
                <a:p>
                  <a:endParaRPr lang="en-US"/>
                </a:p>
              </p:txBody>
            </p:sp>
            <p:sp>
              <p:nvSpPr>
                <p:cNvPr id="254" name="Freeform: Shape 96">
                  <a:extLst>
                    <a:ext uri="{FF2B5EF4-FFF2-40B4-BE49-F238E27FC236}">
                      <a16:creationId xmlns:a16="http://schemas.microsoft.com/office/drawing/2014/main" id="{B39E96FA-48F6-47EC-A877-75050311DE2E}"/>
                    </a:ext>
                  </a:extLst>
                </p:cNvPr>
                <p:cNvSpPr/>
                <p:nvPr/>
              </p:nvSpPr>
              <p:spPr>
                <a:xfrm>
                  <a:off x="7840452" y="3951167"/>
                  <a:ext cx="14271" cy="19950"/>
                </a:xfrm>
                <a:custGeom>
                  <a:avLst/>
                  <a:gdLst>
                    <a:gd name="connsiteX0" fmla="*/ 0 w 14271"/>
                    <a:gd name="connsiteY0" fmla="*/ 3604 h 19950"/>
                    <a:gd name="connsiteX1" fmla="*/ 0 w 14271"/>
                    <a:gd name="connsiteY1" fmla="*/ 11085 h 19950"/>
                    <a:gd name="connsiteX2" fmla="*/ 2357 w 14271"/>
                    <a:gd name="connsiteY2" fmla="*/ 14688 h 19950"/>
                    <a:gd name="connsiteX3" fmla="*/ 6096 w 14271"/>
                    <a:gd name="connsiteY3" fmla="*/ 17736 h 19950"/>
                    <a:gd name="connsiteX4" fmla="*/ 9700 w 14271"/>
                    <a:gd name="connsiteY4" fmla="*/ 19951 h 19950"/>
                    <a:gd name="connsiteX5" fmla="*/ 12887 w 14271"/>
                    <a:gd name="connsiteY5" fmla="*/ 17042 h 19950"/>
                    <a:gd name="connsiteX6" fmla="*/ 14272 w 14271"/>
                    <a:gd name="connsiteY6" fmla="*/ 13303 h 19950"/>
                    <a:gd name="connsiteX7" fmla="*/ 13581 w 14271"/>
                    <a:gd name="connsiteY7" fmla="*/ 7620 h 19950"/>
                    <a:gd name="connsiteX8" fmla="*/ 10807 w 14271"/>
                    <a:gd name="connsiteY8" fmla="*/ 3604 h 19950"/>
                    <a:gd name="connsiteX9" fmla="*/ 7136 w 14271"/>
                    <a:gd name="connsiteY9" fmla="*/ 1421 h 19950"/>
                    <a:gd name="connsiteX10" fmla="*/ 4711 w 14271"/>
                    <a:gd name="connsiteY10" fmla="*/ 0 h 19950"/>
                    <a:gd name="connsiteX11" fmla="*/ 1524 w 14271"/>
                    <a:gd name="connsiteY11" fmla="*/ 1421 h 19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71" h="19950">
                      <a:moveTo>
                        <a:pt x="0" y="3604"/>
                      </a:moveTo>
                      <a:lnTo>
                        <a:pt x="0" y="11085"/>
                      </a:lnTo>
                      <a:lnTo>
                        <a:pt x="2357" y="14688"/>
                      </a:lnTo>
                      <a:lnTo>
                        <a:pt x="6096" y="17736"/>
                      </a:lnTo>
                      <a:lnTo>
                        <a:pt x="9700" y="19951"/>
                      </a:lnTo>
                      <a:lnTo>
                        <a:pt x="12887" y="17042"/>
                      </a:lnTo>
                      <a:lnTo>
                        <a:pt x="14272" y="13303"/>
                      </a:lnTo>
                      <a:lnTo>
                        <a:pt x="13581" y="7620"/>
                      </a:lnTo>
                      <a:lnTo>
                        <a:pt x="10807" y="3604"/>
                      </a:lnTo>
                      <a:lnTo>
                        <a:pt x="7136" y="1421"/>
                      </a:lnTo>
                      <a:lnTo>
                        <a:pt x="4711" y="0"/>
                      </a:lnTo>
                      <a:lnTo>
                        <a:pt x="1524" y="1421"/>
                      </a:lnTo>
                      <a:close/>
                    </a:path>
                  </a:pathLst>
                </a:custGeom>
                <a:grpFill/>
                <a:ln w="39624" cap="flat">
                  <a:noFill/>
                  <a:prstDash val="solid"/>
                  <a:miter/>
                </a:ln>
              </p:spPr>
              <p:txBody>
                <a:bodyPr rtlCol="0" anchor="ctr"/>
                <a:lstStyle/>
                <a:p>
                  <a:endParaRPr lang="en-US"/>
                </a:p>
              </p:txBody>
            </p:sp>
            <p:sp>
              <p:nvSpPr>
                <p:cNvPr id="255" name="Freeform: Shape 97">
                  <a:extLst>
                    <a:ext uri="{FF2B5EF4-FFF2-40B4-BE49-F238E27FC236}">
                      <a16:creationId xmlns:a16="http://schemas.microsoft.com/office/drawing/2014/main" id="{BA7CCBFE-582D-42A7-8DD7-56C5BB1E4DF2}"/>
                    </a:ext>
                  </a:extLst>
                </p:cNvPr>
                <p:cNvSpPr/>
                <p:nvPr/>
              </p:nvSpPr>
              <p:spPr>
                <a:xfrm>
                  <a:off x="7708276" y="3995505"/>
                  <a:ext cx="13438" cy="13716"/>
                </a:xfrm>
                <a:custGeom>
                  <a:avLst/>
                  <a:gdLst>
                    <a:gd name="connsiteX0" fmla="*/ 4778 w 13438"/>
                    <a:gd name="connsiteY0" fmla="*/ 0 h 13716"/>
                    <a:gd name="connsiteX1" fmla="*/ 9005 w 13438"/>
                    <a:gd name="connsiteY1" fmla="*/ 4985 h 13716"/>
                    <a:gd name="connsiteX2" fmla="*/ 13438 w 13438"/>
                    <a:gd name="connsiteY2" fmla="*/ 8727 h 13716"/>
                    <a:gd name="connsiteX3" fmla="*/ 12470 w 13438"/>
                    <a:gd name="connsiteY3" fmla="*/ 11636 h 13716"/>
                    <a:gd name="connsiteX4" fmla="*/ 9108 w 13438"/>
                    <a:gd name="connsiteY4" fmla="*/ 13716 h 13716"/>
                    <a:gd name="connsiteX5" fmla="*/ 3949 w 13438"/>
                    <a:gd name="connsiteY5" fmla="*/ 13716 h 13716"/>
                    <a:gd name="connsiteX6" fmla="*/ 1941 w 13438"/>
                    <a:gd name="connsiteY6" fmla="*/ 12053 h 13716"/>
                    <a:gd name="connsiteX7" fmla="*/ 1941 w 13438"/>
                    <a:gd name="connsiteY7" fmla="*/ 8727 h 13716"/>
                    <a:gd name="connsiteX8" fmla="*/ 0 w 13438"/>
                    <a:gd name="connsiteY8" fmla="*/ 6858 h 13716"/>
                    <a:gd name="connsiteX9" fmla="*/ 0 w 13438"/>
                    <a:gd name="connsiteY9" fmla="*/ 2909 h 13716"/>
                    <a:gd name="connsiteX10" fmla="*/ 1941 w 13438"/>
                    <a:gd name="connsiteY10" fmla="*/ 1663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38" h="13716">
                      <a:moveTo>
                        <a:pt x="4778" y="0"/>
                      </a:moveTo>
                      <a:lnTo>
                        <a:pt x="9005" y="4985"/>
                      </a:lnTo>
                      <a:lnTo>
                        <a:pt x="13438" y="8727"/>
                      </a:lnTo>
                      <a:lnTo>
                        <a:pt x="12470" y="11636"/>
                      </a:lnTo>
                      <a:lnTo>
                        <a:pt x="9108" y="13716"/>
                      </a:lnTo>
                      <a:lnTo>
                        <a:pt x="3949" y="13716"/>
                      </a:lnTo>
                      <a:lnTo>
                        <a:pt x="1941" y="12053"/>
                      </a:lnTo>
                      <a:lnTo>
                        <a:pt x="1941" y="8727"/>
                      </a:lnTo>
                      <a:lnTo>
                        <a:pt x="0" y="6858"/>
                      </a:lnTo>
                      <a:lnTo>
                        <a:pt x="0" y="2909"/>
                      </a:lnTo>
                      <a:lnTo>
                        <a:pt x="1941" y="1663"/>
                      </a:lnTo>
                      <a:close/>
                    </a:path>
                  </a:pathLst>
                </a:custGeom>
                <a:grpFill/>
                <a:ln w="39624" cap="flat">
                  <a:noFill/>
                  <a:prstDash val="solid"/>
                  <a:miter/>
                </a:ln>
              </p:spPr>
              <p:txBody>
                <a:bodyPr rtlCol="0" anchor="ctr"/>
                <a:lstStyle/>
                <a:p>
                  <a:endParaRPr lang="en-US"/>
                </a:p>
              </p:txBody>
            </p:sp>
            <p:sp>
              <p:nvSpPr>
                <p:cNvPr id="256" name="Freeform: Shape 98">
                  <a:extLst>
                    <a:ext uri="{FF2B5EF4-FFF2-40B4-BE49-F238E27FC236}">
                      <a16:creationId xmlns:a16="http://schemas.microsoft.com/office/drawing/2014/main" id="{8DC60B8E-B8DA-4965-A866-F2AAFE4DEB03}"/>
                    </a:ext>
                  </a:extLst>
                </p:cNvPr>
                <p:cNvSpPr/>
                <p:nvPr/>
              </p:nvSpPr>
              <p:spPr>
                <a:xfrm>
                  <a:off x="7738201" y="3991140"/>
                  <a:ext cx="11846" cy="8314"/>
                </a:xfrm>
                <a:custGeom>
                  <a:avLst/>
                  <a:gdLst>
                    <a:gd name="connsiteX0" fmla="*/ 0 w 11846"/>
                    <a:gd name="connsiteY0" fmla="*/ 6858 h 8314"/>
                    <a:gd name="connsiteX1" fmla="*/ 2496 w 11846"/>
                    <a:gd name="connsiteY1" fmla="*/ 8315 h 8314"/>
                    <a:gd name="connsiteX2" fmla="*/ 6445 w 11846"/>
                    <a:gd name="connsiteY2" fmla="*/ 4366 h 8314"/>
                    <a:gd name="connsiteX3" fmla="*/ 11847 w 11846"/>
                    <a:gd name="connsiteY3" fmla="*/ 1595 h 8314"/>
                    <a:gd name="connsiteX4" fmla="*/ 7485 w 11846"/>
                    <a:gd name="connsiteY4" fmla="*/ 0 h 8314"/>
                    <a:gd name="connsiteX5" fmla="*/ 3949 w 11846"/>
                    <a:gd name="connsiteY5" fmla="*/ 2909 h 8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46" h="8314">
                      <a:moveTo>
                        <a:pt x="0" y="6858"/>
                      </a:moveTo>
                      <a:lnTo>
                        <a:pt x="2496" y="8315"/>
                      </a:lnTo>
                      <a:lnTo>
                        <a:pt x="6445" y="4366"/>
                      </a:lnTo>
                      <a:lnTo>
                        <a:pt x="11847" y="1595"/>
                      </a:lnTo>
                      <a:lnTo>
                        <a:pt x="7485" y="0"/>
                      </a:lnTo>
                      <a:lnTo>
                        <a:pt x="3949" y="2909"/>
                      </a:lnTo>
                      <a:close/>
                    </a:path>
                  </a:pathLst>
                </a:custGeom>
                <a:grpFill/>
                <a:ln w="39624" cap="flat">
                  <a:noFill/>
                  <a:prstDash val="solid"/>
                  <a:miter/>
                </a:ln>
              </p:spPr>
              <p:txBody>
                <a:bodyPr rtlCol="0" anchor="ctr"/>
                <a:lstStyle/>
                <a:p>
                  <a:endParaRPr lang="en-US"/>
                </a:p>
              </p:txBody>
            </p:sp>
            <p:sp>
              <p:nvSpPr>
                <p:cNvPr id="257" name="Freeform: Shape 99">
                  <a:extLst>
                    <a:ext uri="{FF2B5EF4-FFF2-40B4-BE49-F238E27FC236}">
                      <a16:creationId xmlns:a16="http://schemas.microsoft.com/office/drawing/2014/main" id="{473D00AF-F10F-4028-8A47-A1015A1D6B8A}"/>
                    </a:ext>
                  </a:extLst>
                </p:cNvPr>
                <p:cNvSpPr/>
                <p:nvPr/>
              </p:nvSpPr>
              <p:spPr>
                <a:xfrm>
                  <a:off x="7710217" y="4010781"/>
                  <a:ext cx="18323" cy="10493"/>
                </a:xfrm>
                <a:custGeom>
                  <a:avLst/>
                  <a:gdLst>
                    <a:gd name="connsiteX0" fmla="*/ 15411 w 18323"/>
                    <a:gd name="connsiteY0" fmla="*/ 0 h 10493"/>
                    <a:gd name="connsiteX1" fmla="*/ 8553 w 18323"/>
                    <a:gd name="connsiteY1" fmla="*/ 2076 h 10493"/>
                    <a:gd name="connsiteX2" fmla="*/ 2215 w 18323"/>
                    <a:gd name="connsiteY2" fmla="*/ 3116 h 10493"/>
                    <a:gd name="connsiteX3" fmla="*/ 0 w 18323"/>
                    <a:gd name="connsiteY3" fmla="*/ 5505 h 10493"/>
                    <a:gd name="connsiteX4" fmla="*/ 0 w 18323"/>
                    <a:gd name="connsiteY4" fmla="*/ 8934 h 10493"/>
                    <a:gd name="connsiteX5" fmla="*/ 3877 w 18323"/>
                    <a:gd name="connsiteY5" fmla="*/ 9870 h 10493"/>
                    <a:gd name="connsiteX6" fmla="*/ 8763 w 18323"/>
                    <a:gd name="connsiteY6" fmla="*/ 10493 h 10493"/>
                    <a:gd name="connsiteX7" fmla="*/ 13748 w 18323"/>
                    <a:gd name="connsiteY7" fmla="*/ 8727 h 10493"/>
                    <a:gd name="connsiteX8" fmla="*/ 16970 w 18323"/>
                    <a:gd name="connsiteY8" fmla="*/ 6545 h 10493"/>
                    <a:gd name="connsiteX9" fmla="*/ 18324 w 18323"/>
                    <a:gd name="connsiteY9" fmla="*/ 3322 h 10493"/>
                    <a:gd name="connsiteX10" fmla="*/ 17074 w 18323"/>
                    <a:gd name="connsiteY10" fmla="*/ 726 h 1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323" h="10493">
                      <a:moveTo>
                        <a:pt x="15411" y="0"/>
                      </a:moveTo>
                      <a:lnTo>
                        <a:pt x="8553" y="2076"/>
                      </a:lnTo>
                      <a:lnTo>
                        <a:pt x="2215" y="3116"/>
                      </a:lnTo>
                      <a:lnTo>
                        <a:pt x="0" y="5505"/>
                      </a:lnTo>
                      <a:lnTo>
                        <a:pt x="0" y="8934"/>
                      </a:lnTo>
                      <a:lnTo>
                        <a:pt x="3877" y="9870"/>
                      </a:lnTo>
                      <a:lnTo>
                        <a:pt x="8763" y="10493"/>
                      </a:lnTo>
                      <a:lnTo>
                        <a:pt x="13748" y="8727"/>
                      </a:lnTo>
                      <a:lnTo>
                        <a:pt x="16970" y="6545"/>
                      </a:lnTo>
                      <a:lnTo>
                        <a:pt x="18324" y="3322"/>
                      </a:lnTo>
                      <a:lnTo>
                        <a:pt x="17074" y="726"/>
                      </a:lnTo>
                      <a:close/>
                    </a:path>
                  </a:pathLst>
                </a:custGeom>
                <a:grpFill/>
                <a:ln w="39624" cap="flat">
                  <a:noFill/>
                  <a:prstDash val="solid"/>
                  <a:miter/>
                </a:ln>
              </p:spPr>
              <p:txBody>
                <a:bodyPr rtlCol="0" anchor="ctr"/>
                <a:lstStyle/>
                <a:p>
                  <a:endParaRPr lang="en-US"/>
                </a:p>
              </p:txBody>
            </p:sp>
            <p:sp>
              <p:nvSpPr>
                <p:cNvPr id="258" name="Freeform: Shape 100">
                  <a:extLst>
                    <a:ext uri="{FF2B5EF4-FFF2-40B4-BE49-F238E27FC236}">
                      <a16:creationId xmlns:a16="http://schemas.microsoft.com/office/drawing/2014/main" id="{F6580F80-C4B8-45D6-916F-FC7C74B78A09}"/>
                    </a:ext>
                  </a:extLst>
                </p:cNvPr>
                <p:cNvSpPr/>
                <p:nvPr/>
              </p:nvSpPr>
              <p:spPr>
                <a:xfrm>
                  <a:off x="7715654" y="4020131"/>
                  <a:ext cx="13509" cy="7171"/>
                </a:xfrm>
                <a:custGeom>
                  <a:avLst/>
                  <a:gdLst>
                    <a:gd name="connsiteX0" fmla="*/ 0 w 13509"/>
                    <a:gd name="connsiteY0" fmla="*/ 4675 h 7171"/>
                    <a:gd name="connsiteX1" fmla="*/ 0 w 13509"/>
                    <a:gd name="connsiteY1" fmla="*/ 7172 h 7171"/>
                    <a:gd name="connsiteX2" fmla="*/ 6060 w 13509"/>
                    <a:gd name="connsiteY2" fmla="*/ 5509 h 7171"/>
                    <a:gd name="connsiteX3" fmla="*/ 10287 w 13509"/>
                    <a:gd name="connsiteY3" fmla="*/ 3532 h 7171"/>
                    <a:gd name="connsiteX4" fmla="*/ 13510 w 13509"/>
                    <a:gd name="connsiteY4" fmla="*/ 1143 h 7171"/>
                    <a:gd name="connsiteX5" fmla="*/ 12887 w 13509"/>
                    <a:gd name="connsiteY5" fmla="*/ 0 h 7171"/>
                    <a:gd name="connsiteX6" fmla="*/ 8207 w 13509"/>
                    <a:gd name="connsiteY6" fmla="*/ 1869 h 7171"/>
                    <a:gd name="connsiteX7" fmla="*/ 3723 w 13509"/>
                    <a:gd name="connsiteY7" fmla="*/ 3584 h 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509" h="7171">
                      <a:moveTo>
                        <a:pt x="0" y="4675"/>
                      </a:moveTo>
                      <a:lnTo>
                        <a:pt x="0" y="7172"/>
                      </a:lnTo>
                      <a:lnTo>
                        <a:pt x="6060" y="5509"/>
                      </a:lnTo>
                      <a:lnTo>
                        <a:pt x="10287" y="3532"/>
                      </a:lnTo>
                      <a:lnTo>
                        <a:pt x="13510" y="1143"/>
                      </a:lnTo>
                      <a:lnTo>
                        <a:pt x="12887" y="0"/>
                      </a:lnTo>
                      <a:lnTo>
                        <a:pt x="8207" y="1869"/>
                      </a:lnTo>
                      <a:lnTo>
                        <a:pt x="3723" y="3584"/>
                      </a:lnTo>
                      <a:close/>
                    </a:path>
                  </a:pathLst>
                </a:custGeom>
                <a:grpFill/>
                <a:ln w="39624" cap="flat">
                  <a:noFill/>
                  <a:prstDash val="solid"/>
                  <a:miter/>
                </a:ln>
              </p:spPr>
              <p:txBody>
                <a:bodyPr rtlCol="0" anchor="ctr"/>
                <a:lstStyle/>
                <a:p>
                  <a:endParaRPr lang="en-US"/>
                </a:p>
              </p:txBody>
            </p:sp>
            <p:sp>
              <p:nvSpPr>
                <p:cNvPr id="259" name="Freeform: Shape 101">
                  <a:extLst>
                    <a:ext uri="{FF2B5EF4-FFF2-40B4-BE49-F238E27FC236}">
                      <a16:creationId xmlns:a16="http://schemas.microsoft.com/office/drawing/2014/main" id="{261844B8-3A48-49DF-B5A8-DA655C8F7938}"/>
                    </a:ext>
                  </a:extLst>
                </p:cNvPr>
                <p:cNvSpPr/>
                <p:nvPr/>
              </p:nvSpPr>
              <p:spPr>
                <a:xfrm>
                  <a:off x="7721056" y="4023715"/>
                  <a:ext cx="12057" cy="9092"/>
                </a:xfrm>
                <a:custGeom>
                  <a:avLst/>
                  <a:gdLst>
                    <a:gd name="connsiteX0" fmla="*/ 10184 w 12057"/>
                    <a:gd name="connsiteY0" fmla="*/ 0 h 9092"/>
                    <a:gd name="connsiteX1" fmla="*/ 12057 w 12057"/>
                    <a:gd name="connsiteY1" fmla="*/ 1715 h 9092"/>
                    <a:gd name="connsiteX2" fmla="*/ 8521 w 12057"/>
                    <a:gd name="connsiteY2" fmla="*/ 3588 h 9092"/>
                    <a:gd name="connsiteX3" fmla="*/ 6132 w 12057"/>
                    <a:gd name="connsiteY3" fmla="*/ 6600 h 9092"/>
                    <a:gd name="connsiteX4" fmla="*/ 4782 w 12057"/>
                    <a:gd name="connsiteY4" fmla="*/ 9092 h 9092"/>
                    <a:gd name="connsiteX5" fmla="*/ 1766 w 12057"/>
                    <a:gd name="connsiteY5" fmla="*/ 9092 h 9092"/>
                    <a:gd name="connsiteX6" fmla="*/ 0 w 12057"/>
                    <a:gd name="connsiteY6" fmla="*/ 7223 h 9092"/>
                    <a:gd name="connsiteX7" fmla="*/ 2389 w 12057"/>
                    <a:gd name="connsiteY7" fmla="*/ 5354 h 9092"/>
                    <a:gd name="connsiteX8" fmla="*/ 2286 w 12057"/>
                    <a:gd name="connsiteY8" fmla="*/ 3588 h 9092"/>
                    <a:gd name="connsiteX9" fmla="*/ 7485 w 12057"/>
                    <a:gd name="connsiteY9" fmla="*/ 1611 h 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057" h="9092">
                      <a:moveTo>
                        <a:pt x="10184" y="0"/>
                      </a:moveTo>
                      <a:lnTo>
                        <a:pt x="12057" y="1715"/>
                      </a:lnTo>
                      <a:lnTo>
                        <a:pt x="8521" y="3588"/>
                      </a:lnTo>
                      <a:lnTo>
                        <a:pt x="6132" y="6600"/>
                      </a:lnTo>
                      <a:lnTo>
                        <a:pt x="4782" y="9092"/>
                      </a:lnTo>
                      <a:lnTo>
                        <a:pt x="1766" y="9092"/>
                      </a:lnTo>
                      <a:lnTo>
                        <a:pt x="0" y="7223"/>
                      </a:lnTo>
                      <a:lnTo>
                        <a:pt x="2389" y="5354"/>
                      </a:lnTo>
                      <a:lnTo>
                        <a:pt x="2286" y="3588"/>
                      </a:lnTo>
                      <a:lnTo>
                        <a:pt x="7485" y="1611"/>
                      </a:lnTo>
                      <a:close/>
                    </a:path>
                  </a:pathLst>
                </a:custGeom>
                <a:grpFill/>
                <a:ln w="39624" cap="flat">
                  <a:noFill/>
                  <a:prstDash val="solid"/>
                  <a:miter/>
                </a:ln>
              </p:spPr>
              <p:txBody>
                <a:bodyPr rtlCol="0" anchor="ctr"/>
                <a:lstStyle/>
                <a:p>
                  <a:endParaRPr lang="en-US"/>
                </a:p>
              </p:txBody>
            </p:sp>
            <p:sp>
              <p:nvSpPr>
                <p:cNvPr id="260" name="Freeform: Shape 102">
                  <a:extLst>
                    <a:ext uri="{FF2B5EF4-FFF2-40B4-BE49-F238E27FC236}">
                      <a16:creationId xmlns:a16="http://schemas.microsoft.com/office/drawing/2014/main" id="{3F9E3358-92E6-4A19-B0EF-3D67DB290CBC}"/>
                    </a:ext>
                  </a:extLst>
                </p:cNvPr>
                <p:cNvSpPr/>
                <p:nvPr/>
              </p:nvSpPr>
              <p:spPr>
                <a:xfrm>
                  <a:off x="7752333" y="3823008"/>
                  <a:ext cx="14029" cy="24630"/>
                </a:xfrm>
                <a:custGeom>
                  <a:avLst/>
                  <a:gdLst>
                    <a:gd name="connsiteX0" fmla="*/ 2393 w 14029"/>
                    <a:gd name="connsiteY0" fmla="*/ 0 h 24630"/>
                    <a:gd name="connsiteX1" fmla="*/ 6132 w 14029"/>
                    <a:gd name="connsiteY1" fmla="*/ 2496 h 24630"/>
                    <a:gd name="connsiteX2" fmla="*/ 10081 w 14029"/>
                    <a:gd name="connsiteY2" fmla="*/ 726 h 24630"/>
                    <a:gd name="connsiteX3" fmla="*/ 11085 w 14029"/>
                    <a:gd name="connsiteY3" fmla="*/ 3012 h 24630"/>
                    <a:gd name="connsiteX4" fmla="*/ 12470 w 14029"/>
                    <a:gd name="connsiteY4" fmla="*/ 7691 h 24630"/>
                    <a:gd name="connsiteX5" fmla="*/ 12470 w 14029"/>
                    <a:gd name="connsiteY5" fmla="*/ 14030 h 24630"/>
                    <a:gd name="connsiteX6" fmla="*/ 14030 w 14029"/>
                    <a:gd name="connsiteY6" fmla="*/ 18395 h 24630"/>
                    <a:gd name="connsiteX7" fmla="*/ 12887 w 14029"/>
                    <a:gd name="connsiteY7" fmla="*/ 24110 h 24630"/>
                    <a:gd name="connsiteX8" fmla="*/ 11537 w 14029"/>
                    <a:gd name="connsiteY8" fmla="*/ 24630 h 24630"/>
                    <a:gd name="connsiteX9" fmla="*/ 9664 w 14029"/>
                    <a:gd name="connsiteY9" fmla="*/ 21927 h 24630"/>
                    <a:gd name="connsiteX10" fmla="*/ 8211 w 14029"/>
                    <a:gd name="connsiteY10" fmla="*/ 21094 h 24630"/>
                    <a:gd name="connsiteX11" fmla="*/ 7795 w 14029"/>
                    <a:gd name="connsiteY11" fmla="*/ 14859 h 24630"/>
                    <a:gd name="connsiteX12" fmla="*/ 5925 w 14029"/>
                    <a:gd name="connsiteY12" fmla="*/ 13613 h 24630"/>
                    <a:gd name="connsiteX13" fmla="*/ 0 w 14029"/>
                    <a:gd name="connsiteY13" fmla="*/ 12783 h 24630"/>
                    <a:gd name="connsiteX14" fmla="*/ 0 w 14029"/>
                    <a:gd name="connsiteY14" fmla="*/ 5298 h 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029" h="24630">
                      <a:moveTo>
                        <a:pt x="2393" y="0"/>
                      </a:moveTo>
                      <a:lnTo>
                        <a:pt x="6132" y="2496"/>
                      </a:lnTo>
                      <a:lnTo>
                        <a:pt x="10081" y="726"/>
                      </a:lnTo>
                      <a:lnTo>
                        <a:pt x="11085" y="3012"/>
                      </a:lnTo>
                      <a:lnTo>
                        <a:pt x="12470" y="7691"/>
                      </a:lnTo>
                      <a:lnTo>
                        <a:pt x="12470" y="14030"/>
                      </a:lnTo>
                      <a:lnTo>
                        <a:pt x="14030" y="18395"/>
                      </a:lnTo>
                      <a:lnTo>
                        <a:pt x="12887" y="24110"/>
                      </a:lnTo>
                      <a:lnTo>
                        <a:pt x="11537" y="24630"/>
                      </a:lnTo>
                      <a:lnTo>
                        <a:pt x="9664" y="21927"/>
                      </a:lnTo>
                      <a:lnTo>
                        <a:pt x="8211" y="21094"/>
                      </a:lnTo>
                      <a:lnTo>
                        <a:pt x="7795" y="14859"/>
                      </a:lnTo>
                      <a:lnTo>
                        <a:pt x="5925" y="13613"/>
                      </a:lnTo>
                      <a:lnTo>
                        <a:pt x="0" y="12783"/>
                      </a:lnTo>
                      <a:lnTo>
                        <a:pt x="0" y="5298"/>
                      </a:lnTo>
                      <a:close/>
                    </a:path>
                  </a:pathLst>
                </a:custGeom>
                <a:grpFill/>
                <a:ln w="39624" cap="flat">
                  <a:noFill/>
                  <a:prstDash val="solid"/>
                  <a:miter/>
                </a:ln>
              </p:spPr>
              <p:txBody>
                <a:bodyPr rtlCol="0" anchor="ctr"/>
                <a:lstStyle/>
                <a:p>
                  <a:endParaRPr lang="en-US"/>
                </a:p>
              </p:txBody>
            </p:sp>
            <p:sp>
              <p:nvSpPr>
                <p:cNvPr id="261" name="Freeform: Shape 103">
                  <a:extLst>
                    <a:ext uri="{FF2B5EF4-FFF2-40B4-BE49-F238E27FC236}">
                      <a16:creationId xmlns:a16="http://schemas.microsoft.com/office/drawing/2014/main" id="{0319AA1C-2C11-47D4-8394-36E6311F01FB}"/>
                    </a:ext>
                  </a:extLst>
                </p:cNvPr>
                <p:cNvSpPr/>
                <p:nvPr/>
              </p:nvSpPr>
              <p:spPr>
                <a:xfrm>
                  <a:off x="7726425" y="3997581"/>
                  <a:ext cx="52649" cy="65536"/>
                </a:xfrm>
                <a:custGeom>
                  <a:avLst/>
                  <a:gdLst>
                    <a:gd name="connsiteX0" fmla="*/ 4016 w 52649"/>
                    <a:gd name="connsiteY0" fmla="*/ 32699 h 65536"/>
                    <a:gd name="connsiteX1" fmla="*/ 4711 w 52649"/>
                    <a:gd name="connsiteY1" fmla="*/ 35885 h 65536"/>
                    <a:gd name="connsiteX2" fmla="*/ 659 w 52649"/>
                    <a:gd name="connsiteY2" fmla="*/ 40041 h 65536"/>
                    <a:gd name="connsiteX3" fmla="*/ 0 w 52649"/>
                    <a:gd name="connsiteY3" fmla="*/ 43228 h 65536"/>
                    <a:gd name="connsiteX4" fmla="*/ 2115 w 52649"/>
                    <a:gd name="connsiteY4" fmla="*/ 45168 h 65536"/>
                    <a:gd name="connsiteX5" fmla="*/ 4711 w 52649"/>
                    <a:gd name="connsiteY5" fmla="*/ 42259 h 65536"/>
                    <a:gd name="connsiteX6" fmla="*/ 9283 w 52649"/>
                    <a:gd name="connsiteY6" fmla="*/ 42676 h 65536"/>
                    <a:gd name="connsiteX7" fmla="*/ 13164 w 52649"/>
                    <a:gd name="connsiteY7" fmla="*/ 40874 h 65536"/>
                    <a:gd name="connsiteX8" fmla="*/ 17701 w 52649"/>
                    <a:gd name="connsiteY8" fmla="*/ 40458 h 65536"/>
                    <a:gd name="connsiteX9" fmla="*/ 22582 w 52649"/>
                    <a:gd name="connsiteY9" fmla="*/ 39037 h 65536"/>
                    <a:gd name="connsiteX10" fmla="*/ 27019 w 52649"/>
                    <a:gd name="connsiteY10" fmla="*/ 38243 h 65536"/>
                    <a:gd name="connsiteX11" fmla="*/ 30758 w 52649"/>
                    <a:gd name="connsiteY11" fmla="*/ 40458 h 65536"/>
                    <a:gd name="connsiteX12" fmla="*/ 28265 w 52649"/>
                    <a:gd name="connsiteY12" fmla="*/ 42815 h 65536"/>
                    <a:gd name="connsiteX13" fmla="*/ 24523 w 52649"/>
                    <a:gd name="connsiteY13" fmla="*/ 44394 h 65536"/>
                    <a:gd name="connsiteX14" fmla="*/ 26047 w 52649"/>
                    <a:gd name="connsiteY14" fmla="*/ 46831 h 65536"/>
                    <a:gd name="connsiteX15" fmla="*/ 22999 w 52649"/>
                    <a:gd name="connsiteY15" fmla="*/ 48633 h 65536"/>
                    <a:gd name="connsiteX16" fmla="*/ 20507 w 52649"/>
                    <a:gd name="connsiteY16" fmla="*/ 51264 h 65536"/>
                    <a:gd name="connsiteX17" fmla="*/ 21475 w 52649"/>
                    <a:gd name="connsiteY17" fmla="*/ 52927 h 65536"/>
                    <a:gd name="connsiteX18" fmla="*/ 24245 w 52649"/>
                    <a:gd name="connsiteY18" fmla="*/ 52927 h 65536"/>
                    <a:gd name="connsiteX19" fmla="*/ 24940 w 52649"/>
                    <a:gd name="connsiteY19" fmla="*/ 55285 h 65536"/>
                    <a:gd name="connsiteX20" fmla="*/ 22721 w 52649"/>
                    <a:gd name="connsiteY20" fmla="*/ 57360 h 65536"/>
                    <a:gd name="connsiteX21" fmla="*/ 25356 w 52649"/>
                    <a:gd name="connsiteY21" fmla="*/ 64568 h 65536"/>
                    <a:gd name="connsiteX22" fmla="*/ 28127 w 52649"/>
                    <a:gd name="connsiteY22" fmla="*/ 65536 h 65536"/>
                    <a:gd name="connsiteX23" fmla="*/ 36437 w 52649"/>
                    <a:gd name="connsiteY23" fmla="*/ 64429 h 65536"/>
                    <a:gd name="connsiteX24" fmla="*/ 38239 w 52649"/>
                    <a:gd name="connsiteY24" fmla="*/ 63179 h 65536"/>
                    <a:gd name="connsiteX25" fmla="*/ 40319 w 52649"/>
                    <a:gd name="connsiteY25" fmla="*/ 64151 h 65536"/>
                    <a:gd name="connsiteX26" fmla="*/ 45998 w 52649"/>
                    <a:gd name="connsiteY26" fmla="*/ 63873 h 65536"/>
                    <a:gd name="connsiteX27" fmla="*/ 45998 w 52649"/>
                    <a:gd name="connsiteY27" fmla="*/ 58746 h 65536"/>
                    <a:gd name="connsiteX28" fmla="*/ 48633 w 52649"/>
                    <a:gd name="connsiteY28" fmla="*/ 59301 h 65536"/>
                    <a:gd name="connsiteX29" fmla="*/ 48633 w 52649"/>
                    <a:gd name="connsiteY29" fmla="*/ 56531 h 65536"/>
                    <a:gd name="connsiteX30" fmla="*/ 46276 w 52649"/>
                    <a:gd name="connsiteY30" fmla="*/ 52376 h 65536"/>
                    <a:gd name="connsiteX31" fmla="*/ 47109 w 52649"/>
                    <a:gd name="connsiteY31" fmla="*/ 49117 h 65536"/>
                    <a:gd name="connsiteX32" fmla="*/ 47248 w 52649"/>
                    <a:gd name="connsiteY32" fmla="*/ 45585 h 65536"/>
                    <a:gd name="connsiteX33" fmla="*/ 48633 w 52649"/>
                    <a:gd name="connsiteY33" fmla="*/ 43367 h 65536"/>
                    <a:gd name="connsiteX34" fmla="*/ 49601 w 52649"/>
                    <a:gd name="connsiteY34" fmla="*/ 43783 h 65536"/>
                    <a:gd name="connsiteX35" fmla="*/ 51959 w 52649"/>
                    <a:gd name="connsiteY35" fmla="*/ 45724 h 65536"/>
                    <a:gd name="connsiteX36" fmla="*/ 52649 w 52649"/>
                    <a:gd name="connsiteY36" fmla="*/ 38382 h 65536"/>
                    <a:gd name="connsiteX37" fmla="*/ 48633 w 52649"/>
                    <a:gd name="connsiteY37" fmla="*/ 36854 h 65536"/>
                    <a:gd name="connsiteX38" fmla="*/ 48216 w 52649"/>
                    <a:gd name="connsiteY38" fmla="*/ 34639 h 65536"/>
                    <a:gd name="connsiteX39" fmla="*/ 50570 w 52649"/>
                    <a:gd name="connsiteY39" fmla="*/ 31730 h 65536"/>
                    <a:gd name="connsiteX40" fmla="*/ 49601 w 52649"/>
                    <a:gd name="connsiteY40" fmla="*/ 28821 h 65536"/>
                    <a:gd name="connsiteX41" fmla="*/ 50296 w 52649"/>
                    <a:gd name="connsiteY41" fmla="*/ 24523 h 65536"/>
                    <a:gd name="connsiteX42" fmla="*/ 51125 w 52649"/>
                    <a:gd name="connsiteY42" fmla="*/ 19399 h 65536"/>
                    <a:gd name="connsiteX43" fmla="*/ 49601 w 52649"/>
                    <a:gd name="connsiteY43" fmla="*/ 15379 h 65536"/>
                    <a:gd name="connsiteX44" fmla="*/ 48216 w 52649"/>
                    <a:gd name="connsiteY44" fmla="*/ 11640 h 65536"/>
                    <a:gd name="connsiteX45" fmla="*/ 49601 w 52649"/>
                    <a:gd name="connsiteY45" fmla="*/ 7898 h 65536"/>
                    <a:gd name="connsiteX46" fmla="*/ 48494 w 52649"/>
                    <a:gd name="connsiteY46" fmla="*/ 4782 h 65536"/>
                    <a:gd name="connsiteX47" fmla="*/ 44613 w 52649"/>
                    <a:gd name="connsiteY47" fmla="*/ 3743 h 65536"/>
                    <a:gd name="connsiteX48" fmla="*/ 42259 w 52649"/>
                    <a:gd name="connsiteY48" fmla="*/ 0 h 65536"/>
                    <a:gd name="connsiteX49" fmla="*/ 37409 w 52649"/>
                    <a:gd name="connsiteY49" fmla="*/ 833 h 65536"/>
                    <a:gd name="connsiteX50" fmla="*/ 37965 w 52649"/>
                    <a:gd name="connsiteY50" fmla="*/ 6096 h 65536"/>
                    <a:gd name="connsiteX51" fmla="*/ 35330 w 52649"/>
                    <a:gd name="connsiteY51" fmla="*/ 7346 h 65536"/>
                    <a:gd name="connsiteX52" fmla="*/ 34361 w 52649"/>
                    <a:gd name="connsiteY52" fmla="*/ 4782 h 65536"/>
                    <a:gd name="connsiteX53" fmla="*/ 31591 w 52649"/>
                    <a:gd name="connsiteY53" fmla="*/ 1873 h 65536"/>
                    <a:gd name="connsiteX54" fmla="*/ 30619 w 52649"/>
                    <a:gd name="connsiteY54" fmla="*/ 0 h 65536"/>
                    <a:gd name="connsiteX55" fmla="*/ 28265 w 52649"/>
                    <a:gd name="connsiteY55" fmla="*/ 0 h 65536"/>
                    <a:gd name="connsiteX56" fmla="*/ 26325 w 52649"/>
                    <a:gd name="connsiteY56" fmla="*/ 972 h 65536"/>
                    <a:gd name="connsiteX57" fmla="*/ 21753 w 52649"/>
                    <a:gd name="connsiteY57" fmla="*/ 833 h 65536"/>
                    <a:gd name="connsiteX58" fmla="*/ 17701 w 52649"/>
                    <a:gd name="connsiteY58" fmla="*/ 4782 h 65536"/>
                    <a:gd name="connsiteX59" fmla="*/ 19534 w 52649"/>
                    <a:gd name="connsiteY59" fmla="*/ 8315 h 65536"/>
                    <a:gd name="connsiteX60" fmla="*/ 26325 w 52649"/>
                    <a:gd name="connsiteY60" fmla="*/ 9839 h 65536"/>
                    <a:gd name="connsiteX61" fmla="*/ 27432 w 52649"/>
                    <a:gd name="connsiteY61" fmla="*/ 13200 h 65536"/>
                    <a:gd name="connsiteX62" fmla="*/ 22721 w 52649"/>
                    <a:gd name="connsiteY62" fmla="*/ 14688 h 65536"/>
                    <a:gd name="connsiteX63" fmla="*/ 22999 w 52649"/>
                    <a:gd name="connsiteY63" fmla="*/ 15935 h 65536"/>
                    <a:gd name="connsiteX64" fmla="*/ 29928 w 52649"/>
                    <a:gd name="connsiteY64" fmla="*/ 17875 h 65536"/>
                    <a:gd name="connsiteX65" fmla="*/ 27154 w 52649"/>
                    <a:gd name="connsiteY65" fmla="*/ 20507 h 65536"/>
                    <a:gd name="connsiteX66" fmla="*/ 26325 w 52649"/>
                    <a:gd name="connsiteY66" fmla="*/ 24249 h 65536"/>
                    <a:gd name="connsiteX67" fmla="*/ 30206 w 52649"/>
                    <a:gd name="connsiteY67" fmla="*/ 27575 h 65536"/>
                    <a:gd name="connsiteX68" fmla="*/ 27571 w 52649"/>
                    <a:gd name="connsiteY68" fmla="*/ 29722 h 65536"/>
                    <a:gd name="connsiteX69" fmla="*/ 24523 w 52649"/>
                    <a:gd name="connsiteY69" fmla="*/ 26880 h 65536"/>
                    <a:gd name="connsiteX70" fmla="*/ 22443 w 52649"/>
                    <a:gd name="connsiteY70" fmla="*/ 23693 h 65536"/>
                    <a:gd name="connsiteX71" fmla="*/ 17701 w 52649"/>
                    <a:gd name="connsiteY71" fmla="*/ 16490 h 65536"/>
                    <a:gd name="connsiteX72" fmla="*/ 15379 w 52649"/>
                    <a:gd name="connsiteY72" fmla="*/ 15657 h 65536"/>
                    <a:gd name="connsiteX73" fmla="*/ 16073 w 52649"/>
                    <a:gd name="connsiteY73" fmla="*/ 13200 h 65536"/>
                    <a:gd name="connsiteX74" fmla="*/ 13855 w 52649"/>
                    <a:gd name="connsiteY74" fmla="*/ 9700 h 65536"/>
                    <a:gd name="connsiteX75" fmla="*/ 11775 w 52649"/>
                    <a:gd name="connsiteY75" fmla="*/ 7485 h 65536"/>
                    <a:gd name="connsiteX76" fmla="*/ 8453 w 52649"/>
                    <a:gd name="connsiteY76" fmla="*/ 7620 h 65536"/>
                    <a:gd name="connsiteX77" fmla="*/ 7620 w 52649"/>
                    <a:gd name="connsiteY77" fmla="*/ 10672 h 65536"/>
                    <a:gd name="connsiteX78" fmla="*/ 6687 w 52649"/>
                    <a:gd name="connsiteY78" fmla="*/ 15796 h 65536"/>
                    <a:gd name="connsiteX79" fmla="*/ 9977 w 52649"/>
                    <a:gd name="connsiteY79" fmla="*/ 16629 h 65536"/>
                    <a:gd name="connsiteX80" fmla="*/ 10529 w 52649"/>
                    <a:gd name="connsiteY80" fmla="*/ 17736 h 65536"/>
                    <a:gd name="connsiteX81" fmla="*/ 8037 w 52649"/>
                    <a:gd name="connsiteY81" fmla="*/ 20368 h 65536"/>
                    <a:gd name="connsiteX82" fmla="*/ 9144 w 52649"/>
                    <a:gd name="connsiteY82" fmla="*/ 23693 h 65536"/>
                    <a:gd name="connsiteX83" fmla="*/ 13855 w 52649"/>
                    <a:gd name="connsiteY83" fmla="*/ 26134 h 65536"/>
                    <a:gd name="connsiteX84" fmla="*/ 11775 w 52649"/>
                    <a:gd name="connsiteY84" fmla="*/ 28960 h 65536"/>
                    <a:gd name="connsiteX85" fmla="*/ 15101 w 52649"/>
                    <a:gd name="connsiteY85" fmla="*/ 33393 h 65536"/>
                    <a:gd name="connsiteX86" fmla="*/ 13438 w 52649"/>
                    <a:gd name="connsiteY86" fmla="*/ 35227 h 65536"/>
                    <a:gd name="connsiteX87" fmla="*/ 8727 w 52649"/>
                    <a:gd name="connsiteY87" fmla="*/ 29722 h 6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2649" h="65536">
                      <a:moveTo>
                        <a:pt x="4016" y="32699"/>
                      </a:moveTo>
                      <a:lnTo>
                        <a:pt x="4711" y="35885"/>
                      </a:lnTo>
                      <a:lnTo>
                        <a:pt x="659" y="40041"/>
                      </a:lnTo>
                      <a:lnTo>
                        <a:pt x="0" y="43228"/>
                      </a:lnTo>
                      <a:lnTo>
                        <a:pt x="2115" y="45168"/>
                      </a:lnTo>
                      <a:lnTo>
                        <a:pt x="4711" y="42259"/>
                      </a:lnTo>
                      <a:lnTo>
                        <a:pt x="9283" y="42676"/>
                      </a:lnTo>
                      <a:lnTo>
                        <a:pt x="13164" y="40874"/>
                      </a:lnTo>
                      <a:lnTo>
                        <a:pt x="17701" y="40458"/>
                      </a:lnTo>
                      <a:lnTo>
                        <a:pt x="22582" y="39037"/>
                      </a:lnTo>
                      <a:lnTo>
                        <a:pt x="27019" y="38243"/>
                      </a:lnTo>
                      <a:lnTo>
                        <a:pt x="30758" y="40458"/>
                      </a:lnTo>
                      <a:lnTo>
                        <a:pt x="28265" y="42815"/>
                      </a:lnTo>
                      <a:lnTo>
                        <a:pt x="24523" y="44394"/>
                      </a:lnTo>
                      <a:lnTo>
                        <a:pt x="26047" y="46831"/>
                      </a:lnTo>
                      <a:lnTo>
                        <a:pt x="22999" y="48633"/>
                      </a:lnTo>
                      <a:lnTo>
                        <a:pt x="20507" y="51264"/>
                      </a:lnTo>
                      <a:lnTo>
                        <a:pt x="21475" y="52927"/>
                      </a:lnTo>
                      <a:lnTo>
                        <a:pt x="24245" y="52927"/>
                      </a:lnTo>
                      <a:lnTo>
                        <a:pt x="24940" y="55285"/>
                      </a:lnTo>
                      <a:lnTo>
                        <a:pt x="22721" y="57360"/>
                      </a:lnTo>
                      <a:lnTo>
                        <a:pt x="25356" y="64568"/>
                      </a:lnTo>
                      <a:lnTo>
                        <a:pt x="28127" y="65536"/>
                      </a:lnTo>
                      <a:lnTo>
                        <a:pt x="36437" y="64429"/>
                      </a:lnTo>
                      <a:lnTo>
                        <a:pt x="38239" y="63179"/>
                      </a:lnTo>
                      <a:lnTo>
                        <a:pt x="40319" y="64151"/>
                      </a:lnTo>
                      <a:lnTo>
                        <a:pt x="45998" y="63873"/>
                      </a:lnTo>
                      <a:lnTo>
                        <a:pt x="45998" y="58746"/>
                      </a:lnTo>
                      <a:lnTo>
                        <a:pt x="48633" y="59301"/>
                      </a:lnTo>
                      <a:lnTo>
                        <a:pt x="48633" y="56531"/>
                      </a:lnTo>
                      <a:lnTo>
                        <a:pt x="46276" y="52376"/>
                      </a:lnTo>
                      <a:lnTo>
                        <a:pt x="47109" y="49117"/>
                      </a:lnTo>
                      <a:lnTo>
                        <a:pt x="47248" y="45585"/>
                      </a:lnTo>
                      <a:lnTo>
                        <a:pt x="48633" y="43367"/>
                      </a:lnTo>
                      <a:lnTo>
                        <a:pt x="49601" y="43783"/>
                      </a:lnTo>
                      <a:lnTo>
                        <a:pt x="51959" y="45724"/>
                      </a:lnTo>
                      <a:lnTo>
                        <a:pt x="52649" y="38382"/>
                      </a:lnTo>
                      <a:lnTo>
                        <a:pt x="48633" y="36854"/>
                      </a:lnTo>
                      <a:lnTo>
                        <a:pt x="48216" y="34639"/>
                      </a:lnTo>
                      <a:lnTo>
                        <a:pt x="50570" y="31730"/>
                      </a:lnTo>
                      <a:lnTo>
                        <a:pt x="49601" y="28821"/>
                      </a:lnTo>
                      <a:lnTo>
                        <a:pt x="50296" y="24523"/>
                      </a:lnTo>
                      <a:lnTo>
                        <a:pt x="51125" y="19399"/>
                      </a:lnTo>
                      <a:lnTo>
                        <a:pt x="49601" y="15379"/>
                      </a:lnTo>
                      <a:lnTo>
                        <a:pt x="48216" y="11640"/>
                      </a:lnTo>
                      <a:lnTo>
                        <a:pt x="49601" y="7898"/>
                      </a:lnTo>
                      <a:lnTo>
                        <a:pt x="48494" y="4782"/>
                      </a:lnTo>
                      <a:lnTo>
                        <a:pt x="44613" y="3743"/>
                      </a:lnTo>
                      <a:lnTo>
                        <a:pt x="42259" y="0"/>
                      </a:lnTo>
                      <a:lnTo>
                        <a:pt x="37409" y="833"/>
                      </a:lnTo>
                      <a:lnTo>
                        <a:pt x="37965" y="6096"/>
                      </a:lnTo>
                      <a:lnTo>
                        <a:pt x="35330" y="7346"/>
                      </a:lnTo>
                      <a:lnTo>
                        <a:pt x="34361" y="4782"/>
                      </a:lnTo>
                      <a:lnTo>
                        <a:pt x="31591" y="1873"/>
                      </a:lnTo>
                      <a:lnTo>
                        <a:pt x="30619" y="0"/>
                      </a:lnTo>
                      <a:lnTo>
                        <a:pt x="28265" y="0"/>
                      </a:lnTo>
                      <a:lnTo>
                        <a:pt x="26325" y="972"/>
                      </a:lnTo>
                      <a:lnTo>
                        <a:pt x="21753" y="833"/>
                      </a:lnTo>
                      <a:lnTo>
                        <a:pt x="17701" y="4782"/>
                      </a:lnTo>
                      <a:lnTo>
                        <a:pt x="19534" y="8315"/>
                      </a:lnTo>
                      <a:lnTo>
                        <a:pt x="26325" y="9839"/>
                      </a:lnTo>
                      <a:lnTo>
                        <a:pt x="27432" y="13200"/>
                      </a:lnTo>
                      <a:lnTo>
                        <a:pt x="22721" y="14688"/>
                      </a:lnTo>
                      <a:lnTo>
                        <a:pt x="22999" y="15935"/>
                      </a:lnTo>
                      <a:lnTo>
                        <a:pt x="29928" y="17875"/>
                      </a:lnTo>
                      <a:lnTo>
                        <a:pt x="27154" y="20507"/>
                      </a:lnTo>
                      <a:lnTo>
                        <a:pt x="26325" y="24249"/>
                      </a:lnTo>
                      <a:lnTo>
                        <a:pt x="30206" y="27575"/>
                      </a:lnTo>
                      <a:lnTo>
                        <a:pt x="27571" y="29722"/>
                      </a:lnTo>
                      <a:lnTo>
                        <a:pt x="24523" y="26880"/>
                      </a:lnTo>
                      <a:lnTo>
                        <a:pt x="22443" y="23693"/>
                      </a:lnTo>
                      <a:lnTo>
                        <a:pt x="17701" y="16490"/>
                      </a:lnTo>
                      <a:lnTo>
                        <a:pt x="15379" y="15657"/>
                      </a:lnTo>
                      <a:lnTo>
                        <a:pt x="16073" y="13200"/>
                      </a:lnTo>
                      <a:lnTo>
                        <a:pt x="13855" y="9700"/>
                      </a:lnTo>
                      <a:lnTo>
                        <a:pt x="11775" y="7485"/>
                      </a:lnTo>
                      <a:lnTo>
                        <a:pt x="8453" y="7620"/>
                      </a:lnTo>
                      <a:lnTo>
                        <a:pt x="7620" y="10672"/>
                      </a:lnTo>
                      <a:lnTo>
                        <a:pt x="6687" y="15796"/>
                      </a:lnTo>
                      <a:lnTo>
                        <a:pt x="9977" y="16629"/>
                      </a:lnTo>
                      <a:lnTo>
                        <a:pt x="10529" y="17736"/>
                      </a:lnTo>
                      <a:lnTo>
                        <a:pt x="8037" y="20368"/>
                      </a:lnTo>
                      <a:lnTo>
                        <a:pt x="9144" y="23693"/>
                      </a:lnTo>
                      <a:lnTo>
                        <a:pt x="13855" y="26134"/>
                      </a:lnTo>
                      <a:lnTo>
                        <a:pt x="11775" y="28960"/>
                      </a:lnTo>
                      <a:lnTo>
                        <a:pt x="15101" y="33393"/>
                      </a:lnTo>
                      <a:lnTo>
                        <a:pt x="13438" y="35227"/>
                      </a:lnTo>
                      <a:lnTo>
                        <a:pt x="8727" y="29722"/>
                      </a:lnTo>
                      <a:close/>
                    </a:path>
                  </a:pathLst>
                </a:custGeom>
                <a:grpFill/>
                <a:ln w="39624" cap="flat">
                  <a:noFill/>
                  <a:prstDash val="solid"/>
                  <a:miter/>
                </a:ln>
              </p:spPr>
              <p:txBody>
                <a:bodyPr rtlCol="0" anchor="ctr"/>
                <a:lstStyle/>
                <a:p>
                  <a:endParaRPr lang="en-US"/>
                </a:p>
              </p:txBody>
            </p:sp>
            <p:sp>
              <p:nvSpPr>
                <p:cNvPr id="262" name="Freeform: Shape 104">
                  <a:extLst>
                    <a:ext uri="{FF2B5EF4-FFF2-40B4-BE49-F238E27FC236}">
                      <a16:creationId xmlns:a16="http://schemas.microsoft.com/office/drawing/2014/main" id="{ABF7FD14-A683-46F6-82BD-E1E83126063C}"/>
                    </a:ext>
                  </a:extLst>
                </p:cNvPr>
                <p:cNvSpPr/>
                <p:nvPr/>
              </p:nvSpPr>
              <p:spPr>
                <a:xfrm>
                  <a:off x="7783302" y="4037487"/>
                  <a:ext cx="9973" cy="9556"/>
                </a:xfrm>
                <a:custGeom>
                  <a:avLst/>
                  <a:gdLst>
                    <a:gd name="connsiteX0" fmla="*/ 0 w 9973"/>
                    <a:gd name="connsiteY0" fmla="*/ 6024 h 9556"/>
                    <a:gd name="connsiteX1" fmla="*/ 968 w 9973"/>
                    <a:gd name="connsiteY1" fmla="*/ 9557 h 9556"/>
                    <a:gd name="connsiteX2" fmla="*/ 4362 w 9973"/>
                    <a:gd name="connsiteY2" fmla="*/ 7791 h 9556"/>
                    <a:gd name="connsiteX3" fmla="*/ 5195 w 9973"/>
                    <a:gd name="connsiteY3" fmla="*/ 4489 h 9556"/>
                    <a:gd name="connsiteX4" fmla="*/ 6858 w 9973"/>
                    <a:gd name="connsiteY4" fmla="*/ 6024 h 9556"/>
                    <a:gd name="connsiteX5" fmla="*/ 9974 w 9973"/>
                    <a:gd name="connsiteY5" fmla="*/ 2909 h 9556"/>
                    <a:gd name="connsiteX6" fmla="*/ 6858 w 9973"/>
                    <a:gd name="connsiteY6" fmla="*/ 0 h 9556"/>
                    <a:gd name="connsiteX7" fmla="*/ 4985 w 9973"/>
                    <a:gd name="connsiteY7" fmla="*/ 1798 h 9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73" h="9556">
                      <a:moveTo>
                        <a:pt x="0" y="6024"/>
                      </a:moveTo>
                      <a:lnTo>
                        <a:pt x="968" y="9557"/>
                      </a:lnTo>
                      <a:lnTo>
                        <a:pt x="4362" y="7791"/>
                      </a:lnTo>
                      <a:lnTo>
                        <a:pt x="5195" y="4489"/>
                      </a:lnTo>
                      <a:lnTo>
                        <a:pt x="6858" y="6024"/>
                      </a:lnTo>
                      <a:lnTo>
                        <a:pt x="9974" y="2909"/>
                      </a:lnTo>
                      <a:lnTo>
                        <a:pt x="6858" y="0"/>
                      </a:lnTo>
                      <a:lnTo>
                        <a:pt x="4985" y="1798"/>
                      </a:lnTo>
                      <a:close/>
                    </a:path>
                  </a:pathLst>
                </a:custGeom>
                <a:grpFill/>
                <a:ln w="39624" cap="flat">
                  <a:noFill/>
                  <a:prstDash val="solid"/>
                  <a:miter/>
                </a:ln>
              </p:spPr>
              <p:txBody>
                <a:bodyPr rtlCol="0" anchor="ctr"/>
                <a:lstStyle/>
                <a:p>
                  <a:endParaRPr lang="en-US"/>
                </a:p>
              </p:txBody>
            </p:sp>
            <p:sp>
              <p:nvSpPr>
                <p:cNvPr id="263" name="Freeform: Shape 105">
                  <a:extLst>
                    <a:ext uri="{FF2B5EF4-FFF2-40B4-BE49-F238E27FC236}">
                      <a16:creationId xmlns:a16="http://schemas.microsoft.com/office/drawing/2014/main" id="{43EB3F9F-3186-40E8-A3C5-3A5FCFCAF2A9}"/>
                    </a:ext>
                  </a:extLst>
                </p:cNvPr>
                <p:cNvSpPr/>
                <p:nvPr/>
              </p:nvSpPr>
              <p:spPr>
                <a:xfrm>
                  <a:off x="7804705" y="4023715"/>
                  <a:ext cx="4572" cy="9092"/>
                </a:xfrm>
                <a:custGeom>
                  <a:avLst/>
                  <a:gdLst>
                    <a:gd name="connsiteX0" fmla="*/ 972 w 4572"/>
                    <a:gd name="connsiteY0" fmla="*/ 9092 h 9092"/>
                    <a:gd name="connsiteX1" fmla="*/ 4572 w 4572"/>
                    <a:gd name="connsiteY1" fmla="*/ 7811 h 9092"/>
                    <a:gd name="connsiteX2" fmla="*/ 4020 w 4572"/>
                    <a:gd name="connsiteY2" fmla="*/ 4548 h 9092"/>
                    <a:gd name="connsiteX3" fmla="*/ 2219 w 4572"/>
                    <a:gd name="connsiteY3" fmla="*/ 0 h 9092"/>
                    <a:gd name="connsiteX4" fmla="*/ 0 w 4572"/>
                    <a:gd name="connsiteY4" fmla="*/ 1715 h 9092"/>
                    <a:gd name="connsiteX5" fmla="*/ 0 w 4572"/>
                    <a:gd name="connsiteY5" fmla="*/ 5318 h 9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2" h="9092">
                      <a:moveTo>
                        <a:pt x="972" y="9092"/>
                      </a:moveTo>
                      <a:lnTo>
                        <a:pt x="4572" y="7811"/>
                      </a:lnTo>
                      <a:lnTo>
                        <a:pt x="4020" y="4548"/>
                      </a:lnTo>
                      <a:lnTo>
                        <a:pt x="2219" y="0"/>
                      </a:lnTo>
                      <a:lnTo>
                        <a:pt x="0" y="1715"/>
                      </a:lnTo>
                      <a:lnTo>
                        <a:pt x="0" y="5318"/>
                      </a:lnTo>
                      <a:close/>
                    </a:path>
                  </a:pathLst>
                </a:custGeom>
                <a:grpFill/>
                <a:ln w="39624" cap="flat">
                  <a:noFill/>
                  <a:prstDash val="solid"/>
                  <a:miter/>
                </a:ln>
              </p:spPr>
              <p:txBody>
                <a:bodyPr rtlCol="0" anchor="ctr"/>
                <a:lstStyle/>
                <a:p>
                  <a:endParaRPr lang="en-US"/>
                </a:p>
              </p:txBody>
            </p:sp>
            <p:sp>
              <p:nvSpPr>
                <p:cNvPr id="264" name="Freeform: Shape 106">
                  <a:extLst>
                    <a:ext uri="{FF2B5EF4-FFF2-40B4-BE49-F238E27FC236}">
                      <a16:creationId xmlns:a16="http://schemas.microsoft.com/office/drawing/2014/main" id="{A9BB0A24-9047-4E7C-AABB-5B408CB1D049}"/>
                    </a:ext>
                  </a:extLst>
                </p:cNvPr>
                <p:cNvSpPr/>
                <p:nvPr/>
              </p:nvSpPr>
              <p:spPr>
                <a:xfrm>
                  <a:off x="7788286" y="4038594"/>
                  <a:ext cx="29721" cy="37131"/>
                </a:xfrm>
                <a:custGeom>
                  <a:avLst/>
                  <a:gdLst>
                    <a:gd name="connsiteX0" fmla="*/ 8660 w 29721"/>
                    <a:gd name="connsiteY0" fmla="*/ 3381 h 37131"/>
                    <a:gd name="connsiteX1" fmla="*/ 13649 w 29721"/>
                    <a:gd name="connsiteY1" fmla="*/ 0 h 37131"/>
                    <a:gd name="connsiteX2" fmla="*/ 20161 w 29721"/>
                    <a:gd name="connsiteY2" fmla="*/ 1107 h 37131"/>
                    <a:gd name="connsiteX3" fmla="*/ 22519 w 29721"/>
                    <a:gd name="connsiteY3" fmla="*/ 4294 h 37131"/>
                    <a:gd name="connsiteX4" fmla="*/ 24872 w 29721"/>
                    <a:gd name="connsiteY4" fmla="*/ 8449 h 37131"/>
                    <a:gd name="connsiteX5" fmla="*/ 28476 w 29721"/>
                    <a:gd name="connsiteY5" fmla="*/ 11775 h 37131"/>
                    <a:gd name="connsiteX6" fmla="*/ 28476 w 29721"/>
                    <a:gd name="connsiteY6" fmla="*/ 15518 h 37131"/>
                    <a:gd name="connsiteX7" fmla="*/ 28476 w 29721"/>
                    <a:gd name="connsiteY7" fmla="*/ 24523 h 37131"/>
                    <a:gd name="connsiteX8" fmla="*/ 29722 w 29721"/>
                    <a:gd name="connsiteY8" fmla="*/ 27432 h 37131"/>
                    <a:gd name="connsiteX9" fmla="*/ 29722 w 29721"/>
                    <a:gd name="connsiteY9" fmla="*/ 34223 h 37131"/>
                    <a:gd name="connsiteX10" fmla="*/ 26952 w 29721"/>
                    <a:gd name="connsiteY10" fmla="*/ 37132 h 37131"/>
                    <a:gd name="connsiteX11" fmla="*/ 18705 w 29721"/>
                    <a:gd name="connsiteY11" fmla="*/ 37132 h 37131"/>
                    <a:gd name="connsiteX12" fmla="*/ 15173 w 29721"/>
                    <a:gd name="connsiteY12" fmla="*/ 33945 h 37131"/>
                    <a:gd name="connsiteX13" fmla="*/ 11573 w 29721"/>
                    <a:gd name="connsiteY13" fmla="*/ 30758 h 37131"/>
                    <a:gd name="connsiteX14" fmla="*/ 6306 w 29721"/>
                    <a:gd name="connsiteY14" fmla="*/ 29512 h 37131"/>
                    <a:gd name="connsiteX15" fmla="*/ 4989 w 29721"/>
                    <a:gd name="connsiteY15" fmla="*/ 27432 h 37131"/>
                    <a:gd name="connsiteX16" fmla="*/ 3953 w 29721"/>
                    <a:gd name="connsiteY16" fmla="*/ 22165 h 37131"/>
                    <a:gd name="connsiteX17" fmla="*/ 1873 w 29721"/>
                    <a:gd name="connsiteY17" fmla="*/ 26325 h 37131"/>
                    <a:gd name="connsiteX18" fmla="*/ 0 w 29721"/>
                    <a:gd name="connsiteY18" fmla="*/ 22165 h 37131"/>
                    <a:gd name="connsiteX19" fmla="*/ 0 w 29721"/>
                    <a:gd name="connsiteY19" fmla="*/ 18566 h 37131"/>
                    <a:gd name="connsiteX20" fmla="*/ 3814 w 29721"/>
                    <a:gd name="connsiteY20" fmla="*/ 12609 h 37131"/>
                    <a:gd name="connsiteX21" fmla="*/ 4989 w 29721"/>
                    <a:gd name="connsiteY21" fmla="*/ 9835 h 37131"/>
                    <a:gd name="connsiteX22" fmla="*/ 3397 w 29721"/>
                    <a:gd name="connsiteY22" fmla="*/ 8449 h 37131"/>
                    <a:gd name="connsiteX23" fmla="*/ 4989 w 29721"/>
                    <a:gd name="connsiteY23" fmla="*/ 7620 h 37131"/>
                    <a:gd name="connsiteX24" fmla="*/ 6997 w 29721"/>
                    <a:gd name="connsiteY24" fmla="*/ 7620 h 3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721" h="37131">
                      <a:moveTo>
                        <a:pt x="8660" y="3381"/>
                      </a:moveTo>
                      <a:lnTo>
                        <a:pt x="13649" y="0"/>
                      </a:lnTo>
                      <a:lnTo>
                        <a:pt x="20161" y="1107"/>
                      </a:lnTo>
                      <a:lnTo>
                        <a:pt x="22519" y="4294"/>
                      </a:lnTo>
                      <a:lnTo>
                        <a:pt x="24872" y="8449"/>
                      </a:lnTo>
                      <a:lnTo>
                        <a:pt x="28476" y="11775"/>
                      </a:lnTo>
                      <a:lnTo>
                        <a:pt x="28476" y="15518"/>
                      </a:lnTo>
                      <a:lnTo>
                        <a:pt x="28476" y="24523"/>
                      </a:lnTo>
                      <a:lnTo>
                        <a:pt x="29722" y="27432"/>
                      </a:lnTo>
                      <a:lnTo>
                        <a:pt x="29722" y="34223"/>
                      </a:lnTo>
                      <a:lnTo>
                        <a:pt x="26952" y="37132"/>
                      </a:lnTo>
                      <a:lnTo>
                        <a:pt x="18705" y="37132"/>
                      </a:lnTo>
                      <a:lnTo>
                        <a:pt x="15173" y="33945"/>
                      </a:lnTo>
                      <a:lnTo>
                        <a:pt x="11573" y="30758"/>
                      </a:lnTo>
                      <a:lnTo>
                        <a:pt x="6306" y="29512"/>
                      </a:lnTo>
                      <a:lnTo>
                        <a:pt x="4989" y="27432"/>
                      </a:lnTo>
                      <a:lnTo>
                        <a:pt x="3953" y="22165"/>
                      </a:lnTo>
                      <a:lnTo>
                        <a:pt x="1873" y="26325"/>
                      </a:lnTo>
                      <a:lnTo>
                        <a:pt x="0" y="22165"/>
                      </a:lnTo>
                      <a:lnTo>
                        <a:pt x="0" y="18566"/>
                      </a:lnTo>
                      <a:lnTo>
                        <a:pt x="3814" y="12609"/>
                      </a:lnTo>
                      <a:lnTo>
                        <a:pt x="4989" y="9835"/>
                      </a:lnTo>
                      <a:lnTo>
                        <a:pt x="3397" y="8449"/>
                      </a:lnTo>
                      <a:lnTo>
                        <a:pt x="4989" y="7620"/>
                      </a:lnTo>
                      <a:lnTo>
                        <a:pt x="6997" y="7620"/>
                      </a:lnTo>
                      <a:close/>
                    </a:path>
                  </a:pathLst>
                </a:custGeom>
                <a:grpFill/>
                <a:ln w="39624" cap="flat">
                  <a:noFill/>
                  <a:prstDash val="solid"/>
                  <a:miter/>
                </a:ln>
              </p:spPr>
              <p:txBody>
                <a:bodyPr rtlCol="0" anchor="ctr"/>
                <a:lstStyle/>
                <a:p>
                  <a:endParaRPr lang="en-US"/>
                </a:p>
              </p:txBody>
            </p:sp>
            <p:sp>
              <p:nvSpPr>
                <p:cNvPr id="265" name="Freeform: Shape 107">
                  <a:extLst>
                    <a:ext uri="{FF2B5EF4-FFF2-40B4-BE49-F238E27FC236}">
                      <a16:creationId xmlns:a16="http://schemas.microsoft.com/office/drawing/2014/main" id="{CFB0A83C-7DE3-4FF8-9918-57D230C8F223}"/>
                    </a:ext>
                  </a:extLst>
                </p:cNvPr>
                <p:cNvSpPr/>
                <p:nvPr/>
              </p:nvSpPr>
              <p:spPr>
                <a:xfrm>
                  <a:off x="7783302" y="3978567"/>
                  <a:ext cx="173847" cy="103080"/>
                </a:xfrm>
                <a:custGeom>
                  <a:avLst/>
                  <a:gdLst>
                    <a:gd name="connsiteX0" fmla="*/ 0 w 173847"/>
                    <a:gd name="connsiteY0" fmla="*/ 10910 h 103080"/>
                    <a:gd name="connsiteX1" fmla="*/ 0 w 173847"/>
                    <a:gd name="connsiteY1" fmla="*/ 13613 h 103080"/>
                    <a:gd name="connsiteX2" fmla="*/ 3326 w 173847"/>
                    <a:gd name="connsiteY2" fmla="*/ 15065 h 103080"/>
                    <a:gd name="connsiteX3" fmla="*/ 8727 w 173847"/>
                    <a:gd name="connsiteY3" fmla="*/ 20888 h 103080"/>
                    <a:gd name="connsiteX4" fmla="*/ 12053 w 173847"/>
                    <a:gd name="connsiteY4" fmla="*/ 19014 h 103080"/>
                    <a:gd name="connsiteX5" fmla="*/ 13299 w 173847"/>
                    <a:gd name="connsiteY5" fmla="*/ 20888 h 103080"/>
                    <a:gd name="connsiteX6" fmla="*/ 9974 w 173847"/>
                    <a:gd name="connsiteY6" fmla="*/ 23797 h 103080"/>
                    <a:gd name="connsiteX7" fmla="*/ 11224 w 173847"/>
                    <a:gd name="connsiteY7" fmla="*/ 28158 h 103080"/>
                    <a:gd name="connsiteX8" fmla="*/ 17248 w 173847"/>
                    <a:gd name="connsiteY8" fmla="*/ 29615 h 103080"/>
                    <a:gd name="connsiteX9" fmla="*/ 20296 w 173847"/>
                    <a:gd name="connsiteY9" fmla="*/ 30655 h 103080"/>
                    <a:gd name="connsiteX10" fmla="*/ 16208 w 173847"/>
                    <a:gd name="connsiteY10" fmla="*/ 34603 h 103080"/>
                    <a:gd name="connsiteX11" fmla="*/ 17455 w 173847"/>
                    <a:gd name="connsiteY11" fmla="*/ 35643 h 103080"/>
                    <a:gd name="connsiteX12" fmla="*/ 22098 w 173847"/>
                    <a:gd name="connsiteY12" fmla="*/ 33564 h 103080"/>
                    <a:gd name="connsiteX13" fmla="*/ 30964 w 173847"/>
                    <a:gd name="connsiteY13" fmla="*/ 33147 h 103080"/>
                    <a:gd name="connsiteX14" fmla="*/ 34707 w 173847"/>
                    <a:gd name="connsiteY14" fmla="*/ 30031 h 103080"/>
                    <a:gd name="connsiteX15" fmla="*/ 37822 w 173847"/>
                    <a:gd name="connsiteY15" fmla="*/ 29408 h 103080"/>
                    <a:gd name="connsiteX16" fmla="*/ 39799 w 173847"/>
                    <a:gd name="connsiteY16" fmla="*/ 33564 h 103080"/>
                    <a:gd name="connsiteX17" fmla="*/ 42708 w 173847"/>
                    <a:gd name="connsiteY17" fmla="*/ 39175 h 103080"/>
                    <a:gd name="connsiteX18" fmla="*/ 43644 w 173847"/>
                    <a:gd name="connsiteY18" fmla="*/ 44474 h 103080"/>
                    <a:gd name="connsiteX19" fmla="*/ 47280 w 173847"/>
                    <a:gd name="connsiteY19" fmla="*/ 48526 h 103080"/>
                    <a:gd name="connsiteX20" fmla="*/ 47903 w 173847"/>
                    <a:gd name="connsiteY20" fmla="*/ 55281 h 103080"/>
                    <a:gd name="connsiteX21" fmla="*/ 48943 w 173847"/>
                    <a:gd name="connsiteY21" fmla="*/ 60027 h 103080"/>
                    <a:gd name="connsiteX22" fmla="*/ 45930 w 173847"/>
                    <a:gd name="connsiteY22" fmla="*/ 64425 h 103080"/>
                    <a:gd name="connsiteX23" fmla="*/ 44891 w 173847"/>
                    <a:gd name="connsiteY23" fmla="*/ 72116 h 103080"/>
                    <a:gd name="connsiteX24" fmla="*/ 44891 w 173847"/>
                    <a:gd name="connsiteY24" fmla="*/ 76478 h 103080"/>
                    <a:gd name="connsiteX25" fmla="*/ 48526 w 173847"/>
                    <a:gd name="connsiteY25" fmla="*/ 78593 h 103080"/>
                    <a:gd name="connsiteX26" fmla="*/ 47280 w 173847"/>
                    <a:gd name="connsiteY26" fmla="*/ 83026 h 103080"/>
                    <a:gd name="connsiteX27" fmla="*/ 48943 w 173847"/>
                    <a:gd name="connsiteY27" fmla="*/ 86765 h 103080"/>
                    <a:gd name="connsiteX28" fmla="*/ 48943 w 173847"/>
                    <a:gd name="connsiteY28" fmla="*/ 91964 h 103080"/>
                    <a:gd name="connsiteX29" fmla="*/ 54658 w 173847"/>
                    <a:gd name="connsiteY29" fmla="*/ 97159 h 103080"/>
                    <a:gd name="connsiteX30" fmla="*/ 57047 w 173847"/>
                    <a:gd name="connsiteY30" fmla="*/ 96429 h 103080"/>
                    <a:gd name="connsiteX31" fmla="*/ 57047 w 173847"/>
                    <a:gd name="connsiteY31" fmla="*/ 92484 h 103080"/>
                    <a:gd name="connsiteX32" fmla="*/ 60269 w 173847"/>
                    <a:gd name="connsiteY32" fmla="*/ 89884 h 103080"/>
                    <a:gd name="connsiteX33" fmla="*/ 60269 w 173847"/>
                    <a:gd name="connsiteY33" fmla="*/ 93210 h 103080"/>
                    <a:gd name="connsiteX34" fmla="*/ 62349 w 173847"/>
                    <a:gd name="connsiteY34" fmla="*/ 96119 h 103080"/>
                    <a:gd name="connsiteX35" fmla="*/ 66921 w 173847"/>
                    <a:gd name="connsiteY35" fmla="*/ 99651 h 103080"/>
                    <a:gd name="connsiteX36" fmla="*/ 71493 w 173847"/>
                    <a:gd name="connsiteY36" fmla="*/ 100588 h 103080"/>
                    <a:gd name="connsiteX37" fmla="*/ 75958 w 173847"/>
                    <a:gd name="connsiteY37" fmla="*/ 98302 h 103080"/>
                    <a:gd name="connsiteX38" fmla="*/ 76895 w 173847"/>
                    <a:gd name="connsiteY38" fmla="*/ 96536 h 103080"/>
                    <a:gd name="connsiteX39" fmla="*/ 76271 w 173847"/>
                    <a:gd name="connsiteY39" fmla="*/ 93936 h 103080"/>
                    <a:gd name="connsiteX40" fmla="*/ 79284 w 173847"/>
                    <a:gd name="connsiteY40" fmla="*/ 92170 h 103080"/>
                    <a:gd name="connsiteX41" fmla="*/ 82713 w 173847"/>
                    <a:gd name="connsiteY41" fmla="*/ 89678 h 103080"/>
                    <a:gd name="connsiteX42" fmla="*/ 84792 w 173847"/>
                    <a:gd name="connsiteY42" fmla="*/ 91754 h 103080"/>
                    <a:gd name="connsiteX43" fmla="*/ 85415 w 173847"/>
                    <a:gd name="connsiteY43" fmla="*/ 96429 h 103080"/>
                    <a:gd name="connsiteX44" fmla="*/ 83856 w 173847"/>
                    <a:gd name="connsiteY44" fmla="*/ 100588 h 103080"/>
                    <a:gd name="connsiteX45" fmla="*/ 85415 w 173847"/>
                    <a:gd name="connsiteY45" fmla="*/ 103080 h 103080"/>
                    <a:gd name="connsiteX46" fmla="*/ 90821 w 173847"/>
                    <a:gd name="connsiteY46" fmla="*/ 103080 h 103080"/>
                    <a:gd name="connsiteX47" fmla="*/ 98405 w 173847"/>
                    <a:gd name="connsiteY47" fmla="*/ 102251 h 103080"/>
                    <a:gd name="connsiteX48" fmla="*/ 105057 w 173847"/>
                    <a:gd name="connsiteY48" fmla="*/ 102040 h 103080"/>
                    <a:gd name="connsiteX49" fmla="*/ 106093 w 173847"/>
                    <a:gd name="connsiteY49" fmla="*/ 99445 h 103080"/>
                    <a:gd name="connsiteX50" fmla="*/ 107652 w 173847"/>
                    <a:gd name="connsiteY50" fmla="*/ 102148 h 103080"/>
                    <a:gd name="connsiteX51" fmla="*/ 112121 w 173847"/>
                    <a:gd name="connsiteY51" fmla="*/ 102561 h 103080"/>
                    <a:gd name="connsiteX52" fmla="*/ 112847 w 173847"/>
                    <a:gd name="connsiteY52" fmla="*/ 97159 h 103080"/>
                    <a:gd name="connsiteX53" fmla="*/ 114614 w 173847"/>
                    <a:gd name="connsiteY53" fmla="*/ 101834 h 103080"/>
                    <a:gd name="connsiteX54" fmla="*/ 116904 w 173847"/>
                    <a:gd name="connsiteY54" fmla="*/ 102251 h 103080"/>
                    <a:gd name="connsiteX55" fmla="*/ 116904 w 173847"/>
                    <a:gd name="connsiteY55" fmla="*/ 98405 h 103080"/>
                    <a:gd name="connsiteX56" fmla="*/ 119293 w 173847"/>
                    <a:gd name="connsiteY56" fmla="*/ 99342 h 103080"/>
                    <a:gd name="connsiteX57" fmla="*/ 119916 w 173847"/>
                    <a:gd name="connsiteY57" fmla="*/ 101834 h 103080"/>
                    <a:gd name="connsiteX58" fmla="*/ 124905 w 173847"/>
                    <a:gd name="connsiteY58" fmla="*/ 101834 h 103080"/>
                    <a:gd name="connsiteX59" fmla="*/ 132072 w 173847"/>
                    <a:gd name="connsiteY59" fmla="*/ 100171 h 103080"/>
                    <a:gd name="connsiteX60" fmla="*/ 134461 w 173847"/>
                    <a:gd name="connsiteY60" fmla="*/ 94250 h 103080"/>
                    <a:gd name="connsiteX61" fmla="*/ 133318 w 173847"/>
                    <a:gd name="connsiteY61" fmla="*/ 91234 h 103080"/>
                    <a:gd name="connsiteX62" fmla="*/ 132278 w 173847"/>
                    <a:gd name="connsiteY62" fmla="*/ 87598 h 103080"/>
                    <a:gd name="connsiteX63" fmla="*/ 134461 w 173847"/>
                    <a:gd name="connsiteY63" fmla="*/ 86039 h 103080"/>
                    <a:gd name="connsiteX64" fmla="*/ 135501 w 173847"/>
                    <a:gd name="connsiteY64" fmla="*/ 89468 h 103080"/>
                    <a:gd name="connsiteX65" fmla="*/ 138101 w 173847"/>
                    <a:gd name="connsiteY65" fmla="*/ 91130 h 103080"/>
                    <a:gd name="connsiteX66" fmla="*/ 138101 w 173847"/>
                    <a:gd name="connsiteY66" fmla="*/ 97159 h 103080"/>
                    <a:gd name="connsiteX67" fmla="*/ 139970 w 173847"/>
                    <a:gd name="connsiteY67" fmla="*/ 100588 h 103080"/>
                    <a:gd name="connsiteX68" fmla="*/ 145375 w 173847"/>
                    <a:gd name="connsiteY68" fmla="*/ 101108 h 103080"/>
                    <a:gd name="connsiteX69" fmla="*/ 148388 w 173847"/>
                    <a:gd name="connsiteY69" fmla="*/ 103080 h 103080"/>
                    <a:gd name="connsiteX70" fmla="*/ 151713 w 173847"/>
                    <a:gd name="connsiteY70" fmla="*/ 101834 h 103080"/>
                    <a:gd name="connsiteX71" fmla="*/ 156285 w 173847"/>
                    <a:gd name="connsiteY71" fmla="*/ 97989 h 103080"/>
                    <a:gd name="connsiteX72" fmla="*/ 159818 w 173847"/>
                    <a:gd name="connsiteY72" fmla="*/ 98199 h 103080"/>
                    <a:gd name="connsiteX73" fmla="*/ 164286 w 173847"/>
                    <a:gd name="connsiteY73" fmla="*/ 98612 h 103080"/>
                    <a:gd name="connsiteX74" fmla="*/ 164806 w 173847"/>
                    <a:gd name="connsiteY74" fmla="*/ 93520 h 103080"/>
                    <a:gd name="connsiteX75" fmla="*/ 165739 w 173847"/>
                    <a:gd name="connsiteY75" fmla="*/ 91444 h 103080"/>
                    <a:gd name="connsiteX76" fmla="*/ 165739 w 173847"/>
                    <a:gd name="connsiteY76" fmla="*/ 88741 h 103080"/>
                    <a:gd name="connsiteX77" fmla="*/ 168858 w 173847"/>
                    <a:gd name="connsiteY77" fmla="*/ 90301 h 103080"/>
                    <a:gd name="connsiteX78" fmla="*/ 171248 w 173847"/>
                    <a:gd name="connsiteY78" fmla="*/ 89575 h 103080"/>
                    <a:gd name="connsiteX79" fmla="*/ 173847 w 173847"/>
                    <a:gd name="connsiteY79" fmla="*/ 87701 h 103080"/>
                    <a:gd name="connsiteX80" fmla="*/ 172807 w 173847"/>
                    <a:gd name="connsiteY80" fmla="*/ 84896 h 103080"/>
                    <a:gd name="connsiteX81" fmla="*/ 168132 w 173847"/>
                    <a:gd name="connsiteY81" fmla="*/ 84792 h 103080"/>
                    <a:gd name="connsiteX82" fmla="*/ 165429 w 173847"/>
                    <a:gd name="connsiteY82" fmla="*/ 85729 h 103080"/>
                    <a:gd name="connsiteX83" fmla="*/ 165116 w 173847"/>
                    <a:gd name="connsiteY83" fmla="*/ 83233 h 103080"/>
                    <a:gd name="connsiteX84" fmla="*/ 165846 w 173847"/>
                    <a:gd name="connsiteY84" fmla="*/ 80534 h 103080"/>
                    <a:gd name="connsiteX85" fmla="*/ 169275 w 173847"/>
                    <a:gd name="connsiteY85" fmla="*/ 78661 h 103080"/>
                    <a:gd name="connsiteX86" fmla="*/ 171454 w 173847"/>
                    <a:gd name="connsiteY86" fmla="*/ 75335 h 103080"/>
                    <a:gd name="connsiteX87" fmla="*/ 172184 w 173847"/>
                    <a:gd name="connsiteY87" fmla="*/ 68477 h 103080"/>
                    <a:gd name="connsiteX88" fmla="*/ 168858 w 173847"/>
                    <a:gd name="connsiteY88" fmla="*/ 66088 h 103080"/>
                    <a:gd name="connsiteX89" fmla="*/ 164806 w 173847"/>
                    <a:gd name="connsiteY89" fmla="*/ 65361 h 103080"/>
                    <a:gd name="connsiteX90" fmla="*/ 165636 w 173847"/>
                    <a:gd name="connsiteY90" fmla="*/ 63409 h 103080"/>
                    <a:gd name="connsiteX91" fmla="*/ 167715 w 173847"/>
                    <a:gd name="connsiteY91" fmla="*/ 62035 h 103080"/>
                    <a:gd name="connsiteX92" fmla="*/ 163767 w 173847"/>
                    <a:gd name="connsiteY92" fmla="*/ 58920 h 103080"/>
                    <a:gd name="connsiteX93" fmla="*/ 159298 w 173847"/>
                    <a:gd name="connsiteY93" fmla="*/ 60063 h 103080"/>
                    <a:gd name="connsiteX94" fmla="*/ 155349 w 173847"/>
                    <a:gd name="connsiteY94" fmla="*/ 56995 h 103080"/>
                    <a:gd name="connsiteX95" fmla="*/ 156285 w 173847"/>
                    <a:gd name="connsiteY95" fmla="*/ 53721 h 103080"/>
                    <a:gd name="connsiteX96" fmla="*/ 150360 w 173847"/>
                    <a:gd name="connsiteY96" fmla="*/ 52058 h 103080"/>
                    <a:gd name="connsiteX97" fmla="*/ 142776 w 173847"/>
                    <a:gd name="connsiteY97" fmla="*/ 51435 h 103080"/>
                    <a:gd name="connsiteX98" fmla="*/ 137164 w 173847"/>
                    <a:gd name="connsiteY98" fmla="*/ 55074 h 103080"/>
                    <a:gd name="connsiteX99" fmla="*/ 132386 w 173847"/>
                    <a:gd name="connsiteY99" fmla="*/ 53098 h 103080"/>
                    <a:gd name="connsiteX100" fmla="*/ 128020 w 173847"/>
                    <a:gd name="connsiteY100" fmla="*/ 52058 h 103080"/>
                    <a:gd name="connsiteX101" fmla="*/ 123134 w 173847"/>
                    <a:gd name="connsiteY101" fmla="*/ 58190 h 103080"/>
                    <a:gd name="connsiteX102" fmla="*/ 117527 w 173847"/>
                    <a:gd name="connsiteY102" fmla="*/ 58710 h 103080"/>
                    <a:gd name="connsiteX103" fmla="*/ 115237 w 173847"/>
                    <a:gd name="connsiteY103" fmla="*/ 61309 h 103080"/>
                    <a:gd name="connsiteX104" fmla="*/ 111292 w 173847"/>
                    <a:gd name="connsiteY104" fmla="*/ 60996 h 103080"/>
                    <a:gd name="connsiteX105" fmla="*/ 108275 w 173847"/>
                    <a:gd name="connsiteY105" fmla="*/ 64322 h 103080"/>
                    <a:gd name="connsiteX106" fmla="*/ 110355 w 173847"/>
                    <a:gd name="connsiteY106" fmla="*/ 67854 h 103080"/>
                    <a:gd name="connsiteX107" fmla="*/ 105160 w 173847"/>
                    <a:gd name="connsiteY107" fmla="*/ 68374 h 103080"/>
                    <a:gd name="connsiteX108" fmla="*/ 101001 w 173847"/>
                    <a:gd name="connsiteY108" fmla="*/ 65984 h 103080"/>
                    <a:gd name="connsiteX109" fmla="*/ 96119 w 173847"/>
                    <a:gd name="connsiteY109" fmla="*/ 60269 h 103080"/>
                    <a:gd name="connsiteX110" fmla="*/ 93627 w 173847"/>
                    <a:gd name="connsiteY110" fmla="*/ 63409 h 103080"/>
                    <a:gd name="connsiteX111" fmla="*/ 91234 w 173847"/>
                    <a:gd name="connsiteY111" fmla="*/ 61932 h 103080"/>
                    <a:gd name="connsiteX112" fmla="*/ 86924 w 173847"/>
                    <a:gd name="connsiteY112" fmla="*/ 65778 h 103080"/>
                    <a:gd name="connsiteX113" fmla="*/ 85415 w 173847"/>
                    <a:gd name="connsiteY113" fmla="*/ 62659 h 103080"/>
                    <a:gd name="connsiteX114" fmla="*/ 82816 w 173847"/>
                    <a:gd name="connsiteY114" fmla="*/ 58920 h 103080"/>
                    <a:gd name="connsiteX115" fmla="*/ 80220 w 173847"/>
                    <a:gd name="connsiteY115" fmla="*/ 60027 h 103080"/>
                    <a:gd name="connsiteX116" fmla="*/ 81570 w 173847"/>
                    <a:gd name="connsiteY116" fmla="*/ 66504 h 103080"/>
                    <a:gd name="connsiteX117" fmla="*/ 79804 w 173847"/>
                    <a:gd name="connsiteY117" fmla="*/ 67437 h 103080"/>
                    <a:gd name="connsiteX118" fmla="*/ 77831 w 173847"/>
                    <a:gd name="connsiteY118" fmla="*/ 64115 h 103080"/>
                    <a:gd name="connsiteX119" fmla="*/ 75855 w 173847"/>
                    <a:gd name="connsiteY119" fmla="*/ 61202 h 103080"/>
                    <a:gd name="connsiteX120" fmla="*/ 73152 w 173847"/>
                    <a:gd name="connsiteY120" fmla="*/ 62555 h 103080"/>
                    <a:gd name="connsiteX121" fmla="*/ 73672 w 173847"/>
                    <a:gd name="connsiteY121" fmla="*/ 58920 h 103080"/>
                    <a:gd name="connsiteX122" fmla="*/ 75958 w 173847"/>
                    <a:gd name="connsiteY122" fmla="*/ 58920 h 103080"/>
                    <a:gd name="connsiteX123" fmla="*/ 76478 w 173847"/>
                    <a:gd name="connsiteY123" fmla="*/ 54241 h 103080"/>
                    <a:gd name="connsiteX124" fmla="*/ 74609 w 173847"/>
                    <a:gd name="connsiteY124" fmla="*/ 51125 h 103080"/>
                    <a:gd name="connsiteX125" fmla="*/ 71596 w 173847"/>
                    <a:gd name="connsiteY125" fmla="*/ 52788 h 103080"/>
                    <a:gd name="connsiteX126" fmla="*/ 70763 w 173847"/>
                    <a:gd name="connsiteY126" fmla="*/ 51332 h 103080"/>
                    <a:gd name="connsiteX127" fmla="*/ 71596 w 173847"/>
                    <a:gd name="connsiteY127" fmla="*/ 48736 h 103080"/>
                    <a:gd name="connsiteX128" fmla="*/ 68167 w 173847"/>
                    <a:gd name="connsiteY128" fmla="*/ 45148 h 103080"/>
                    <a:gd name="connsiteX129" fmla="*/ 65258 w 173847"/>
                    <a:gd name="connsiteY129" fmla="*/ 47800 h 103080"/>
                    <a:gd name="connsiteX130" fmla="*/ 62036 w 173847"/>
                    <a:gd name="connsiteY130" fmla="*/ 46657 h 103080"/>
                    <a:gd name="connsiteX131" fmla="*/ 57880 w 173847"/>
                    <a:gd name="connsiteY131" fmla="*/ 45148 h 103080"/>
                    <a:gd name="connsiteX132" fmla="*/ 58710 w 173847"/>
                    <a:gd name="connsiteY132" fmla="*/ 43537 h 103080"/>
                    <a:gd name="connsiteX133" fmla="*/ 64286 w 173847"/>
                    <a:gd name="connsiteY133" fmla="*/ 42501 h 103080"/>
                    <a:gd name="connsiteX134" fmla="*/ 61099 w 173847"/>
                    <a:gd name="connsiteY134" fmla="*/ 39799 h 103080"/>
                    <a:gd name="connsiteX135" fmla="*/ 55594 w 173847"/>
                    <a:gd name="connsiteY135" fmla="*/ 38552 h 103080"/>
                    <a:gd name="connsiteX136" fmla="*/ 55594 w 173847"/>
                    <a:gd name="connsiteY136" fmla="*/ 35747 h 103080"/>
                    <a:gd name="connsiteX137" fmla="*/ 56321 w 173847"/>
                    <a:gd name="connsiteY137" fmla="*/ 34603 h 103080"/>
                    <a:gd name="connsiteX138" fmla="*/ 60476 w 173847"/>
                    <a:gd name="connsiteY138" fmla="*/ 36056 h 103080"/>
                    <a:gd name="connsiteX139" fmla="*/ 64286 w 173847"/>
                    <a:gd name="connsiteY139" fmla="*/ 37096 h 103080"/>
                    <a:gd name="connsiteX140" fmla="*/ 68687 w 173847"/>
                    <a:gd name="connsiteY140" fmla="*/ 36786 h 103080"/>
                    <a:gd name="connsiteX141" fmla="*/ 72636 w 173847"/>
                    <a:gd name="connsiteY141" fmla="*/ 36786 h 103080"/>
                    <a:gd name="connsiteX142" fmla="*/ 75855 w 173847"/>
                    <a:gd name="connsiteY142" fmla="*/ 35747 h 103080"/>
                    <a:gd name="connsiteX143" fmla="*/ 74922 w 173847"/>
                    <a:gd name="connsiteY143" fmla="*/ 32107 h 103080"/>
                    <a:gd name="connsiteX144" fmla="*/ 68894 w 173847"/>
                    <a:gd name="connsiteY144" fmla="*/ 29615 h 103080"/>
                    <a:gd name="connsiteX145" fmla="*/ 64286 w 173847"/>
                    <a:gd name="connsiteY145" fmla="*/ 27849 h 103080"/>
                    <a:gd name="connsiteX146" fmla="*/ 58503 w 173847"/>
                    <a:gd name="connsiteY146" fmla="*/ 27226 h 103080"/>
                    <a:gd name="connsiteX147" fmla="*/ 53999 w 173847"/>
                    <a:gd name="connsiteY147" fmla="*/ 25352 h 103080"/>
                    <a:gd name="connsiteX148" fmla="*/ 54761 w 173847"/>
                    <a:gd name="connsiteY148" fmla="*/ 22443 h 103080"/>
                    <a:gd name="connsiteX149" fmla="*/ 57773 w 173847"/>
                    <a:gd name="connsiteY149" fmla="*/ 23797 h 103080"/>
                    <a:gd name="connsiteX150" fmla="*/ 63075 w 173847"/>
                    <a:gd name="connsiteY150" fmla="*/ 24003 h 103080"/>
                    <a:gd name="connsiteX151" fmla="*/ 63698 w 173847"/>
                    <a:gd name="connsiteY151" fmla="*/ 23174 h 103080"/>
                    <a:gd name="connsiteX152" fmla="*/ 61309 w 173847"/>
                    <a:gd name="connsiteY152" fmla="*/ 20260 h 103080"/>
                    <a:gd name="connsiteX153" fmla="*/ 57150 w 173847"/>
                    <a:gd name="connsiteY153" fmla="*/ 16728 h 103080"/>
                    <a:gd name="connsiteX154" fmla="*/ 54451 w 173847"/>
                    <a:gd name="connsiteY154" fmla="*/ 16105 h 103080"/>
                    <a:gd name="connsiteX155" fmla="*/ 50086 w 173847"/>
                    <a:gd name="connsiteY155" fmla="*/ 16728 h 103080"/>
                    <a:gd name="connsiteX156" fmla="*/ 45930 w 173847"/>
                    <a:gd name="connsiteY156" fmla="*/ 19641 h 103080"/>
                    <a:gd name="connsiteX157" fmla="*/ 40838 w 173847"/>
                    <a:gd name="connsiteY157" fmla="*/ 19014 h 103080"/>
                    <a:gd name="connsiteX158" fmla="*/ 37822 w 173847"/>
                    <a:gd name="connsiteY158" fmla="*/ 20368 h 103080"/>
                    <a:gd name="connsiteX159" fmla="*/ 33564 w 173847"/>
                    <a:gd name="connsiteY159" fmla="*/ 28992 h 103080"/>
                    <a:gd name="connsiteX160" fmla="*/ 32107 w 173847"/>
                    <a:gd name="connsiteY160" fmla="*/ 26912 h 103080"/>
                    <a:gd name="connsiteX161" fmla="*/ 33461 w 173847"/>
                    <a:gd name="connsiteY161" fmla="*/ 23277 h 103080"/>
                    <a:gd name="connsiteX162" fmla="*/ 36056 w 173847"/>
                    <a:gd name="connsiteY162" fmla="*/ 19745 h 103080"/>
                    <a:gd name="connsiteX163" fmla="*/ 37199 w 173847"/>
                    <a:gd name="connsiteY163" fmla="*/ 13402 h 103080"/>
                    <a:gd name="connsiteX164" fmla="*/ 33980 w 173847"/>
                    <a:gd name="connsiteY164" fmla="*/ 9247 h 103080"/>
                    <a:gd name="connsiteX165" fmla="*/ 33250 w 173847"/>
                    <a:gd name="connsiteY165" fmla="*/ 6961 h 103080"/>
                    <a:gd name="connsiteX166" fmla="*/ 28992 w 173847"/>
                    <a:gd name="connsiteY166" fmla="*/ 5195 h 103080"/>
                    <a:gd name="connsiteX167" fmla="*/ 25976 w 173847"/>
                    <a:gd name="connsiteY167" fmla="*/ 6338 h 103080"/>
                    <a:gd name="connsiteX168" fmla="*/ 23066 w 173847"/>
                    <a:gd name="connsiteY168" fmla="*/ 3532 h 103080"/>
                    <a:gd name="connsiteX169" fmla="*/ 19848 w 173847"/>
                    <a:gd name="connsiteY169" fmla="*/ 3532 h 103080"/>
                    <a:gd name="connsiteX170" fmla="*/ 15899 w 173847"/>
                    <a:gd name="connsiteY170" fmla="*/ 1453 h 103080"/>
                    <a:gd name="connsiteX171" fmla="*/ 14442 w 173847"/>
                    <a:gd name="connsiteY171" fmla="*/ 0 h 103080"/>
                    <a:gd name="connsiteX172" fmla="*/ 8938 w 173847"/>
                    <a:gd name="connsiteY172" fmla="*/ 0 h 103080"/>
                    <a:gd name="connsiteX173" fmla="*/ 4985 w 173847"/>
                    <a:gd name="connsiteY173" fmla="*/ 2286 h 103080"/>
                    <a:gd name="connsiteX174" fmla="*/ 1560 w 173847"/>
                    <a:gd name="connsiteY174" fmla="*/ 5509 h 103080"/>
                    <a:gd name="connsiteX175" fmla="*/ 3115 w 173847"/>
                    <a:gd name="connsiteY175" fmla="*/ 8418 h 103080"/>
                    <a:gd name="connsiteX176" fmla="*/ 4985 w 173847"/>
                    <a:gd name="connsiteY176" fmla="*/ 10910 h 103080"/>
                    <a:gd name="connsiteX177" fmla="*/ 3949 w 173847"/>
                    <a:gd name="connsiteY177" fmla="*/ 11636 h 10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73847" h="103080">
                      <a:moveTo>
                        <a:pt x="0" y="10910"/>
                      </a:moveTo>
                      <a:lnTo>
                        <a:pt x="0" y="13613"/>
                      </a:lnTo>
                      <a:lnTo>
                        <a:pt x="3326" y="15065"/>
                      </a:lnTo>
                      <a:lnTo>
                        <a:pt x="8727" y="20888"/>
                      </a:lnTo>
                      <a:lnTo>
                        <a:pt x="12053" y="19014"/>
                      </a:lnTo>
                      <a:lnTo>
                        <a:pt x="13299" y="20888"/>
                      </a:lnTo>
                      <a:lnTo>
                        <a:pt x="9974" y="23797"/>
                      </a:lnTo>
                      <a:lnTo>
                        <a:pt x="11224" y="28158"/>
                      </a:lnTo>
                      <a:lnTo>
                        <a:pt x="17248" y="29615"/>
                      </a:lnTo>
                      <a:lnTo>
                        <a:pt x="20296" y="30655"/>
                      </a:lnTo>
                      <a:lnTo>
                        <a:pt x="16208" y="34603"/>
                      </a:lnTo>
                      <a:lnTo>
                        <a:pt x="17455" y="35643"/>
                      </a:lnTo>
                      <a:lnTo>
                        <a:pt x="22098" y="33564"/>
                      </a:lnTo>
                      <a:lnTo>
                        <a:pt x="30964" y="33147"/>
                      </a:lnTo>
                      <a:lnTo>
                        <a:pt x="34707" y="30031"/>
                      </a:lnTo>
                      <a:lnTo>
                        <a:pt x="37822" y="29408"/>
                      </a:lnTo>
                      <a:lnTo>
                        <a:pt x="39799" y="33564"/>
                      </a:lnTo>
                      <a:lnTo>
                        <a:pt x="42708" y="39175"/>
                      </a:lnTo>
                      <a:lnTo>
                        <a:pt x="43644" y="44474"/>
                      </a:lnTo>
                      <a:lnTo>
                        <a:pt x="47280" y="48526"/>
                      </a:lnTo>
                      <a:lnTo>
                        <a:pt x="47903" y="55281"/>
                      </a:lnTo>
                      <a:lnTo>
                        <a:pt x="48943" y="60027"/>
                      </a:lnTo>
                      <a:lnTo>
                        <a:pt x="45930" y="64425"/>
                      </a:lnTo>
                      <a:lnTo>
                        <a:pt x="44891" y="72116"/>
                      </a:lnTo>
                      <a:lnTo>
                        <a:pt x="44891" y="76478"/>
                      </a:lnTo>
                      <a:lnTo>
                        <a:pt x="48526" y="78593"/>
                      </a:lnTo>
                      <a:lnTo>
                        <a:pt x="47280" y="83026"/>
                      </a:lnTo>
                      <a:lnTo>
                        <a:pt x="48943" y="86765"/>
                      </a:lnTo>
                      <a:lnTo>
                        <a:pt x="48943" y="91964"/>
                      </a:lnTo>
                      <a:lnTo>
                        <a:pt x="54658" y="97159"/>
                      </a:lnTo>
                      <a:lnTo>
                        <a:pt x="57047" y="96429"/>
                      </a:lnTo>
                      <a:lnTo>
                        <a:pt x="57047" y="92484"/>
                      </a:lnTo>
                      <a:lnTo>
                        <a:pt x="60269" y="89884"/>
                      </a:lnTo>
                      <a:lnTo>
                        <a:pt x="60269" y="93210"/>
                      </a:lnTo>
                      <a:lnTo>
                        <a:pt x="62349" y="96119"/>
                      </a:lnTo>
                      <a:lnTo>
                        <a:pt x="66921" y="99651"/>
                      </a:lnTo>
                      <a:lnTo>
                        <a:pt x="71493" y="100588"/>
                      </a:lnTo>
                      <a:lnTo>
                        <a:pt x="75958" y="98302"/>
                      </a:lnTo>
                      <a:lnTo>
                        <a:pt x="76895" y="96536"/>
                      </a:lnTo>
                      <a:lnTo>
                        <a:pt x="76271" y="93936"/>
                      </a:lnTo>
                      <a:lnTo>
                        <a:pt x="79284" y="92170"/>
                      </a:lnTo>
                      <a:lnTo>
                        <a:pt x="82713" y="89678"/>
                      </a:lnTo>
                      <a:lnTo>
                        <a:pt x="84792" y="91754"/>
                      </a:lnTo>
                      <a:lnTo>
                        <a:pt x="85415" y="96429"/>
                      </a:lnTo>
                      <a:lnTo>
                        <a:pt x="83856" y="100588"/>
                      </a:lnTo>
                      <a:lnTo>
                        <a:pt x="85415" y="103080"/>
                      </a:lnTo>
                      <a:lnTo>
                        <a:pt x="90821" y="103080"/>
                      </a:lnTo>
                      <a:lnTo>
                        <a:pt x="98405" y="102251"/>
                      </a:lnTo>
                      <a:lnTo>
                        <a:pt x="105057" y="102040"/>
                      </a:lnTo>
                      <a:lnTo>
                        <a:pt x="106093" y="99445"/>
                      </a:lnTo>
                      <a:lnTo>
                        <a:pt x="107652" y="102148"/>
                      </a:lnTo>
                      <a:lnTo>
                        <a:pt x="112121" y="102561"/>
                      </a:lnTo>
                      <a:lnTo>
                        <a:pt x="112847" y="97159"/>
                      </a:lnTo>
                      <a:lnTo>
                        <a:pt x="114614" y="101834"/>
                      </a:lnTo>
                      <a:lnTo>
                        <a:pt x="116904" y="102251"/>
                      </a:lnTo>
                      <a:lnTo>
                        <a:pt x="116904" y="98405"/>
                      </a:lnTo>
                      <a:lnTo>
                        <a:pt x="119293" y="99342"/>
                      </a:lnTo>
                      <a:lnTo>
                        <a:pt x="119916" y="101834"/>
                      </a:lnTo>
                      <a:lnTo>
                        <a:pt x="124905" y="101834"/>
                      </a:lnTo>
                      <a:lnTo>
                        <a:pt x="132072" y="100171"/>
                      </a:lnTo>
                      <a:lnTo>
                        <a:pt x="134461" y="94250"/>
                      </a:lnTo>
                      <a:lnTo>
                        <a:pt x="133318" y="91234"/>
                      </a:lnTo>
                      <a:lnTo>
                        <a:pt x="132278" y="87598"/>
                      </a:lnTo>
                      <a:lnTo>
                        <a:pt x="134461" y="86039"/>
                      </a:lnTo>
                      <a:lnTo>
                        <a:pt x="135501" y="89468"/>
                      </a:lnTo>
                      <a:lnTo>
                        <a:pt x="138101" y="91130"/>
                      </a:lnTo>
                      <a:lnTo>
                        <a:pt x="138101" y="97159"/>
                      </a:lnTo>
                      <a:lnTo>
                        <a:pt x="139970" y="100588"/>
                      </a:lnTo>
                      <a:lnTo>
                        <a:pt x="145375" y="101108"/>
                      </a:lnTo>
                      <a:lnTo>
                        <a:pt x="148388" y="103080"/>
                      </a:lnTo>
                      <a:lnTo>
                        <a:pt x="151713" y="101834"/>
                      </a:lnTo>
                      <a:lnTo>
                        <a:pt x="156285" y="97989"/>
                      </a:lnTo>
                      <a:lnTo>
                        <a:pt x="159818" y="98199"/>
                      </a:lnTo>
                      <a:lnTo>
                        <a:pt x="164286" y="98612"/>
                      </a:lnTo>
                      <a:lnTo>
                        <a:pt x="164806" y="93520"/>
                      </a:lnTo>
                      <a:lnTo>
                        <a:pt x="165739" y="91444"/>
                      </a:lnTo>
                      <a:lnTo>
                        <a:pt x="165739" y="88741"/>
                      </a:lnTo>
                      <a:lnTo>
                        <a:pt x="168858" y="90301"/>
                      </a:lnTo>
                      <a:lnTo>
                        <a:pt x="171248" y="89575"/>
                      </a:lnTo>
                      <a:lnTo>
                        <a:pt x="173847" y="87701"/>
                      </a:lnTo>
                      <a:lnTo>
                        <a:pt x="172807" y="84896"/>
                      </a:lnTo>
                      <a:lnTo>
                        <a:pt x="168132" y="84792"/>
                      </a:lnTo>
                      <a:lnTo>
                        <a:pt x="165429" y="85729"/>
                      </a:lnTo>
                      <a:lnTo>
                        <a:pt x="165116" y="83233"/>
                      </a:lnTo>
                      <a:lnTo>
                        <a:pt x="165846" y="80534"/>
                      </a:lnTo>
                      <a:lnTo>
                        <a:pt x="169275" y="78661"/>
                      </a:lnTo>
                      <a:lnTo>
                        <a:pt x="171454" y="75335"/>
                      </a:lnTo>
                      <a:lnTo>
                        <a:pt x="172184" y="68477"/>
                      </a:lnTo>
                      <a:lnTo>
                        <a:pt x="168858" y="66088"/>
                      </a:lnTo>
                      <a:lnTo>
                        <a:pt x="164806" y="65361"/>
                      </a:lnTo>
                      <a:lnTo>
                        <a:pt x="165636" y="63409"/>
                      </a:lnTo>
                      <a:lnTo>
                        <a:pt x="167715" y="62035"/>
                      </a:lnTo>
                      <a:lnTo>
                        <a:pt x="163767" y="58920"/>
                      </a:lnTo>
                      <a:lnTo>
                        <a:pt x="159298" y="60063"/>
                      </a:lnTo>
                      <a:lnTo>
                        <a:pt x="155349" y="56995"/>
                      </a:lnTo>
                      <a:lnTo>
                        <a:pt x="156285" y="53721"/>
                      </a:lnTo>
                      <a:lnTo>
                        <a:pt x="150360" y="52058"/>
                      </a:lnTo>
                      <a:lnTo>
                        <a:pt x="142776" y="51435"/>
                      </a:lnTo>
                      <a:lnTo>
                        <a:pt x="137164" y="55074"/>
                      </a:lnTo>
                      <a:lnTo>
                        <a:pt x="132386" y="53098"/>
                      </a:lnTo>
                      <a:lnTo>
                        <a:pt x="128020" y="52058"/>
                      </a:lnTo>
                      <a:lnTo>
                        <a:pt x="123134" y="58190"/>
                      </a:lnTo>
                      <a:lnTo>
                        <a:pt x="117527" y="58710"/>
                      </a:lnTo>
                      <a:lnTo>
                        <a:pt x="115237" y="61309"/>
                      </a:lnTo>
                      <a:lnTo>
                        <a:pt x="111292" y="60996"/>
                      </a:lnTo>
                      <a:lnTo>
                        <a:pt x="108275" y="64322"/>
                      </a:lnTo>
                      <a:lnTo>
                        <a:pt x="110355" y="67854"/>
                      </a:lnTo>
                      <a:lnTo>
                        <a:pt x="105160" y="68374"/>
                      </a:lnTo>
                      <a:lnTo>
                        <a:pt x="101001" y="65984"/>
                      </a:lnTo>
                      <a:lnTo>
                        <a:pt x="96119" y="60269"/>
                      </a:lnTo>
                      <a:lnTo>
                        <a:pt x="93627" y="63409"/>
                      </a:lnTo>
                      <a:lnTo>
                        <a:pt x="91234" y="61932"/>
                      </a:lnTo>
                      <a:lnTo>
                        <a:pt x="86924" y="65778"/>
                      </a:lnTo>
                      <a:lnTo>
                        <a:pt x="85415" y="62659"/>
                      </a:lnTo>
                      <a:lnTo>
                        <a:pt x="82816" y="58920"/>
                      </a:lnTo>
                      <a:lnTo>
                        <a:pt x="80220" y="60027"/>
                      </a:lnTo>
                      <a:lnTo>
                        <a:pt x="81570" y="66504"/>
                      </a:lnTo>
                      <a:lnTo>
                        <a:pt x="79804" y="67437"/>
                      </a:lnTo>
                      <a:lnTo>
                        <a:pt x="77831" y="64115"/>
                      </a:lnTo>
                      <a:lnTo>
                        <a:pt x="75855" y="61202"/>
                      </a:lnTo>
                      <a:lnTo>
                        <a:pt x="73152" y="62555"/>
                      </a:lnTo>
                      <a:lnTo>
                        <a:pt x="73672" y="58920"/>
                      </a:lnTo>
                      <a:lnTo>
                        <a:pt x="75958" y="58920"/>
                      </a:lnTo>
                      <a:lnTo>
                        <a:pt x="76478" y="54241"/>
                      </a:lnTo>
                      <a:lnTo>
                        <a:pt x="74609" y="51125"/>
                      </a:lnTo>
                      <a:lnTo>
                        <a:pt x="71596" y="52788"/>
                      </a:lnTo>
                      <a:lnTo>
                        <a:pt x="70763" y="51332"/>
                      </a:lnTo>
                      <a:lnTo>
                        <a:pt x="71596" y="48736"/>
                      </a:lnTo>
                      <a:lnTo>
                        <a:pt x="68167" y="45148"/>
                      </a:lnTo>
                      <a:lnTo>
                        <a:pt x="65258" y="47800"/>
                      </a:lnTo>
                      <a:lnTo>
                        <a:pt x="62036" y="46657"/>
                      </a:lnTo>
                      <a:lnTo>
                        <a:pt x="57880" y="45148"/>
                      </a:lnTo>
                      <a:lnTo>
                        <a:pt x="58710" y="43537"/>
                      </a:lnTo>
                      <a:lnTo>
                        <a:pt x="64286" y="42501"/>
                      </a:lnTo>
                      <a:lnTo>
                        <a:pt x="61099" y="39799"/>
                      </a:lnTo>
                      <a:lnTo>
                        <a:pt x="55594" y="38552"/>
                      </a:lnTo>
                      <a:lnTo>
                        <a:pt x="55594" y="35747"/>
                      </a:lnTo>
                      <a:lnTo>
                        <a:pt x="56321" y="34603"/>
                      </a:lnTo>
                      <a:lnTo>
                        <a:pt x="60476" y="36056"/>
                      </a:lnTo>
                      <a:lnTo>
                        <a:pt x="64286" y="37096"/>
                      </a:lnTo>
                      <a:lnTo>
                        <a:pt x="68687" y="36786"/>
                      </a:lnTo>
                      <a:lnTo>
                        <a:pt x="72636" y="36786"/>
                      </a:lnTo>
                      <a:lnTo>
                        <a:pt x="75855" y="35747"/>
                      </a:lnTo>
                      <a:lnTo>
                        <a:pt x="74922" y="32107"/>
                      </a:lnTo>
                      <a:lnTo>
                        <a:pt x="68894" y="29615"/>
                      </a:lnTo>
                      <a:lnTo>
                        <a:pt x="64286" y="27849"/>
                      </a:lnTo>
                      <a:lnTo>
                        <a:pt x="58503" y="27226"/>
                      </a:lnTo>
                      <a:lnTo>
                        <a:pt x="53999" y="25352"/>
                      </a:lnTo>
                      <a:lnTo>
                        <a:pt x="54761" y="22443"/>
                      </a:lnTo>
                      <a:lnTo>
                        <a:pt x="57773" y="23797"/>
                      </a:lnTo>
                      <a:lnTo>
                        <a:pt x="63075" y="24003"/>
                      </a:lnTo>
                      <a:lnTo>
                        <a:pt x="63698" y="23174"/>
                      </a:lnTo>
                      <a:lnTo>
                        <a:pt x="61309" y="20260"/>
                      </a:lnTo>
                      <a:lnTo>
                        <a:pt x="57150" y="16728"/>
                      </a:lnTo>
                      <a:lnTo>
                        <a:pt x="54451" y="16105"/>
                      </a:lnTo>
                      <a:lnTo>
                        <a:pt x="50086" y="16728"/>
                      </a:lnTo>
                      <a:lnTo>
                        <a:pt x="45930" y="19641"/>
                      </a:lnTo>
                      <a:lnTo>
                        <a:pt x="40838" y="19014"/>
                      </a:lnTo>
                      <a:lnTo>
                        <a:pt x="37822" y="20368"/>
                      </a:lnTo>
                      <a:lnTo>
                        <a:pt x="33564" y="28992"/>
                      </a:lnTo>
                      <a:lnTo>
                        <a:pt x="32107" y="26912"/>
                      </a:lnTo>
                      <a:lnTo>
                        <a:pt x="33461" y="23277"/>
                      </a:lnTo>
                      <a:lnTo>
                        <a:pt x="36056" y="19745"/>
                      </a:lnTo>
                      <a:lnTo>
                        <a:pt x="37199" y="13402"/>
                      </a:lnTo>
                      <a:lnTo>
                        <a:pt x="33980" y="9247"/>
                      </a:lnTo>
                      <a:lnTo>
                        <a:pt x="33250" y="6961"/>
                      </a:lnTo>
                      <a:lnTo>
                        <a:pt x="28992" y="5195"/>
                      </a:lnTo>
                      <a:lnTo>
                        <a:pt x="25976" y="6338"/>
                      </a:lnTo>
                      <a:lnTo>
                        <a:pt x="23066" y="3532"/>
                      </a:lnTo>
                      <a:lnTo>
                        <a:pt x="19848" y="3532"/>
                      </a:lnTo>
                      <a:lnTo>
                        <a:pt x="15899" y="1453"/>
                      </a:lnTo>
                      <a:lnTo>
                        <a:pt x="14442" y="0"/>
                      </a:lnTo>
                      <a:lnTo>
                        <a:pt x="8938" y="0"/>
                      </a:lnTo>
                      <a:lnTo>
                        <a:pt x="4985" y="2286"/>
                      </a:lnTo>
                      <a:lnTo>
                        <a:pt x="1560" y="5509"/>
                      </a:lnTo>
                      <a:lnTo>
                        <a:pt x="3115" y="8418"/>
                      </a:lnTo>
                      <a:lnTo>
                        <a:pt x="4985" y="10910"/>
                      </a:lnTo>
                      <a:lnTo>
                        <a:pt x="3949" y="11636"/>
                      </a:lnTo>
                      <a:close/>
                    </a:path>
                  </a:pathLst>
                </a:custGeom>
                <a:grpFill/>
                <a:ln w="39624" cap="flat">
                  <a:noFill/>
                  <a:prstDash val="solid"/>
                  <a:miter/>
                </a:ln>
              </p:spPr>
              <p:txBody>
                <a:bodyPr rtlCol="0" anchor="ctr"/>
                <a:lstStyle/>
                <a:p>
                  <a:endParaRPr lang="en-US"/>
                </a:p>
              </p:txBody>
            </p:sp>
            <p:sp>
              <p:nvSpPr>
                <p:cNvPr id="266" name="Freeform: Shape 108">
                  <a:extLst>
                    <a:ext uri="{FF2B5EF4-FFF2-40B4-BE49-F238E27FC236}">
                      <a16:creationId xmlns:a16="http://schemas.microsoft.com/office/drawing/2014/main" id="{91B41335-95FD-4B5A-A855-777D88B4E988}"/>
                    </a:ext>
                  </a:extLst>
                </p:cNvPr>
                <p:cNvSpPr/>
                <p:nvPr/>
              </p:nvSpPr>
              <p:spPr>
                <a:xfrm>
                  <a:off x="7847587" y="3988128"/>
                  <a:ext cx="7135" cy="14339"/>
                </a:xfrm>
                <a:custGeom>
                  <a:avLst/>
                  <a:gdLst>
                    <a:gd name="connsiteX0" fmla="*/ 0 w 7135"/>
                    <a:gd name="connsiteY0" fmla="*/ 2806 h 14339"/>
                    <a:gd name="connsiteX1" fmla="*/ 4294 w 7135"/>
                    <a:gd name="connsiteY1" fmla="*/ 0 h 14339"/>
                    <a:gd name="connsiteX2" fmla="*/ 7136 w 7135"/>
                    <a:gd name="connsiteY2" fmla="*/ 2806 h 14339"/>
                    <a:gd name="connsiteX3" fmla="*/ 5751 w 7135"/>
                    <a:gd name="connsiteY3" fmla="*/ 5715 h 14339"/>
                    <a:gd name="connsiteX4" fmla="*/ 5128 w 7135"/>
                    <a:gd name="connsiteY4" fmla="*/ 10081 h 14339"/>
                    <a:gd name="connsiteX5" fmla="*/ 6060 w 7135"/>
                    <a:gd name="connsiteY5" fmla="*/ 13093 h 14339"/>
                    <a:gd name="connsiteX6" fmla="*/ 4921 w 7135"/>
                    <a:gd name="connsiteY6" fmla="*/ 14339 h 14339"/>
                    <a:gd name="connsiteX7" fmla="*/ 1802 w 7135"/>
                    <a:gd name="connsiteY7" fmla="*/ 12053 h 14339"/>
                    <a:gd name="connsiteX8" fmla="*/ 762 w 7135"/>
                    <a:gd name="connsiteY8" fmla="*/ 7791 h 1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35" h="14339">
                      <a:moveTo>
                        <a:pt x="0" y="2806"/>
                      </a:moveTo>
                      <a:lnTo>
                        <a:pt x="4294" y="0"/>
                      </a:lnTo>
                      <a:lnTo>
                        <a:pt x="7136" y="2806"/>
                      </a:lnTo>
                      <a:lnTo>
                        <a:pt x="5751" y="5715"/>
                      </a:lnTo>
                      <a:lnTo>
                        <a:pt x="5128" y="10081"/>
                      </a:lnTo>
                      <a:lnTo>
                        <a:pt x="6060" y="13093"/>
                      </a:lnTo>
                      <a:lnTo>
                        <a:pt x="4921" y="14339"/>
                      </a:lnTo>
                      <a:lnTo>
                        <a:pt x="1802" y="12053"/>
                      </a:lnTo>
                      <a:lnTo>
                        <a:pt x="762" y="7791"/>
                      </a:lnTo>
                      <a:close/>
                    </a:path>
                  </a:pathLst>
                </a:custGeom>
                <a:grpFill/>
                <a:ln w="39624" cap="flat">
                  <a:noFill/>
                  <a:prstDash val="solid"/>
                  <a:miter/>
                </a:ln>
              </p:spPr>
              <p:txBody>
                <a:bodyPr rtlCol="0" anchor="ctr"/>
                <a:lstStyle/>
                <a:p>
                  <a:endParaRPr lang="en-US"/>
                </a:p>
              </p:txBody>
            </p:sp>
            <p:sp>
              <p:nvSpPr>
                <p:cNvPr id="267" name="Freeform: Shape 109">
                  <a:extLst>
                    <a:ext uri="{FF2B5EF4-FFF2-40B4-BE49-F238E27FC236}">
                      <a16:creationId xmlns:a16="http://schemas.microsoft.com/office/drawing/2014/main" id="{0CF773B2-232A-4099-A543-A1150CE8E95A}"/>
                    </a:ext>
                  </a:extLst>
                </p:cNvPr>
                <p:cNvSpPr/>
                <p:nvPr/>
              </p:nvSpPr>
              <p:spPr>
                <a:xfrm>
                  <a:off x="7833697" y="3621105"/>
                  <a:ext cx="303323" cy="395597"/>
                </a:xfrm>
                <a:custGeom>
                  <a:avLst/>
                  <a:gdLst>
                    <a:gd name="connsiteX0" fmla="*/ 22550 w 303323"/>
                    <a:gd name="connsiteY0" fmla="*/ 378035 h 395597"/>
                    <a:gd name="connsiteX1" fmla="*/ 26499 w 303323"/>
                    <a:gd name="connsiteY1" fmla="*/ 383544 h 395597"/>
                    <a:gd name="connsiteX2" fmla="*/ 28996 w 303323"/>
                    <a:gd name="connsiteY2" fmla="*/ 383544 h 395597"/>
                    <a:gd name="connsiteX3" fmla="*/ 31591 w 303323"/>
                    <a:gd name="connsiteY3" fmla="*/ 378762 h 395597"/>
                    <a:gd name="connsiteX4" fmla="*/ 32318 w 303323"/>
                    <a:gd name="connsiteY4" fmla="*/ 375749 h 395597"/>
                    <a:gd name="connsiteX5" fmla="*/ 34294 w 303323"/>
                    <a:gd name="connsiteY5" fmla="*/ 375749 h 395597"/>
                    <a:gd name="connsiteX6" fmla="*/ 35643 w 303323"/>
                    <a:gd name="connsiteY6" fmla="*/ 380115 h 395597"/>
                    <a:gd name="connsiteX7" fmla="*/ 34707 w 303323"/>
                    <a:gd name="connsiteY7" fmla="*/ 384167 h 395597"/>
                    <a:gd name="connsiteX8" fmla="*/ 38033 w 303323"/>
                    <a:gd name="connsiteY8" fmla="*/ 386453 h 395597"/>
                    <a:gd name="connsiteX9" fmla="*/ 42815 w 303323"/>
                    <a:gd name="connsiteY9" fmla="*/ 386453 h 395597"/>
                    <a:gd name="connsiteX10" fmla="*/ 43541 w 303323"/>
                    <a:gd name="connsiteY10" fmla="*/ 382298 h 395597"/>
                    <a:gd name="connsiteX11" fmla="*/ 42085 w 303323"/>
                    <a:gd name="connsiteY11" fmla="*/ 378035 h 395597"/>
                    <a:gd name="connsiteX12" fmla="*/ 43541 w 303323"/>
                    <a:gd name="connsiteY12" fmla="*/ 377619 h 395597"/>
                    <a:gd name="connsiteX13" fmla="*/ 45410 w 303323"/>
                    <a:gd name="connsiteY13" fmla="*/ 381361 h 395597"/>
                    <a:gd name="connsiteX14" fmla="*/ 46764 w 303323"/>
                    <a:gd name="connsiteY14" fmla="*/ 385207 h 395597"/>
                    <a:gd name="connsiteX15" fmla="*/ 51233 w 303323"/>
                    <a:gd name="connsiteY15" fmla="*/ 387493 h 395597"/>
                    <a:gd name="connsiteX16" fmla="*/ 51233 w 303323"/>
                    <a:gd name="connsiteY16" fmla="*/ 382401 h 395597"/>
                    <a:gd name="connsiteX17" fmla="*/ 54039 w 303323"/>
                    <a:gd name="connsiteY17" fmla="*/ 380218 h 395597"/>
                    <a:gd name="connsiteX18" fmla="*/ 55491 w 303323"/>
                    <a:gd name="connsiteY18" fmla="*/ 381619 h 395597"/>
                    <a:gd name="connsiteX19" fmla="*/ 54451 w 303323"/>
                    <a:gd name="connsiteY19" fmla="*/ 386247 h 395597"/>
                    <a:gd name="connsiteX20" fmla="*/ 58503 w 303323"/>
                    <a:gd name="connsiteY20" fmla="*/ 387493 h 395597"/>
                    <a:gd name="connsiteX21" fmla="*/ 64429 w 303323"/>
                    <a:gd name="connsiteY21" fmla="*/ 388636 h 395597"/>
                    <a:gd name="connsiteX22" fmla="*/ 71493 w 303323"/>
                    <a:gd name="connsiteY22" fmla="*/ 388636 h 395597"/>
                    <a:gd name="connsiteX23" fmla="*/ 73470 w 303323"/>
                    <a:gd name="connsiteY23" fmla="*/ 388636 h 395597"/>
                    <a:gd name="connsiteX24" fmla="*/ 70973 w 303323"/>
                    <a:gd name="connsiteY24" fmla="*/ 386556 h 395597"/>
                    <a:gd name="connsiteX25" fmla="*/ 68481 w 303323"/>
                    <a:gd name="connsiteY25" fmla="*/ 385207 h 395597"/>
                    <a:gd name="connsiteX26" fmla="*/ 67441 w 303323"/>
                    <a:gd name="connsiteY26" fmla="*/ 381361 h 395597"/>
                    <a:gd name="connsiteX27" fmla="*/ 66508 w 303323"/>
                    <a:gd name="connsiteY27" fmla="*/ 378555 h 395597"/>
                    <a:gd name="connsiteX28" fmla="*/ 68481 w 303323"/>
                    <a:gd name="connsiteY28" fmla="*/ 378555 h 395597"/>
                    <a:gd name="connsiteX29" fmla="*/ 70350 w 303323"/>
                    <a:gd name="connsiteY29" fmla="*/ 382191 h 395597"/>
                    <a:gd name="connsiteX30" fmla="*/ 72739 w 303323"/>
                    <a:gd name="connsiteY30" fmla="*/ 384064 h 395597"/>
                    <a:gd name="connsiteX31" fmla="*/ 75545 w 303323"/>
                    <a:gd name="connsiteY31" fmla="*/ 382191 h 395597"/>
                    <a:gd name="connsiteX32" fmla="*/ 74922 w 303323"/>
                    <a:gd name="connsiteY32" fmla="*/ 378349 h 395597"/>
                    <a:gd name="connsiteX33" fmla="*/ 76585 w 303323"/>
                    <a:gd name="connsiteY33" fmla="*/ 375749 h 395597"/>
                    <a:gd name="connsiteX34" fmla="*/ 78145 w 303323"/>
                    <a:gd name="connsiteY34" fmla="*/ 379178 h 395597"/>
                    <a:gd name="connsiteX35" fmla="*/ 80431 w 303323"/>
                    <a:gd name="connsiteY35" fmla="*/ 382711 h 395597"/>
                    <a:gd name="connsiteX36" fmla="*/ 82197 w 303323"/>
                    <a:gd name="connsiteY36" fmla="*/ 384790 h 395597"/>
                    <a:gd name="connsiteX37" fmla="*/ 84689 w 303323"/>
                    <a:gd name="connsiteY37" fmla="*/ 384584 h 395597"/>
                    <a:gd name="connsiteX38" fmla="*/ 85729 w 303323"/>
                    <a:gd name="connsiteY38" fmla="*/ 383230 h 395597"/>
                    <a:gd name="connsiteX39" fmla="*/ 84796 w 303323"/>
                    <a:gd name="connsiteY39" fmla="*/ 378139 h 395597"/>
                    <a:gd name="connsiteX40" fmla="*/ 83340 w 303323"/>
                    <a:gd name="connsiteY40" fmla="*/ 374190 h 395597"/>
                    <a:gd name="connsiteX41" fmla="*/ 84796 w 303323"/>
                    <a:gd name="connsiteY41" fmla="*/ 373360 h 395597"/>
                    <a:gd name="connsiteX42" fmla="*/ 87082 w 303323"/>
                    <a:gd name="connsiteY42" fmla="*/ 376476 h 395597"/>
                    <a:gd name="connsiteX43" fmla="*/ 87082 w 303323"/>
                    <a:gd name="connsiteY43" fmla="*/ 380635 h 395597"/>
                    <a:gd name="connsiteX44" fmla="*/ 88118 w 303323"/>
                    <a:gd name="connsiteY44" fmla="*/ 384374 h 395597"/>
                    <a:gd name="connsiteX45" fmla="*/ 91031 w 303323"/>
                    <a:gd name="connsiteY45" fmla="*/ 385620 h 395597"/>
                    <a:gd name="connsiteX46" fmla="*/ 95187 w 303323"/>
                    <a:gd name="connsiteY46" fmla="*/ 384374 h 395597"/>
                    <a:gd name="connsiteX47" fmla="*/ 95187 w 303323"/>
                    <a:gd name="connsiteY47" fmla="*/ 377516 h 395597"/>
                    <a:gd name="connsiteX48" fmla="*/ 91964 w 303323"/>
                    <a:gd name="connsiteY48" fmla="*/ 374190 h 395597"/>
                    <a:gd name="connsiteX49" fmla="*/ 91341 w 303323"/>
                    <a:gd name="connsiteY49" fmla="*/ 370034 h 395597"/>
                    <a:gd name="connsiteX50" fmla="*/ 92381 w 303323"/>
                    <a:gd name="connsiteY50" fmla="*/ 369205 h 395597"/>
                    <a:gd name="connsiteX51" fmla="*/ 93940 w 303323"/>
                    <a:gd name="connsiteY51" fmla="*/ 372320 h 395597"/>
                    <a:gd name="connsiteX52" fmla="*/ 95810 w 303323"/>
                    <a:gd name="connsiteY52" fmla="*/ 375333 h 395597"/>
                    <a:gd name="connsiteX53" fmla="*/ 98199 w 303323"/>
                    <a:gd name="connsiteY53" fmla="*/ 377516 h 395597"/>
                    <a:gd name="connsiteX54" fmla="*/ 98199 w 303323"/>
                    <a:gd name="connsiteY54" fmla="*/ 380425 h 395597"/>
                    <a:gd name="connsiteX55" fmla="*/ 100382 w 303323"/>
                    <a:gd name="connsiteY55" fmla="*/ 382191 h 395597"/>
                    <a:gd name="connsiteX56" fmla="*/ 104124 w 303323"/>
                    <a:gd name="connsiteY56" fmla="*/ 380738 h 395597"/>
                    <a:gd name="connsiteX57" fmla="*/ 106930 w 303323"/>
                    <a:gd name="connsiteY57" fmla="*/ 380218 h 395597"/>
                    <a:gd name="connsiteX58" fmla="*/ 108383 w 303323"/>
                    <a:gd name="connsiteY58" fmla="*/ 382504 h 395597"/>
                    <a:gd name="connsiteX59" fmla="*/ 110982 w 303323"/>
                    <a:gd name="connsiteY59" fmla="*/ 386763 h 395597"/>
                    <a:gd name="connsiteX60" fmla="*/ 108799 w 303323"/>
                    <a:gd name="connsiteY60" fmla="*/ 390402 h 395597"/>
                    <a:gd name="connsiteX61" fmla="*/ 107136 w 303323"/>
                    <a:gd name="connsiteY61" fmla="*/ 394661 h 395597"/>
                    <a:gd name="connsiteX62" fmla="*/ 109006 w 303323"/>
                    <a:gd name="connsiteY62" fmla="*/ 395597 h 395597"/>
                    <a:gd name="connsiteX63" fmla="*/ 114201 w 303323"/>
                    <a:gd name="connsiteY63" fmla="*/ 392585 h 395597"/>
                    <a:gd name="connsiteX64" fmla="*/ 118670 w 303323"/>
                    <a:gd name="connsiteY64" fmla="*/ 391442 h 395597"/>
                    <a:gd name="connsiteX65" fmla="*/ 122206 w 303323"/>
                    <a:gd name="connsiteY65" fmla="*/ 388739 h 395597"/>
                    <a:gd name="connsiteX66" fmla="*/ 124904 w 303323"/>
                    <a:gd name="connsiteY66" fmla="*/ 388426 h 395597"/>
                    <a:gd name="connsiteX67" fmla="*/ 127087 w 303323"/>
                    <a:gd name="connsiteY67" fmla="*/ 384167 h 395597"/>
                    <a:gd name="connsiteX68" fmla="*/ 128230 w 303323"/>
                    <a:gd name="connsiteY68" fmla="*/ 379595 h 395597"/>
                    <a:gd name="connsiteX69" fmla="*/ 130100 w 303323"/>
                    <a:gd name="connsiteY69" fmla="*/ 377516 h 395597"/>
                    <a:gd name="connsiteX70" fmla="*/ 131243 w 303323"/>
                    <a:gd name="connsiteY70" fmla="*/ 380012 h 395597"/>
                    <a:gd name="connsiteX71" fmla="*/ 132906 w 303323"/>
                    <a:gd name="connsiteY71" fmla="*/ 381361 h 395597"/>
                    <a:gd name="connsiteX72" fmla="*/ 134779 w 303323"/>
                    <a:gd name="connsiteY72" fmla="*/ 380738 h 395597"/>
                    <a:gd name="connsiteX73" fmla="*/ 136128 w 303323"/>
                    <a:gd name="connsiteY73" fmla="*/ 379075 h 395597"/>
                    <a:gd name="connsiteX74" fmla="*/ 136128 w 303323"/>
                    <a:gd name="connsiteY74" fmla="*/ 374920 h 395597"/>
                    <a:gd name="connsiteX75" fmla="*/ 138728 w 303323"/>
                    <a:gd name="connsiteY75" fmla="*/ 374190 h 395597"/>
                    <a:gd name="connsiteX76" fmla="*/ 138728 w 303323"/>
                    <a:gd name="connsiteY76" fmla="*/ 369205 h 395597"/>
                    <a:gd name="connsiteX77" fmla="*/ 139454 w 303323"/>
                    <a:gd name="connsiteY77" fmla="*/ 366502 h 395597"/>
                    <a:gd name="connsiteX78" fmla="*/ 137997 w 303323"/>
                    <a:gd name="connsiteY78" fmla="*/ 363176 h 395597"/>
                    <a:gd name="connsiteX79" fmla="*/ 136442 w 303323"/>
                    <a:gd name="connsiteY79" fmla="*/ 360474 h 395597"/>
                    <a:gd name="connsiteX80" fmla="*/ 133322 w 303323"/>
                    <a:gd name="connsiteY80" fmla="*/ 361097 h 395597"/>
                    <a:gd name="connsiteX81" fmla="*/ 131139 w 303323"/>
                    <a:gd name="connsiteY81" fmla="*/ 364113 h 395597"/>
                    <a:gd name="connsiteX82" fmla="*/ 129476 w 303323"/>
                    <a:gd name="connsiteY82" fmla="*/ 367022 h 395597"/>
                    <a:gd name="connsiteX83" fmla="*/ 127401 w 303323"/>
                    <a:gd name="connsiteY83" fmla="*/ 365462 h 395597"/>
                    <a:gd name="connsiteX84" fmla="*/ 127710 w 303323"/>
                    <a:gd name="connsiteY84" fmla="*/ 363176 h 395597"/>
                    <a:gd name="connsiteX85" fmla="*/ 123972 w 303323"/>
                    <a:gd name="connsiteY85" fmla="*/ 362970 h 395597"/>
                    <a:gd name="connsiteX86" fmla="*/ 123452 w 303323"/>
                    <a:gd name="connsiteY86" fmla="*/ 360474 h 395597"/>
                    <a:gd name="connsiteX87" fmla="*/ 125631 w 303323"/>
                    <a:gd name="connsiteY87" fmla="*/ 356525 h 395597"/>
                    <a:gd name="connsiteX88" fmla="*/ 126984 w 303323"/>
                    <a:gd name="connsiteY88" fmla="*/ 354032 h 395597"/>
                    <a:gd name="connsiteX89" fmla="*/ 125218 w 303323"/>
                    <a:gd name="connsiteY89" fmla="*/ 350012 h 395597"/>
                    <a:gd name="connsiteX90" fmla="*/ 120543 w 303323"/>
                    <a:gd name="connsiteY90" fmla="*/ 349044 h 395597"/>
                    <a:gd name="connsiteX91" fmla="*/ 117217 w 303323"/>
                    <a:gd name="connsiteY91" fmla="*/ 352473 h 395597"/>
                    <a:gd name="connsiteX92" fmla="*/ 114828 w 303323"/>
                    <a:gd name="connsiteY92" fmla="*/ 354862 h 395597"/>
                    <a:gd name="connsiteX93" fmla="*/ 114098 w 303323"/>
                    <a:gd name="connsiteY93" fmla="*/ 353306 h 395597"/>
                    <a:gd name="connsiteX94" fmla="*/ 115760 w 303323"/>
                    <a:gd name="connsiteY94" fmla="*/ 350012 h 395597"/>
                    <a:gd name="connsiteX95" fmla="*/ 110462 w 303323"/>
                    <a:gd name="connsiteY95" fmla="*/ 349044 h 395597"/>
                    <a:gd name="connsiteX96" fmla="*/ 106930 w 303323"/>
                    <a:gd name="connsiteY96" fmla="*/ 347381 h 395597"/>
                    <a:gd name="connsiteX97" fmla="*/ 100175 w 303323"/>
                    <a:gd name="connsiteY97" fmla="*/ 352889 h 395597"/>
                    <a:gd name="connsiteX98" fmla="*/ 99342 w 303323"/>
                    <a:gd name="connsiteY98" fmla="*/ 350012 h 395597"/>
                    <a:gd name="connsiteX99" fmla="*/ 99342 w 303323"/>
                    <a:gd name="connsiteY99" fmla="*/ 346448 h 395597"/>
                    <a:gd name="connsiteX100" fmla="*/ 102045 w 303323"/>
                    <a:gd name="connsiteY100" fmla="*/ 345615 h 395597"/>
                    <a:gd name="connsiteX101" fmla="*/ 104124 w 303323"/>
                    <a:gd name="connsiteY101" fmla="*/ 344265 h 395597"/>
                    <a:gd name="connsiteX102" fmla="*/ 100798 w 303323"/>
                    <a:gd name="connsiteY102" fmla="*/ 341459 h 395597"/>
                    <a:gd name="connsiteX103" fmla="*/ 99655 w 303323"/>
                    <a:gd name="connsiteY103" fmla="*/ 338237 h 395597"/>
                    <a:gd name="connsiteX104" fmla="*/ 100798 w 303323"/>
                    <a:gd name="connsiteY104" fmla="*/ 335224 h 395597"/>
                    <a:gd name="connsiteX105" fmla="*/ 104227 w 303323"/>
                    <a:gd name="connsiteY105" fmla="*/ 338134 h 395597"/>
                    <a:gd name="connsiteX106" fmla="*/ 107760 w 303323"/>
                    <a:gd name="connsiteY106" fmla="*/ 341249 h 395597"/>
                    <a:gd name="connsiteX107" fmla="*/ 109319 w 303323"/>
                    <a:gd name="connsiteY107" fmla="*/ 343849 h 395597"/>
                    <a:gd name="connsiteX108" fmla="*/ 112851 w 303323"/>
                    <a:gd name="connsiteY108" fmla="*/ 345615 h 395597"/>
                    <a:gd name="connsiteX109" fmla="*/ 116800 w 303323"/>
                    <a:gd name="connsiteY109" fmla="*/ 346031 h 395597"/>
                    <a:gd name="connsiteX110" fmla="*/ 120543 w 303323"/>
                    <a:gd name="connsiteY110" fmla="*/ 345408 h 395597"/>
                    <a:gd name="connsiteX111" fmla="*/ 125218 w 303323"/>
                    <a:gd name="connsiteY111" fmla="*/ 345511 h 395597"/>
                    <a:gd name="connsiteX112" fmla="*/ 127294 w 303323"/>
                    <a:gd name="connsiteY112" fmla="*/ 343329 h 395597"/>
                    <a:gd name="connsiteX113" fmla="*/ 131036 w 303323"/>
                    <a:gd name="connsiteY113" fmla="*/ 343849 h 395597"/>
                    <a:gd name="connsiteX114" fmla="*/ 134259 w 303323"/>
                    <a:gd name="connsiteY114" fmla="*/ 342082 h 395597"/>
                    <a:gd name="connsiteX115" fmla="*/ 134672 w 303323"/>
                    <a:gd name="connsiteY115" fmla="*/ 338860 h 395597"/>
                    <a:gd name="connsiteX116" fmla="*/ 136854 w 303323"/>
                    <a:gd name="connsiteY116" fmla="*/ 337510 h 395597"/>
                    <a:gd name="connsiteX117" fmla="*/ 138517 w 303323"/>
                    <a:gd name="connsiteY117" fmla="*/ 331172 h 395597"/>
                    <a:gd name="connsiteX118" fmla="*/ 136231 w 303323"/>
                    <a:gd name="connsiteY118" fmla="*/ 328156 h 395597"/>
                    <a:gd name="connsiteX119" fmla="*/ 137065 w 303323"/>
                    <a:gd name="connsiteY119" fmla="*/ 323795 h 395597"/>
                    <a:gd name="connsiteX120" fmla="*/ 133116 w 303323"/>
                    <a:gd name="connsiteY120" fmla="*/ 318703 h 395597"/>
                    <a:gd name="connsiteX121" fmla="*/ 133945 w 303323"/>
                    <a:gd name="connsiteY121" fmla="*/ 315170 h 395597"/>
                    <a:gd name="connsiteX122" fmla="*/ 137688 w 303323"/>
                    <a:gd name="connsiteY122" fmla="*/ 314023 h 395597"/>
                    <a:gd name="connsiteX123" fmla="*/ 141946 w 303323"/>
                    <a:gd name="connsiteY123" fmla="*/ 315686 h 395597"/>
                    <a:gd name="connsiteX124" fmla="*/ 147975 w 303323"/>
                    <a:gd name="connsiteY124" fmla="*/ 317663 h 395597"/>
                    <a:gd name="connsiteX125" fmla="*/ 151404 w 303323"/>
                    <a:gd name="connsiteY125" fmla="*/ 316000 h 395597"/>
                    <a:gd name="connsiteX126" fmla="*/ 154210 w 303323"/>
                    <a:gd name="connsiteY126" fmla="*/ 312884 h 395597"/>
                    <a:gd name="connsiteX127" fmla="*/ 156913 w 303323"/>
                    <a:gd name="connsiteY127" fmla="*/ 313714 h 395597"/>
                    <a:gd name="connsiteX128" fmla="*/ 158262 w 303323"/>
                    <a:gd name="connsiteY128" fmla="*/ 315063 h 395597"/>
                    <a:gd name="connsiteX129" fmla="*/ 158988 w 303323"/>
                    <a:gd name="connsiteY129" fmla="*/ 311634 h 395597"/>
                    <a:gd name="connsiteX130" fmla="*/ 160754 w 303323"/>
                    <a:gd name="connsiteY130" fmla="*/ 308622 h 395597"/>
                    <a:gd name="connsiteX131" fmla="*/ 158679 w 303323"/>
                    <a:gd name="connsiteY131" fmla="*/ 307273 h 395597"/>
                    <a:gd name="connsiteX132" fmla="*/ 151090 w 303323"/>
                    <a:gd name="connsiteY132" fmla="*/ 305816 h 395597"/>
                    <a:gd name="connsiteX133" fmla="*/ 148392 w 303323"/>
                    <a:gd name="connsiteY133" fmla="*/ 303530 h 395597"/>
                    <a:gd name="connsiteX134" fmla="*/ 149638 w 303323"/>
                    <a:gd name="connsiteY134" fmla="*/ 301141 h 395597"/>
                    <a:gd name="connsiteX135" fmla="*/ 154730 w 303323"/>
                    <a:gd name="connsiteY135" fmla="*/ 301764 h 395597"/>
                    <a:gd name="connsiteX136" fmla="*/ 159508 w 303323"/>
                    <a:gd name="connsiteY136" fmla="*/ 302181 h 395597"/>
                    <a:gd name="connsiteX137" fmla="*/ 161588 w 303323"/>
                    <a:gd name="connsiteY137" fmla="*/ 302593 h 395597"/>
                    <a:gd name="connsiteX138" fmla="*/ 162937 w 303323"/>
                    <a:gd name="connsiteY138" fmla="*/ 299375 h 395597"/>
                    <a:gd name="connsiteX139" fmla="*/ 165640 w 303323"/>
                    <a:gd name="connsiteY139" fmla="*/ 297192 h 395597"/>
                    <a:gd name="connsiteX140" fmla="*/ 163663 w 303323"/>
                    <a:gd name="connsiteY140" fmla="*/ 293866 h 395597"/>
                    <a:gd name="connsiteX141" fmla="*/ 160028 w 303323"/>
                    <a:gd name="connsiteY141" fmla="*/ 291894 h 395597"/>
                    <a:gd name="connsiteX142" fmla="*/ 155766 w 303323"/>
                    <a:gd name="connsiteY142" fmla="*/ 290437 h 395597"/>
                    <a:gd name="connsiteX143" fmla="*/ 151821 w 303323"/>
                    <a:gd name="connsiteY143" fmla="*/ 288461 h 395597"/>
                    <a:gd name="connsiteX144" fmla="*/ 152964 w 303323"/>
                    <a:gd name="connsiteY144" fmla="*/ 286488 h 395597"/>
                    <a:gd name="connsiteX145" fmla="*/ 157119 w 303323"/>
                    <a:gd name="connsiteY145" fmla="*/ 287528 h 395597"/>
                    <a:gd name="connsiteX146" fmla="*/ 160341 w 303323"/>
                    <a:gd name="connsiteY146" fmla="*/ 288568 h 395597"/>
                    <a:gd name="connsiteX147" fmla="*/ 164394 w 303323"/>
                    <a:gd name="connsiteY147" fmla="*/ 286488 h 395597"/>
                    <a:gd name="connsiteX148" fmla="*/ 168549 w 303323"/>
                    <a:gd name="connsiteY148" fmla="*/ 284619 h 395597"/>
                    <a:gd name="connsiteX149" fmla="*/ 170212 w 303323"/>
                    <a:gd name="connsiteY149" fmla="*/ 280047 h 395597"/>
                    <a:gd name="connsiteX150" fmla="*/ 168755 w 303323"/>
                    <a:gd name="connsiteY150" fmla="*/ 274955 h 395597"/>
                    <a:gd name="connsiteX151" fmla="*/ 167096 w 303323"/>
                    <a:gd name="connsiteY151" fmla="*/ 271732 h 395597"/>
                    <a:gd name="connsiteX152" fmla="*/ 163457 w 303323"/>
                    <a:gd name="connsiteY152" fmla="*/ 269863 h 395597"/>
                    <a:gd name="connsiteX153" fmla="*/ 158262 w 303323"/>
                    <a:gd name="connsiteY153" fmla="*/ 270796 h 395597"/>
                    <a:gd name="connsiteX154" fmla="*/ 155250 w 303323"/>
                    <a:gd name="connsiteY154" fmla="*/ 268823 h 395597"/>
                    <a:gd name="connsiteX155" fmla="*/ 157016 w 303323"/>
                    <a:gd name="connsiteY155" fmla="*/ 267470 h 395597"/>
                    <a:gd name="connsiteX156" fmla="*/ 159195 w 303323"/>
                    <a:gd name="connsiteY156" fmla="*/ 266954 h 395597"/>
                    <a:gd name="connsiteX157" fmla="*/ 158571 w 303323"/>
                    <a:gd name="connsiteY157" fmla="*/ 264561 h 395597"/>
                    <a:gd name="connsiteX158" fmla="*/ 155662 w 303323"/>
                    <a:gd name="connsiteY158" fmla="*/ 263525 h 395597"/>
                    <a:gd name="connsiteX159" fmla="*/ 150678 w 303323"/>
                    <a:gd name="connsiteY159" fmla="*/ 262898 h 395597"/>
                    <a:gd name="connsiteX160" fmla="*/ 146832 w 303323"/>
                    <a:gd name="connsiteY160" fmla="*/ 264045 h 395597"/>
                    <a:gd name="connsiteX161" fmla="*/ 141534 w 303323"/>
                    <a:gd name="connsiteY161" fmla="*/ 265291 h 395597"/>
                    <a:gd name="connsiteX162" fmla="*/ 138208 w 303323"/>
                    <a:gd name="connsiteY162" fmla="*/ 269240 h 395597"/>
                    <a:gd name="connsiteX163" fmla="*/ 136854 w 303323"/>
                    <a:gd name="connsiteY163" fmla="*/ 271629 h 395597"/>
                    <a:gd name="connsiteX164" fmla="*/ 136958 w 303323"/>
                    <a:gd name="connsiteY164" fmla="*/ 275995 h 395597"/>
                    <a:gd name="connsiteX165" fmla="*/ 134568 w 303323"/>
                    <a:gd name="connsiteY165" fmla="*/ 274538 h 395597"/>
                    <a:gd name="connsiteX166" fmla="*/ 134048 w 303323"/>
                    <a:gd name="connsiteY166" fmla="*/ 271526 h 395597"/>
                    <a:gd name="connsiteX167" fmla="*/ 135815 w 303323"/>
                    <a:gd name="connsiteY167" fmla="*/ 269030 h 395597"/>
                    <a:gd name="connsiteX168" fmla="*/ 137688 w 303323"/>
                    <a:gd name="connsiteY168" fmla="*/ 265394 h 395597"/>
                    <a:gd name="connsiteX169" fmla="*/ 138311 w 303323"/>
                    <a:gd name="connsiteY169" fmla="*/ 262382 h 395597"/>
                    <a:gd name="connsiteX170" fmla="*/ 135608 w 303323"/>
                    <a:gd name="connsiteY170" fmla="*/ 261029 h 395597"/>
                    <a:gd name="connsiteX171" fmla="*/ 137688 w 303323"/>
                    <a:gd name="connsiteY171" fmla="*/ 259473 h 395597"/>
                    <a:gd name="connsiteX172" fmla="*/ 140597 w 303323"/>
                    <a:gd name="connsiteY172" fmla="*/ 261132 h 395597"/>
                    <a:gd name="connsiteX173" fmla="*/ 142986 w 303323"/>
                    <a:gd name="connsiteY173" fmla="*/ 261652 h 395597"/>
                    <a:gd name="connsiteX174" fmla="*/ 145375 w 303323"/>
                    <a:gd name="connsiteY174" fmla="*/ 259473 h 395597"/>
                    <a:gd name="connsiteX175" fmla="*/ 149221 w 303323"/>
                    <a:gd name="connsiteY175" fmla="*/ 258743 h 395597"/>
                    <a:gd name="connsiteX176" fmla="*/ 152027 w 303323"/>
                    <a:gd name="connsiteY176" fmla="*/ 258743 h 395597"/>
                    <a:gd name="connsiteX177" fmla="*/ 154313 w 303323"/>
                    <a:gd name="connsiteY177" fmla="*/ 259782 h 395597"/>
                    <a:gd name="connsiteX178" fmla="*/ 155353 w 303323"/>
                    <a:gd name="connsiteY178" fmla="*/ 258743 h 395597"/>
                    <a:gd name="connsiteX179" fmla="*/ 154107 w 303323"/>
                    <a:gd name="connsiteY179" fmla="*/ 257080 h 395597"/>
                    <a:gd name="connsiteX180" fmla="*/ 149741 w 303323"/>
                    <a:gd name="connsiteY180" fmla="*/ 257080 h 395597"/>
                    <a:gd name="connsiteX181" fmla="*/ 147872 w 303323"/>
                    <a:gd name="connsiteY181" fmla="*/ 255834 h 395597"/>
                    <a:gd name="connsiteX182" fmla="*/ 144129 w 303323"/>
                    <a:gd name="connsiteY182" fmla="*/ 255834 h 395597"/>
                    <a:gd name="connsiteX183" fmla="*/ 140494 w 303323"/>
                    <a:gd name="connsiteY183" fmla="*/ 255107 h 395597"/>
                    <a:gd name="connsiteX184" fmla="*/ 137791 w 303323"/>
                    <a:gd name="connsiteY184" fmla="*/ 255107 h 395597"/>
                    <a:gd name="connsiteX185" fmla="*/ 135815 w 303323"/>
                    <a:gd name="connsiteY185" fmla="*/ 254068 h 395597"/>
                    <a:gd name="connsiteX186" fmla="*/ 137791 w 303323"/>
                    <a:gd name="connsiteY186" fmla="*/ 253444 h 395597"/>
                    <a:gd name="connsiteX187" fmla="*/ 140077 w 303323"/>
                    <a:gd name="connsiteY187" fmla="*/ 252301 h 395597"/>
                    <a:gd name="connsiteX188" fmla="*/ 143923 w 303323"/>
                    <a:gd name="connsiteY188" fmla="*/ 253131 h 395597"/>
                    <a:gd name="connsiteX189" fmla="*/ 148804 w 303323"/>
                    <a:gd name="connsiteY189" fmla="*/ 253651 h 395597"/>
                    <a:gd name="connsiteX190" fmla="*/ 152964 w 303323"/>
                    <a:gd name="connsiteY190" fmla="*/ 253234 h 395597"/>
                    <a:gd name="connsiteX191" fmla="*/ 156182 w 303323"/>
                    <a:gd name="connsiteY191" fmla="*/ 253651 h 395597"/>
                    <a:gd name="connsiteX192" fmla="*/ 158571 w 303323"/>
                    <a:gd name="connsiteY192" fmla="*/ 255314 h 395597"/>
                    <a:gd name="connsiteX193" fmla="*/ 159822 w 303323"/>
                    <a:gd name="connsiteY193" fmla="*/ 258743 h 395597"/>
                    <a:gd name="connsiteX194" fmla="*/ 161897 w 303323"/>
                    <a:gd name="connsiteY194" fmla="*/ 260302 h 395597"/>
                    <a:gd name="connsiteX195" fmla="*/ 165743 w 303323"/>
                    <a:gd name="connsiteY195" fmla="*/ 261029 h 395597"/>
                    <a:gd name="connsiteX196" fmla="*/ 168755 w 303323"/>
                    <a:gd name="connsiteY196" fmla="*/ 262068 h 395597"/>
                    <a:gd name="connsiteX197" fmla="*/ 170732 w 303323"/>
                    <a:gd name="connsiteY197" fmla="*/ 262898 h 395597"/>
                    <a:gd name="connsiteX198" fmla="*/ 172291 w 303323"/>
                    <a:gd name="connsiteY198" fmla="*/ 261445 h 395597"/>
                    <a:gd name="connsiteX199" fmla="*/ 172291 w 303323"/>
                    <a:gd name="connsiteY199" fmla="*/ 259366 h 395597"/>
                    <a:gd name="connsiteX200" fmla="*/ 170418 w 303323"/>
                    <a:gd name="connsiteY200" fmla="*/ 256040 h 395597"/>
                    <a:gd name="connsiteX201" fmla="*/ 168755 w 303323"/>
                    <a:gd name="connsiteY201" fmla="*/ 254068 h 395597"/>
                    <a:gd name="connsiteX202" fmla="*/ 171148 w 303323"/>
                    <a:gd name="connsiteY202" fmla="*/ 252301 h 395597"/>
                    <a:gd name="connsiteX203" fmla="*/ 169378 w 303323"/>
                    <a:gd name="connsiteY203" fmla="*/ 251575 h 395597"/>
                    <a:gd name="connsiteX204" fmla="*/ 165429 w 303323"/>
                    <a:gd name="connsiteY204" fmla="*/ 251575 h 395597"/>
                    <a:gd name="connsiteX205" fmla="*/ 161171 w 303323"/>
                    <a:gd name="connsiteY205" fmla="*/ 251575 h 395597"/>
                    <a:gd name="connsiteX206" fmla="*/ 157325 w 303323"/>
                    <a:gd name="connsiteY206" fmla="*/ 250948 h 395597"/>
                    <a:gd name="connsiteX207" fmla="*/ 153067 w 303323"/>
                    <a:gd name="connsiteY207" fmla="*/ 250325 h 395597"/>
                    <a:gd name="connsiteX208" fmla="*/ 148908 w 303323"/>
                    <a:gd name="connsiteY208" fmla="*/ 248456 h 395597"/>
                    <a:gd name="connsiteX209" fmla="*/ 144855 w 303323"/>
                    <a:gd name="connsiteY209" fmla="*/ 250638 h 395597"/>
                    <a:gd name="connsiteX210" fmla="*/ 142569 w 303323"/>
                    <a:gd name="connsiteY210" fmla="*/ 249809 h 395597"/>
                    <a:gd name="connsiteX211" fmla="*/ 141534 w 303323"/>
                    <a:gd name="connsiteY211" fmla="*/ 247833 h 395597"/>
                    <a:gd name="connsiteX212" fmla="*/ 138728 w 303323"/>
                    <a:gd name="connsiteY212" fmla="*/ 246273 h 395597"/>
                    <a:gd name="connsiteX213" fmla="*/ 137168 w 303323"/>
                    <a:gd name="connsiteY213" fmla="*/ 245027 h 395597"/>
                    <a:gd name="connsiteX214" fmla="*/ 138934 w 303323"/>
                    <a:gd name="connsiteY214" fmla="*/ 244300 h 395597"/>
                    <a:gd name="connsiteX215" fmla="*/ 141323 w 303323"/>
                    <a:gd name="connsiteY215" fmla="*/ 244820 h 395597"/>
                    <a:gd name="connsiteX216" fmla="*/ 144443 w 303323"/>
                    <a:gd name="connsiteY216" fmla="*/ 245650 h 395597"/>
                    <a:gd name="connsiteX217" fmla="*/ 143816 w 303323"/>
                    <a:gd name="connsiteY217" fmla="*/ 242741 h 395597"/>
                    <a:gd name="connsiteX218" fmla="*/ 142986 w 303323"/>
                    <a:gd name="connsiteY218" fmla="*/ 239312 h 395597"/>
                    <a:gd name="connsiteX219" fmla="*/ 145272 w 303323"/>
                    <a:gd name="connsiteY219" fmla="*/ 238792 h 395597"/>
                    <a:gd name="connsiteX220" fmla="*/ 146832 w 303323"/>
                    <a:gd name="connsiteY220" fmla="*/ 241391 h 395597"/>
                    <a:gd name="connsiteX221" fmla="*/ 148392 w 303323"/>
                    <a:gd name="connsiteY221" fmla="*/ 243261 h 395597"/>
                    <a:gd name="connsiteX222" fmla="*/ 151090 w 303323"/>
                    <a:gd name="connsiteY222" fmla="*/ 243780 h 395597"/>
                    <a:gd name="connsiteX223" fmla="*/ 153896 w 303323"/>
                    <a:gd name="connsiteY223" fmla="*/ 245027 h 395597"/>
                    <a:gd name="connsiteX224" fmla="*/ 156079 w 303323"/>
                    <a:gd name="connsiteY224" fmla="*/ 245443 h 395597"/>
                    <a:gd name="connsiteX225" fmla="*/ 158262 w 303323"/>
                    <a:gd name="connsiteY225" fmla="*/ 244507 h 395597"/>
                    <a:gd name="connsiteX226" fmla="*/ 157536 w 303323"/>
                    <a:gd name="connsiteY226" fmla="*/ 243364 h 395597"/>
                    <a:gd name="connsiteX227" fmla="*/ 155456 w 303323"/>
                    <a:gd name="connsiteY227" fmla="*/ 242324 h 395597"/>
                    <a:gd name="connsiteX228" fmla="*/ 154730 w 303323"/>
                    <a:gd name="connsiteY228" fmla="*/ 239728 h 395597"/>
                    <a:gd name="connsiteX229" fmla="*/ 151404 w 303323"/>
                    <a:gd name="connsiteY229" fmla="*/ 238792 h 395597"/>
                    <a:gd name="connsiteX230" fmla="*/ 147661 w 303323"/>
                    <a:gd name="connsiteY230" fmla="*/ 238066 h 395597"/>
                    <a:gd name="connsiteX231" fmla="*/ 145169 w 303323"/>
                    <a:gd name="connsiteY231" fmla="*/ 237232 h 395597"/>
                    <a:gd name="connsiteX232" fmla="*/ 144232 w 303323"/>
                    <a:gd name="connsiteY232" fmla="*/ 235363 h 395597"/>
                    <a:gd name="connsiteX233" fmla="*/ 146518 w 303323"/>
                    <a:gd name="connsiteY233" fmla="*/ 234323 h 395597"/>
                    <a:gd name="connsiteX234" fmla="*/ 149015 w 303323"/>
                    <a:gd name="connsiteY234" fmla="*/ 235780 h 395597"/>
                    <a:gd name="connsiteX235" fmla="*/ 153896 w 303323"/>
                    <a:gd name="connsiteY235" fmla="*/ 235883 h 395597"/>
                    <a:gd name="connsiteX236" fmla="*/ 155873 w 303323"/>
                    <a:gd name="connsiteY236" fmla="*/ 238169 h 395597"/>
                    <a:gd name="connsiteX237" fmla="*/ 157742 w 303323"/>
                    <a:gd name="connsiteY237" fmla="*/ 240558 h 395597"/>
                    <a:gd name="connsiteX238" fmla="*/ 160965 w 303323"/>
                    <a:gd name="connsiteY238" fmla="*/ 242427 h 395597"/>
                    <a:gd name="connsiteX239" fmla="*/ 164497 w 303323"/>
                    <a:gd name="connsiteY239" fmla="*/ 243054 h 395597"/>
                    <a:gd name="connsiteX240" fmla="*/ 167509 w 303323"/>
                    <a:gd name="connsiteY240" fmla="*/ 242221 h 395597"/>
                    <a:gd name="connsiteX241" fmla="*/ 167612 w 303323"/>
                    <a:gd name="connsiteY241" fmla="*/ 239518 h 395597"/>
                    <a:gd name="connsiteX242" fmla="*/ 167199 w 303323"/>
                    <a:gd name="connsiteY242" fmla="*/ 236506 h 395597"/>
                    <a:gd name="connsiteX243" fmla="*/ 168343 w 303323"/>
                    <a:gd name="connsiteY243" fmla="*/ 235883 h 395597"/>
                    <a:gd name="connsiteX244" fmla="*/ 170315 w 303323"/>
                    <a:gd name="connsiteY244" fmla="*/ 237855 h 395597"/>
                    <a:gd name="connsiteX245" fmla="*/ 172291 w 303323"/>
                    <a:gd name="connsiteY245" fmla="*/ 239728 h 395597"/>
                    <a:gd name="connsiteX246" fmla="*/ 175093 w 303323"/>
                    <a:gd name="connsiteY246" fmla="*/ 239208 h 395597"/>
                    <a:gd name="connsiteX247" fmla="*/ 176343 w 303323"/>
                    <a:gd name="connsiteY247" fmla="*/ 237752 h 395597"/>
                    <a:gd name="connsiteX248" fmla="*/ 177276 w 303323"/>
                    <a:gd name="connsiteY248" fmla="*/ 234946 h 395597"/>
                    <a:gd name="connsiteX249" fmla="*/ 179669 w 303323"/>
                    <a:gd name="connsiteY249" fmla="*/ 233803 h 395597"/>
                    <a:gd name="connsiteX250" fmla="*/ 180292 w 303323"/>
                    <a:gd name="connsiteY250" fmla="*/ 236196 h 395597"/>
                    <a:gd name="connsiteX251" fmla="*/ 182578 w 303323"/>
                    <a:gd name="connsiteY251" fmla="*/ 236506 h 395597"/>
                    <a:gd name="connsiteX252" fmla="*/ 184654 w 303323"/>
                    <a:gd name="connsiteY252" fmla="*/ 234533 h 395597"/>
                    <a:gd name="connsiteX253" fmla="*/ 184654 w 303323"/>
                    <a:gd name="connsiteY253" fmla="*/ 229025 h 395597"/>
                    <a:gd name="connsiteX254" fmla="*/ 183825 w 303323"/>
                    <a:gd name="connsiteY254" fmla="*/ 225493 h 395597"/>
                    <a:gd name="connsiteX255" fmla="*/ 182471 w 303323"/>
                    <a:gd name="connsiteY255" fmla="*/ 222790 h 395597"/>
                    <a:gd name="connsiteX256" fmla="*/ 179562 w 303323"/>
                    <a:gd name="connsiteY256" fmla="*/ 223726 h 395597"/>
                    <a:gd name="connsiteX257" fmla="*/ 177590 w 303323"/>
                    <a:gd name="connsiteY257" fmla="*/ 221647 h 395597"/>
                    <a:gd name="connsiteX258" fmla="*/ 174057 w 303323"/>
                    <a:gd name="connsiteY258" fmla="*/ 221647 h 395597"/>
                    <a:gd name="connsiteX259" fmla="*/ 169485 w 303323"/>
                    <a:gd name="connsiteY259" fmla="*/ 220921 h 395597"/>
                    <a:gd name="connsiteX260" fmla="*/ 168652 w 303323"/>
                    <a:gd name="connsiteY260" fmla="*/ 218527 h 395597"/>
                    <a:gd name="connsiteX261" fmla="*/ 171458 w 303323"/>
                    <a:gd name="connsiteY261" fmla="*/ 216555 h 395597"/>
                    <a:gd name="connsiteX262" fmla="*/ 176030 w 303323"/>
                    <a:gd name="connsiteY262" fmla="*/ 215098 h 395597"/>
                    <a:gd name="connsiteX263" fmla="*/ 179149 w 303323"/>
                    <a:gd name="connsiteY263" fmla="*/ 216972 h 395597"/>
                    <a:gd name="connsiteX264" fmla="*/ 178733 w 303323"/>
                    <a:gd name="connsiteY264" fmla="*/ 218738 h 395597"/>
                    <a:gd name="connsiteX265" fmla="*/ 183098 w 303323"/>
                    <a:gd name="connsiteY265" fmla="*/ 218321 h 395597"/>
                    <a:gd name="connsiteX266" fmla="*/ 186420 w 303323"/>
                    <a:gd name="connsiteY266" fmla="*/ 218115 h 395597"/>
                    <a:gd name="connsiteX267" fmla="*/ 188083 w 303323"/>
                    <a:gd name="connsiteY267" fmla="*/ 220190 h 395597"/>
                    <a:gd name="connsiteX268" fmla="*/ 186420 w 303323"/>
                    <a:gd name="connsiteY268" fmla="*/ 223207 h 395597"/>
                    <a:gd name="connsiteX269" fmla="*/ 188083 w 303323"/>
                    <a:gd name="connsiteY269" fmla="*/ 225493 h 395597"/>
                    <a:gd name="connsiteX270" fmla="*/ 190683 w 303323"/>
                    <a:gd name="connsiteY270" fmla="*/ 226636 h 395597"/>
                    <a:gd name="connsiteX271" fmla="*/ 194215 w 303323"/>
                    <a:gd name="connsiteY271" fmla="*/ 227568 h 395597"/>
                    <a:gd name="connsiteX272" fmla="*/ 198477 w 303323"/>
                    <a:gd name="connsiteY272" fmla="*/ 225699 h 395597"/>
                    <a:gd name="connsiteX273" fmla="*/ 202529 w 303323"/>
                    <a:gd name="connsiteY273" fmla="*/ 223207 h 395597"/>
                    <a:gd name="connsiteX274" fmla="*/ 205855 w 303323"/>
                    <a:gd name="connsiteY274" fmla="*/ 220087 h 395597"/>
                    <a:gd name="connsiteX275" fmla="*/ 206788 w 303323"/>
                    <a:gd name="connsiteY275" fmla="*/ 215098 h 395597"/>
                    <a:gd name="connsiteX276" fmla="*/ 205232 w 303323"/>
                    <a:gd name="connsiteY276" fmla="*/ 214269 h 395597"/>
                    <a:gd name="connsiteX277" fmla="*/ 202942 w 303323"/>
                    <a:gd name="connsiteY277" fmla="*/ 215309 h 395597"/>
                    <a:gd name="connsiteX278" fmla="*/ 202216 w 303323"/>
                    <a:gd name="connsiteY278" fmla="*/ 213126 h 395597"/>
                    <a:gd name="connsiteX279" fmla="*/ 204712 w 303323"/>
                    <a:gd name="connsiteY279" fmla="*/ 211149 h 395597"/>
                    <a:gd name="connsiteX280" fmla="*/ 208141 w 303323"/>
                    <a:gd name="connsiteY280" fmla="*/ 209177 h 395597"/>
                    <a:gd name="connsiteX281" fmla="*/ 209284 w 303323"/>
                    <a:gd name="connsiteY281" fmla="*/ 207201 h 395597"/>
                    <a:gd name="connsiteX282" fmla="*/ 210320 w 303323"/>
                    <a:gd name="connsiteY282" fmla="*/ 204188 h 395597"/>
                    <a:gd name="connsiteX283" fmla="*/ 208141 w 303323"/>
                    <a:gd name="connsiteY283" fmla="*/ 202525 h 395597"/>
                    <a:gd name="connsiteX284" fmla="*/ 204089 w 303323"/>
                    <a:gd name="connsiteY284" fmla="*/ 204399 h 395597"/>
                    <a:gd name="connsiteX285" fmla="*/ 199930 w 303323"/>
                    <a:gd name="connsiteY285" fmla="*/ 206371 h 395597"/>
                    <a:gd name="connsiteX286" fmla="*/ 195048 w 303323"/>
                    <a:gd name="connsiteY286" fmla="*/ 206474 h 395597"/>
                    <a:gd name="connsiteX287" fmla="*/ 192655 w 303323"/>
                    <a:gd name="connsiteY287" fmla="*/ 205331 h 395597"/>
                    <a:gd name="connsiteX288" fmla="*/ 194528 w 303323"/>
                    <a:gd name="connsiteY288" fmla="*/ 204085 h 395597"/>
                    <a:gd name="connsiteX289" fmla="*/ 196191 w 303323"/>
                    <a:gd name="connsiteY289" fmla="*/ 202525 h 395597"/>
                    <a:gd name="connsiteX290" fmla="*/ 194215 w 303323"/>
                    <a:gd name="connsiteY290" fmla="*/ 200136 h 395597"/>
                    <a:gd name="connsiteX291" fmla="*/ 193072 w 303323"/>
                    <a:gd name="connsiteY291" fmla="*/ 198267 h 395597"/>
                    <a:gd name="connsiteX292" fmla="*/ 194528 w 303323"/>
                    <a:gd name="connsiteY292" fmla="*/ 197747 h 395597"/>
                    <a:gd name="connsiteX293" fmla="*/ 197541 w 303323"/>
                    <a:gd name="connsiteY293" fmla="*/ 199513 h 395597"/>
                    <a:gd name="connsiteX294" fmla="*/ 198580 w 303323"/>
                    <a:gd name="connsiteY294" fmla="*/ 202736 h 395597"/>
                    <a:gd name="connsiteX295" fmla="*/ 201489 w 303323"/>
                    <a:gd name="connsiteY295" fmla="*/ 201696 h 395597"/>
                    <a:gd name="connsiteX296" fmla="*/ 203359 w 303323"/>
                    <a:gd name="connsiteY296" fmla="*/ 199827 h 395597"/>
                    <a:gd name="connsiteX297" fmla="*/ 207101 w 303323"/>
                    <a:gd name="connsiteY297" fmla="*/ 197747 h 395597"/>
                    <a:gd name="connsiteX298" fmla="*/ 209284 w 303323"/>
                    <a:gd name="connsiteY298" fmla="*/ 197124 h 395597"/>
                    <a:gd name="connsiteX299" fmla="*/ 211467 w 303323"/>
                    <a:gd name="connsiteY299" fmla="*/ 198267 h 395597"/>
                    <a:gd name="connsiteX300" fmla="*/ 213856 w 303323"/>
                    <a:gd name="connsiteY300" fmla="*/ 197953 h 395597"/>
                    <a:gd name="connsiteX301" fmla="*/ 216142 w 303323"/>
                    <a:gd name="connsiteY301" fmla="*/ 195667 h 395597"/>
                    <a:gd name="connsiteX302" fmla="*/ 214479 w 303323"/>
                    <a:gd name="connsiteY302" fmla="*/ 193592 h 395597"/>
                    <a:gd name="connsiteX303" fmla="*/ 211776 w 303323"/>
                    <a:gd name="connsiteY303" fmla="*/ 191306 h 395597"/>
                    <a:gd name="connsiteX304" fmla="*/ 210840 w 303323"/>
                    <a:gd name="connsiteY304" fmla="*/ 189020 h 395597"/>
                    <a:gd name="connsiteX305" fmla="*/ 211360 w 303323"/>
                    <a:gd name="connsiteY305" fmla="*/ 186317 h 395597"/>
                    <a:gd name="connsiteX306" fmla="*/ 209804 w 303323"/>
                    <a:gd name="connsiteY306" fmla="*/ 181122 h 395597"/>
                    <a:gd name="connsiteX307" fmla="*/ 209697 w 303323"/>
                    <a:gd name="connsiteY307" fmla="*/ 178729 h 395597"/>
                    <a:gd name="connsiteX308" fmla="*/ 211467 w 303323"/>
                    <a:gd name="connsiteY308" fmla="*/ 179979 h 395597"/>
                    <a:gd name="connsiteX309" fmla="*/ 212610 w 303323"/>
                    <a:gd name="connsiteY309" fmla="*/ 182471 h 395597"/>
                    <a:gd name="connsiteX310" fmla="*/ 213753 w 303323"/>
                    <a:gd name="connsiteY310" fmla="*/ 186317 h 395597"/>
                    <a:gd name="connsiteX311" fmla="*/ 213233 w 303323"/>
                    <a:gd name="connsiteY311" fmla="*/ 189123 h 395597"/>
                    <a:gd name="connsiteX312" fmla="*/ 216765 w 303323"/>
                    <a:gd name="connsiteY312" fmla="*/ 189536 h 395597"/>
                    <a:gd name="connsiteX313" fmla="*/ 220611 w 303323"/>
                    <a:gd name="connsiteY313" fmla="*/ 186003 h 395597"/>
                    <a:gd name="connsiteX314" fmla="*/ 222897 w 303323"/>
                    <a:gd name="connsiteY314" fmla="*/ 184134 h 395597"/>
                    <a:gd name="connsiteX315" fmla="*/ 223726 w 303323"/>
                    <a:gd name="connsiteY315" fmla="*/ 179872 h 395597"/>
                    <a:gd name="connsiteX316" fmla="*/ 225286 w 303323"/>
                    <a:gd name="connsiteY316" fmla="*/ 175716 h 395597"/>
                    <a:gd name="connsiteX317" fmla="*/ 231208 w 303323"/>
                    <a:gd name="connsiteY317" fmla="*/ 168652 h 395597"/>
                    <a:gd name="connsiteX318" fmla="*/ 235990 w 303323"/>
                    <a:gd name="connsiteY318" fmla="*/ 162624 h 395597"/>
                    <a:gd name="connsiteX319" fmla="*/ 239208 w 303323"/>
                    <a:gd name="connsiteY319" fmla="*/ 156909 h 395597"/>
                    <a:gd name="connsiteX320" fmla="*/ 239728 w 303323"/>
                    <a:gd name="connsiteY320" fmla="*/ 154416 h 395597"/>
                    <a:gd name="connsiteX321" fmla="*/ 242328 w 303323"/>
                    <a:gd name="connsiteY321" fmla="*/ 152960 h 395597"/>
                    <a:gd name="connsiteX322" fmla="*/ 245443 w 303323"/>
                    <a:gd name="connsiteY322" fmla="*/ 150777 h 395597"/>
                    <a:gd name="connsiteX323" fmla="*/ 249809 w 303323"/>
                    <a:gd name="connsiteY323" fmla="*/ 145062 h 395597"/>
                    <a:gd name="connsiteX324" fmla="*/ 252821 w 303323"/>
                    <a:gd name="connsiteY324" fmla="*/ 139244 h 395597"/>
                    <a:gd name="connsiteX325" fmla="*/ 254587 w 303323"/>
                    <a:gd name="connsiteY325" fmla="*/ 135295 h 395597"/>
                    <a:gd name="connsiteX326" fmla="*/ 257496 w 303323"/>
                    <a:gd name="connsiteY326" fmla="*/ 135295 h 395597"/>
                    <a:gd name="connsiteX327" fmla="*/ 261553 w 303323"/>
                    <a:gd name="connsiteY327" fmla="*/ 132592 h 395597"/>
                    <a:gd name="connsiteX328" fmla="*/ 266017 w 303323"/>
                    <a:gd name="connsiteY328" fmla="*/ 127397 h 395597"/>
                    <a:gd name="connsiteX329" fmla="*/ 268411 w 303323"/>
                    <a:gd name="connsiteY329" fmla="*/ 123138 h 395597"/>
                    <a:gd name="connsiteX330" fmla="*/ 269657 w 303323"/>
                    <a:gd name="connsiteY330" fmla="*/ 118459 h 395597"/>
                    <a:gd name="connsiteX331" fmla="*/ 269657 w 303323"/>
                    <a:gd name="connsiteY331" fmla="*/ 115653 h 395597"/>
                    <a:gd name="connsiteX332" fmla="*/ 267371 w 303323"/>
                    <a:gd name="connsiteY332" fmla="*/ 114927 h 395597"/>
                    <a:gd name="connsiteX333" fmla="*/ 264251 w 303323"/>
                    <a:gd name="connsiteY333" fmla="*/ 115761 h 395597"/>
                    <a:gd name="connsiteX334" fmla="*/ 259576 w 303323"/>
                    <a:gd name="connsiteY334" fmla="*/ 118150 h 395597"/>
                    <a:gd name="connsiteX335" fmla="*/ 253655 w 303323"/>
                    <a:gd name="connsiteY335" fmla="*/ 121372 h 395597"/>
                    <a:gd name="connsiteX336" fmla="*/ 247210 w 303323"/>
                    <a:gd name="connsiteY336" fmla="*/ 124797 h 395597"/>
                    <a:gd name="connsiteX337" fmla="*/ 240352 w 303323"/>
                    <a:gd name="connsiteY337" fmla="*/ 128334 h 395597"/>
                    <a:gd name="connsiteX338" fmla="*/ 232247 w 303323"/>
                    <a:gd name="connsiteY338" fmla="*/ 132592 h 395597"/>
                    <a:gd name="connsiteX339" fmla="*/ 226842 w 303323"/>
                    <a:gd name="connsiteY339" fmla="*/ 134985 h 395597"/>
                    <a:gd name="connsiteX340" fmla="*/ 222583 w 303323"/>
                    <a:gd name="connsiteY340" fmla="*/ 137478 h 395597"/>
                    <a:gd name="connsiteX341" fmla="*/ 219361 w 303323"/>
                    <a:gd name="connsiteY341" fmla="*/ 141426 h 395597"/>
                    <a:gd name="connsiteX342" fmla="*/ 215829 w 303323"/>
                    <a:gd name="connsiteY342" fmla="*/ 142982 h 395597"/>
                    <a:gd name="connsiteX343" fmla="*/ 216555 w 303323"/>
                    <a:gd name="connsiteY343" fmla="*/ 141113 h 395597"/>
                    <a:gd name="connsiteX344" fmla="*/ 218738 w 303323"/>
                    <a:gd name="connsiteY344" fmla="*/ 138621 h 395597"/>
                    <a:gd name="connsiteX345" fmla="*/ 217182 w 303323"/>
                    <a:gd name="connsiteY345" fmla="*/ 137787 h 395597"/>
                    <a:gd name="connsiteX346" fmla="*/ 218738 w 303323"/>
                    <a:gd name="connsiteY346" fmla="*/ 135815 h 395597"/>
                    <a:gd name="connsiteX347" fmla="*/ 220194 w 303323"/>
                    <a:gd name="connsiteY347" fmla="*/ 135918 h 395597"/>
                    <a:gd name="connsiteX348" fmla="*/ 220920 w 303323"/>
                    <a:gd name="connsiteY348" fmla="*/ 132592 h 395597"/>
                    <a:gd name="connsiteX349" fmla="*/ 224143 w 303323"/>
                    <a:gd name="connsiteY349" fmla="*/ 132802 h 395597"/>
                    <a:gd name="connsiteX350" fmla="*/ 227572 w 303323"/>
                    <a:gd name="connsiteY350" fmla="*/ 131449 h 395597"/>
                    <a:gd name="connsiteX351" fmla="*/ 233494 w 303323"/>
                    <a:gd name="connsiteY351" fmla="*/ 127397 h 395597"/>
                    <a:gd name="connsiteX352" fmla="*/ 239832 w 303323"/>
                    <a:gd name="connsiteY352" fmla="*/ 122928 h 395597"/>
                    <a:gd name="connsiteX353" fmla="*/ 245860 w 303323"/>
                    <a:gd name="connsiteY353" fmla="*/ 119086 h 395597"/>
                    <a:gd name="connsiteX354" fmla="*/ 248769 w 303323"/>
                    <a:gd name="connsiteY354" fmla="*/ 117836 h 395597"/>
                    <a:gd name="connsiteX355" fmla="*/ 247523 w 303323"/>
                    <a:gd name="connsiteY355" fmla="*/ 114927 h 395597"/>
                    <a:gd name="connsiteX356" fmla="*/ 244614 w 303323"/>
                    <a:gd name="connsiteY356" fmla="*/ 113784 h 395597"/>
                    <a:gd name="connsiteX357" fmla="*/ 240145 w 303323"/>
                    <a:gd name="connsiteY357" fmla="*/ 113784 h 395597"/>
                    <a:gd name="connsiteX358" fmla="*/ 235156 w 303323"/>
                    <a:gd name="connsiteY358" fmla="*/ 115241 h 395597"/>
                    <a:gd name="connsiteX359" fmla="*/ 231521 w 303323"/>
                    <a:gd name="connsiteY359" fmla="*/ 116280 h 395597"/>
                    <a:gd name="connsiteX360" fmla="*/ 230791 w 303323"/>
                    <a:gd name="connsiteY360" fmla="*/ 113784 h 395597"/>
                    <a:gd name="connsiteX361" fmla="*/ 228818 w 303323"/>
                    <a:gd name="connsiteY361" fmla="*/ 111292 h 395597"/>
                    <a:gd name="connsiteX362" fmla="*/ 228505 w 303323"/>
                    <a:gd name="connsiteY362" fmla="*/ 108172 h 395597"/>
                    <a:gd name="connsiteX363" fmla="*/ 231001 w 303323"/>
                    <a:gd name="connsiteY363" fmla="*/ 109732 h 395597"/>
                    <a:gd name="connsiteX364" fmla="*/ 232144 w 303323"/>
                    <a:gd name="connsiteY364" fmla="*/ 112018 h 395597"/>
                    <a:gd name="connsiteX365" fmla="*/ 235883 w 303323"/>
                    <a:gd name="connsiteY365" fmla="*/ 111189 h 395597"/>
                    <a:gd name="connsiteX366" fmla="*/ 241494 w 303323"/>
                    <a:gd name="connsiteY366" fmla="*/ 110046 h 395597"/>
                    <a:gd name="connsiteX367" fmla="*/ 246277 w 303323"/>
                    <a:gd name="connsiteY367" fmla="*/ 109109 h 395597"/>
                    <a:gd name="connsiteX368" fmla="*/ 252198 w 303323"/>
                    <a:gd name="connsiteY368" fmla="*/ 108172 h 395597"/>
                    <a:gd name="connsiteX369" fmla="*/ 255318 w 303323"/>
                    <a:gd name="connsiteY369" fmla="*/ 107343 h 395597"/>
                    <a:gd name="connsiteX370" fmla="*/ 256770 w 303323"/>
                    <a:gd name="connsiteY370" fmla="*/ 108383 h 395597"/>
                    <a:gd name="connsiteX371" fmla="*/ 259473 w 303323"/>
                    <a:gd name="connsiteY371" fmla="*/ 107343 h 395597"/>
                    <a:gd name="connsiteX372" fmla="*/ 258124 w 303323"/>
                    <a:gd name="connsiteY372" fmla="*/ 105886 h 395597"/>
                    <a:gd name="connsiteX373" fmla="*/ 255524 w 303323"/>
                    <a:gd name="connsiteY373" fmla="*/ 105263 h 395597"/>
                    <a:gd name="connsiteX374" fmla="*/ 255318 w 303323"/>
                    <a:gd name="connsiteY374" fmla="*/ 103914 h 395597"/>
                    <a:gd name="connsiteX375" fmla="*/ 258330 w 303323"/>
                    <a:gd name="connsiteY375" fmla="*/ 103291 h 395597"/>
                    <a:gd name="connsiteX376" fmla="*/ 262588 w 303323"/>
                    <a:gd name="connsiteY376" fmla="*/ 101834 h 395597"/>
                    <a:gd name="connsiteX377" fmla="*/ 265708 w 303323"/>
                    <a:gd name="connsiteY377" fmla="*/ 100382 h 395597"/>
                    <a:gd name="connsiteX378" fmla="*/ 267891 w 303323"/>
                    <a:gd name="connsiteY378" fmla="*/ 101834 h 395597"/>
                    <a:gd name="connsiteX379" fmla="*/ 269137 w 303323"/>
                    <a:gd name="connsiteY379" fmla="*/ 102771 h 395597"/>
                    <a:gd name="connsiteX380" fmla="*/ 272149 w 303323"/>
                    <a:gd name="connsiteY380" fmla="*/ 101628 h 395597"/>
                    <a:gd name="connsiteX381" fmla="*/ 273086 w 303323"/>
                    <a:gd name="connsiteY381" fmla="*/ 99862 h 395597"/>
                    <a:gd name="connsiteX382" fmla="*/ 271943 w 303323"/>
                    <a:gd name="connsiteY382" fmla="*/ 97365 h 395597"/>
                    <a:gd name="connsiteX383" fmla="*/ 273606 w 303323"/>
                    <a:gd name="connsiteY383" fmla="*/ 96326 h 395597"/>
                    <a:gd name="connsiteX384" fmla="*/ 274852 w 303323"/>
                    <a:gd name="connsiteY384" fmla="*/ 97782 h 395597"/>
                    <a:gd name="connsiteX385" fmla="*/ 277241 w 303323"/>
                    <a:gd name="connsiteY385" fmla="*/ 96326 h 395597"/>
                    <a:gd name="connsiteX386" fmla="*/ 279217 w 303323"/>
                    <a:gd name="connsiteY386" fmla="*/ 93210 h 395597"/>
                    <a:gd name="connsiteX387" fmla="*/ 283789 w 303323"/>
                    <a:gd name="connsiteY387" fmla="*/ 89575 h 395597"/>
                    <a:gd name="connsiteX388" fmla="*/ 289505 w 303323"/>
                    <a:gd name="connsiteY388" fmla="*/ 84689 h 395597"/>
                    <a:gd name="connsiteX389" fmla="*/ 293243 w 303323"/>
                    <a:gd name="connsiteY389" fmla="*/ 79284 h 395597"/>
                    <a:gd name="connsiteX390" fmla="*/ 295323 w 303323"/>
                    <a:gd name="connsiteY390" fmla="*/ 75545 h 395597"/>
                    <a:gd name="connsiteX391" fmla="*/ 295323 w 303323"/>
                    <a:gd name="connsiteY391" fmla="*/ 72533 h 395597"/>
                    <a:gd name="connsiteX392" fmla="*/ 297712 w 303323"/>
                    <a:gd name="connsiteY392" fmla="*/ 71906 h 395597"/>
                    <a:gd name="connsiteX393" fmla="*/ 300728 w 303323"/>
                    <a:gd name="connsiteY393" fmla="*/ 68477 h 395597"/>
                    <a:gd name="connsiteX394" fmla="*/ 303324 w 303323"/>
                    <a:gd name="connsiteY394" fmla="*/ 64012 h 395597"/>
                    <a:gd name="connsiteX395" fmla="*/ 303324 w 303323"/>
                    <a:gd name="connsiteY395" fmla="*/ 57257 h 395597"/>
                    <a:gd name="connsiteX396" fmla="*/ 301764 w 303323"/>
                    <a:gd name="connsiteY396" fmla="*/ 53308 h 395597"/>
                    <a:gd name="connsiteX397" fmla="*/ 300208 w 303323"/>
                    <a:gd name="connsiteY397" fmla="*/ 48839 h 395597"/>
                    <a:gd name="connsiteX398" fmla="*/ 298129 w 303323"/>
                    <a:gd name="connsiteY398" fmla="*/ 46970 h 395597"/>
                    <a:gd name="connsiteX399" fmla="*/ 293037 w 303323"/>
                    <a:gd name="connsiteY399" fmla="*/ 46970 h 395597"/>
                    <a:gd name="connsiteX400" fmla="*/ 292723 w 303323"/>
                    <a:gd name="connsiteY400" fmla="*/ 44577 h 395597"/>
                    <a:gd name="connsiteX401" fmla="*/ 288985 w 303323"/>
                    <a:gd name="connsiteY401" fmla="*/ 44577 h 395597"/>
                    <a:gd name="connsiteX402" fmla="*/ 286282 w 303323"/>
                    <a:gd name="connsiteY402" fmla="*/ 47903 h 395597"/>
                    <a:gd name="connsiteX403" fmla="*/ 284099 w 303323"/>
                    <a:gd name="connsiteY403" fmla="*/ 51125 h 395597"/>
                    <a:gd name="connsiteX404" fmla="*/ 282853 w 303323"/>
                    <a:gd name="connsiteY404" fmla="*/ 49046 h 395597"/>
                    <a:gd name="connsiteX405" fmla="*/ 284099 w 303323"/>
                    <a:gd name="connsiteY405" fmla="*/ 45720 h 395597"/>
                    <a:gd name="connsiteX406" fmla="*/ 284933 w 303323"/>
                    <a:gd name="connsiteY406" fmla="*/ 43331 h 395597"/>
                    <a:gd name="connsiteX407" fmla="*/ 284206 w 303323"/>
                    <a:gd name="connsiteY407" fmla="*/ 41148 h 395597"/>
                    <a:gd name="connsiteX408" fmla="*/ 281400 w 303323"/>
                    <a:gd name="connsiteY408" fmla="*/ 39072 h 395597"/>
                    <a:gd name="connsiteX409" fmla="*/ 282127 w 303323"/>
                    <a:gd name="connsiteY409" fmla="*/ 36163 h 395597"/>
                    <a:gd name="connsiteX410" fmla="*/ 280150 w 303323"/>
                    <a:gd name="connsiteY410" fmla="*/ 34913 h 395597"/>
                    <a:gd name="connsiteX411" fmla="*/ 278075 w 303323"/>
                    <a:gd name="connsiteY411" fmla="*/ 32941 h 395597"/>
                    <a:gd name="connsiteX412" fmla="*/ 278384 w 303323"/>
                    <a:gd name="connsiteY412" fmla="*/ 30341 h 395597"/>
                    <a:gd name="connsiteX413" fmla="*/ 279944 w 303323"/>
                    <a:gd name="connsiteY413" fmla="*/ 29095 h 395597"/>
                    <a:gd name="connsiteX414" fmla="*/ 280361 w 303323"/>
                    <a:gd name="connsiteY414" fmla="*/ 24523 h 395597"/>
                    <a:gd name="connsiteX415" fmla="*/ 279007 w 303323"/>
                    <a:gd name="connsiteY415" fmla="*/ 22654 h 395597"/>
                    <a:gd name="connsiteX416" fmla="*/ 275058 w 303323"/>
                    <a:gd name="connsiteY416" fmla="*/ 22654 h 395597"/>
                    <a:gd name="connsiteX417" fmla="*/ 271217 w 303323"/>
                    <a:gd name="connsiteY417" fmla="*/ 25979 h 395597"/>
                    <a:gd name="connsiteX418" fmla="*/ 270486 w 303323"/>
                    <a:gd name="connsiteY418" fmla="*/ 27746 h 395597"/>
                    <a:gd name="connsiteX419" fmla="*/ 268617 w 303323"/>
                    <a:gd name="connsiteY419" fmla="*/ 25979 h 395597"/>
                    <a:gd name="connsiteX420" fmla="*/ 267577 w 303323"/>
                    <a:gd name="connsiteY420" fmla="*/ 23586 h 395597"/>
                    <a:gd name="connsiteX421" fmla="*/ 266954 w 303323"/>
                    <a:gd name="connsiteY421" fmla="*/ 17145 h 395597"/>
                    <a:gd name="connsiteX422" fmla="*/ 262902 w 303323"/>
                    <a:gd name="connsiteY422" fmla="*/ 19121 h 395597"/>
                    <a:gd name="connsiteX423" fmla="*/ 263215 w 303323"/>
                    <a:gd name="connsiteY423" fmla="*/ 22340 h 395597"/>
                    <a:gd name="connsiteX424" fmla="*/ 262068 w 303323"/>
                    <a:gd name="connsiteY424" fmla="*/ 24317 h 395597"/>
                    <a:gd name="connsiteX425" fmla="*/ 260616 w 303323"/>
                    <a:gd name="connsiteY425" fmla="*/ 24003 h 395597"/>
                    <a:gd name="connsiteX426" fmla="*/ 260302 w 303323"/>
                    <a:gd name="connsiteY426" fmla="*/ 22447 h 395597"/>
                    <a:gd name="connsiteX427" fmla="*/ 258016 w 303323"/>
                    <a:gd name="connsiteY427" fmla="*/ 21820 h 395597"/>
                    <a:gd name="connsiteX428" fmla="*/ 254484 w 303323"/>
                    <a:gd name="connsiteY428" fmla="*/ 24733 h 395597"/>
                    <a:gd name="connsiteX429" fmla="*/ 250329 w 303323"/>
                    <a:gd name="connsiteY429" fmla="*/ 28265 h 395597"/>
                    <a:gd name="connsiteX430" fmla="*/ 246174 w 303323"/>
                    <a:gd name="connsiteY430" fmla="*/ 32004 h 395597"/>
                    <a:gd name="connsiteX431" fmla="*/ 242741 w 303323"/>
                    <a:gd name="connsiteY431" fmla="*/ 34500 h 395597"/>
                    <a:gd name="connsiteX432" fmla="*/ 241288 w 303323"/>
                    <a:gd name="connsiteY432" fmla="*/ 36786 h 395597"/>
                    <a:gd name="connsiteX433" fmla="*/ 239419 w 303323"/>
                    <a:gd name="connsiteY433" fmla="*/ 36473 h 395597"/>
                    <a:gd name="connsiteX434" fmla="*/ 235573 w 303323"/>
                    <a:gd name="connsiteY434" fmla="*/ 36056 h 395597"/>
                    <a:gd name="connsiteX435" fmla="*/ 231104 w 303323"/>
                    <a:gd name="connsiteY435" fmla="*/ 37306 h 395597"/>
                    <a:gd name="connsiteX436" fmla="*/ 230064 w 303323"/>
                    <a:gd name="connsiteY436" fmla="*/ 36056 h 395597"/>
                    <a:gd name="connsiteX437" fmla="*/ 232247 w 303323"/>
                    <a:gd name="connsiteY437" fmla="*/ 33770 h 395597"/>
                    <a:gd name="connsiteX438" fmla="*/ 235470 w 303323"/>
                    <a:gd name="connsiteY438" fmla="*/ 30551 h 395597"/>
                    <a:gd name="connsiteX439" fmla="*/ 239208 w 303323"/>
                    <a:gd name="connsiteY439" fmla="*/ 28992 h 395597"/>
                    <a:gd name="connsiteX440" fmla="*/ 242848 w 303323"/>
                    <a:gd name="connsiteY440" fmla="*/ 26706 h 395597"/>
                    <a:gd name="connsiteX441" fmla="*/ 246694 w 303323"/>
                    <a:gd name="connsiteY441" fmla="*/ 23277 h 395597"/>
                    <a:gd name="connsiteX442" fmla="*/ 249706 w 303323"/>
                    <a:gd name="connsiteY442" fmla="*/ 19328 h 395597"/>
                    <a:gd name="connsiteX443" fmla="*/ 251266 w 303323"/>
                    <a:gd name="connsiteY443" fmla="*/ 18185 h 395597"/>
                    <a:gd name="connsiteX444" fmla="*/ 250746 w 303323"/>
                    <a:gd name="connsiteY444" fmla="*/ 15065 h 395597"/>
                    <a:gd name="connsiteX445" fmla="*/ 246694 w 303323"/>
                    <a:gd name="connsiteY445" fmla="*/ 15065 h 395597"/>
                    <a:gd name="connsiteX446" fmla="*/ 245237 w 303323"/>
                    <a:gd name="connsiteY446" fmla="*/ 12990 h 395597"/>
                    <a:gd name="connsiteX447" fmla="*/ 243574 w 303323"/>
                    <a:gd name="connsiteY447" fmla="*/ 14549 h 395597"/>
                    <a:gd name="connsiteX448" fmla="*/ 241705 w 303323"/>
                    <a:gd name="connsiteY448" fmla="*/ 12990 h 395597"/>
                    <a:gd name="connsiteX449" fmla="*/ 234636 w 303323"/>
                    <a:gd name="connsiteY449" fmla="*/ 12990 h 395597"/>
                    <a:gd name="connsiteX450" fmla="*/ 233704 w 303323"/>
                    <a:gd name="connsiteY450" fmla="*/ 14030 h 395597"/>
                    <a:gd name="connsiteX451" fmla="*/ 233184 w 303323"/>
                    <a:gd name="connsiteY451" fmla="*/ 12053 h 395597"/>
                    <a:gd name="connsiteX452" fmla="*/ 233287 w 303323"/>
                    <a:gd name="connsiteY452" fmla="*/ 9458 h 395597"/>
                    <a:gd name="connsiteX453" fmla="*/ 232041 w 303323"/>
                    <a:gd name="connsiteY453" fmla="*/ 8001 h 395597"/>
                    <a:gd name="connsiteX454" fmla="*/ 229235 w 303323"/>
                    <a:gd name="connsiteY454" fmla="*/ 10493 h 395597"/>
                    <a:gd name="connsiteX455" fmla="*/ 227989 w 303323"/>
                    <a:gd name="connsiteY455" fmla="*/ 13716 h 395597"/>
                    <a:gd name="connsiteX456" fmla="*/ 226219 w 303323"/>
                    <a:gd name="connsiteY456" fmla="*/ 12887 h 395597"/>
                    <a:gd name="connsiteX457" fmla="*/ 225080 w 303323"/>
                    <a:gd name="connsiteY457" fmla="*/ 6961 h 395597"/>
                    <a:gd name="connsiteX458" fmla="*/ 221131 w 303323"/>
                    <a:gd name="connsiteY458" fmla="*/ 9870 h 395597"/>
                    <a:gd name="connsiteX459" fmla="*/ 220504 w 303323"/>
                    <a:gd name="connsiteY459" fmla="*/ 6961 h 395597"/>
                    <a:gd name="connsiteX460" fmla="*/ 218428 w 303323"/>
                    <a:gd name="connsiteY460" fmla="*/ 5092 h 395597"/>
                    <a:gd name="connsiteX461" fmla="*/ 219674 w 303323"/>
                    <a:gd name="connsiteY461" fmla="*/ 3635 h 395597"/>
                    <a:gd name="connsiteX462" fmla="*/ 219571 w 303323"/>
                    <a:gd name="connsiteY462" fmla="*/ 520 h 395597"/>
                    <a:gd name="connsiteX463" fmla="*/ 214166 w 303323"/>
                    <a:gd name="connsiteY463" fmla="*/ 0 h 395597"/>
                    <a:gd name="connsiteX464" fmla="*/ 209387 w 303323"/>
                    <a:gd name="connsiteY464" fmla="*/ 1040 h 395597"/>
                    <a:gd name="connsiteX465" fmla="*/ 204295 w 303323"/>
                    <a:gd name="connsiteY465" fmla="*/ 4469 h 395597"/>
                    <a:gd name="connsiteX466" fmla="*/ 201593 w 303323"/>
                    <a:gd name="connsiteY466" fmla="*/ 7584 h 395597"/>
                    <a:gd name="connsiteX467" fmla="*/ 204399 w 303323"/>
                    <a:gd name="connsiteY467" fmla="*/ 12573 h 395597"/>
                    <a:gd name="connsiteX468" fmla="*/ 207411 w 303323"/>
                    <a:gd name="connsiteY468" fmla="*/ 15585 h 395597"/>
                    <a:gd name="connsiteX469" fmla="*/ 206891 w 303323"/>
                    <a:gd name="connsiteY469" fmla="*/ 17768 h 395597"/>
                    <a:gd name="connsiteX470" fmla="*/ 204399 w 303323"/>
                    <a:gd name="connsiteY470" fmla="*/ 16728 h 395597"/>
                    <a:gd name="connsiteX471" fmla="*/ 200656 w 303323"/>
                    <a:gd name="connsiteY471" fmla="*/ 14030 h 395597"/>
                    <a:gd name="connsiteX472" fmla="*/ 199307 w 303323"/>
                    <a:gd name="connsiteY472" fmla="*/ 10807 h 395597"/>
                    <a:gd name="connsiteX473" fmla="*/ 198477 w 303323"/>
                    <a:gd name="connsiteY473" fmla="*/ 7898 h 395597"/>
                    <a:gd name="connsiteX474" fmla="*/ 199827 w 303323"/>
                    <a:gd name="connsiteY474" fmla="*/ 4469 h 395597"/>
                    <a:gd name="connsiteX475" fmla="*/ 199723 w 303323"/>
                    <a:gd name="connsiteY475" fmla="*/ 1457 h 395597"/>
                    <a:gd name="connsiteX476" fmla="*/ 195151 w 303323"/>
                    <a:gd name="connsiteY476" fmla="*/ 1349 h 395597"/>
                    <a:gd name="connsiteX477" fmla="*/ 190059 w 303323"/>
                    <a:gd name="connsiteY477" fmla="*/ 2183 h 395597"/>
                    <a:gd name="connsiteX478" fmla="*/ 186631 w 303323"/>
                    <a:gd name="connsiteY478" fmla="*/ 4989 h 395597"/>
                    <a:gd name="connsiteX479" fmla="*/ 184134 w 303323"/>
                    <a:gd name="connsiteY479" fmla="*/ 9977 h 395597"/>
                    <a:gd name="connsiteX480" fmla="*/ 181225 w 303323"/>
                    <a:gd name="connsiteY480" fmla="*/ 14442 h 395597"/>
                    <a:gd name="connsiteX481" fmla="*/ 182682 w 303323"/>
                    <a:gd name="connsiteY481" fmla="*/ 20157 h 395597"/>
                    <a:gd name="connsiteX482" fmla="*/ 187877 w 303323"/>
                    <a:gd name="connsiteY482" fmla="*/ 26603 h 395597"/>
                    <a:gd name="connsiteX483" fmla="*/ 191512 w 303323"/>
                    <a:gd name="connsiteY483" fmla="*/ 30032 h 395597"/>
                    <a:gd name="connsiteX484" fmla="*/ 191306 w 303323"/>
                    <a:gd name="connsiteY484" fmla="*/ 33461 h 395597"/>
                    <a:gd name="connsiteX485" fmla="*/ 188190 w 303323"/>
                    <a:gd name="connsiteY485" fmla="*/ 32318 h 395597"/>
                    <a:gd name="connsiteX486" fmla="*/ 184864 w 303323"/>
                    <a:gd name="connsiteY486" fmla="*/ 28055 h 395597"/>
                    <a:gd name="connsiteX487" fmla="*/ 180705 w 303323"/>
                    <a:gd name="connsiteY487" fmla="*/ 23380 h 395597"/>
                    <a:gd name="connsiteX488" fmla="*/ 178110 w 303323"/>
                    <a:gd name="connsiteY488" fmla="*/ 19328 h 395597"/>
                    <a:gd name="connsiteX489" fmla="*/ 177487 w 303323"/>
                    <a:gd name="connsiteY489" fmla="*/ 14962 h 395597"/>
                    <a:gd name="connsiteX490" fmla="*/ 175304 w 303323"/>
                    <a:gd name="connsiteY490" fmla="*/ 10287 h 395597"/>
                    <a:gd name="connsiteX491" fmla="*/ 172395 w 303323"/>
                    <a:gd name="connsiteY491" fmla="*/ 7584 h 395597"/>
                    <a:gd name="connsiteX492" fmla="*/ 168343 w 303323"/>
                    <a:gd name="connsiteY492" fmla="*/ 6132 h 395597"/>
                    <a:gd name="connsiteX493" fmla="*/ 164703 w 303323"/>
                    <a:gd name="connsiteY493" fmla="*/ 7064 h 395597"/>
                    <a:gd name="connsiteX494" fmla="*/ 161691 w 303323"/>
                    <a:gd name="connsiteY494" fmla="*/ 6235 h 395597"/>
                    <a:gd name="connsiteX495" fmla="*/ 158365 w 303323"/>
                    <a:gd name="connsiteY495" fmla="*/ 3115 h 395597"/>
                    <a:gd name="connsiteX496" fmla="*/ 146415 w 303323"/>
                    <a:gd name="connsiteY496" fmla="*/ 2909 h 395597"/>
                    <a:gd name="connsiteX497" fmla="*/ 143712 w 303323"/>
                    <a:gd name="connsiteY497" fmla="*/ 5195 h 395597"/>
                    <a:gd name="connsiteX498" fmla="*/ 145895 w 303323"/>
                    <a:gd name="connsiteY498" fmla="*/ 7584 h 395597"/>
                    <a:gd name="connsiteX499" fmla="*/ 142569 w 303323"/>
                    <a:gd name="connsiteY499" fmla="*/ 9767 h 395597"/>
                    <a:gd name="connsiteX500" fmla="*/ 145272 w 303323"/>
                    <a:gd name="connsiteY500" fmla="*/ 14442 h 395597"/>
                    <a:gd name="connsiteX501" fmla="*/ 149947 w 303323"/>
                    <a:gd name="connsiteY501" fmla="*/ 18602 h 395597"/>
                    <a:gd name="connsiteX502" fmla="*/ 152650 w 303323"/>
                    <a:gd name="connsiteY502" fmla="*/ 24420 h 395597"/>
                    <a:gd name="connsiteX503" fmla="*/ 155039 w 303323"/>
                    <a:gd name="connsiteY503" fmla="*/ 33147 h 395597"/>
                    <a:gd name="connsiteX504" fmla="*/ 162211 w 303323"/>
                    <a:gd name="connsiteY504" fmla="*/ 38759 h 395597"/>
                    <a:gd name="connsiteX505" fmla="*/ 161897 w 303323"/>
                    <a:gd name="connsiteY505" fmla="*/ 41148 h 395597"/>
                    <a:gd name="connsiteX506" fmla="*/ 157536 w 303323"/>
                    <a:gd name="connsiteY506" fmla="*/ 44164 h 395597"/>
                    <a:gd name="connsiteX507" fmla="*/ 157428 w 303323"/>
                    <a:gd name="connsiteY507" fmla="*/ 41045 h 395597"/>
                    <a:gd name="connsiteX508" fmla="*/ 153999 w 303323"/>
                    <a:gd name="connsiteY508" fmla="*/ 38342 h 395597"/>
                    <a:gd name="connsiteX509" fmla="*/ 151713 w 303323"/>
                    <a:gd name="connsiteY509" fmla="*/ 35850 h 395597"/>
                    <a:gd name="connsiteX510" fmla="*/ 149531 w 303323"/>
                    <a:gd name="connsiteY510" fmla="*/ 30861 h 395597"/>
                    <a:gd name="connsiteX511" fmla="*/ 148181 w 303323"/>
                    <a:gd name="connsiteY511" fmla="*/ 25769 h 395597"/>
                    <a:gd name="connsiteX512" fmla="*/ 144855 w 303323"/>
                    <a:gd name="connsiteY512" fmla="*/ 19848 h 395597"/>
                    <a:gd name="connsiteX513" fmla="*/ 141534 w 303323"/>
                    <a:gd name="connsiteY513" fmla="*/ 17768 h 395597"/>
                    <a:gd name="connsiteX514" fmla="*/ 138208 w 303323"/>
                    <a:gd name="connsiteY514" fmla="*/ 16212 h 395597"/>
                    <a:gd name="connsiteX515" fmla="*/ 135088 w 303323"/>
                    <a:gd name="connsiteY515" fmla="*/ 20368 h 395597"/>
                    <a:gd name="connsiteX516" fmla="*/ 133529 w 303323"/>
                    <a:gd name="connsiteY516" fmla="*/ 19225 h 395597"/>
                    <a:gd name="connsiteX517" fmla="*/ 131243 w 303323"/>
                    <a:gd name="connsiteY517" fmla="*/ 14962 h 395597"/>
                    <a:gd name="connsiteX518" fmla="*/ 127710 w 303323"/>
                    <a:gd name="connsiteY518" fmla="*/ 20054 h 395597"/>
                    <a:gd name="connsiteX519" fmla="*/ 126984 w 303323"/>
                    <a:gd name="connsiteY519" fmla="*/ 18082 h 395597"/>
                    <a:gd name="connsiteX520" fmla="*/ 126671 w 303323"/>
                    <a:gd name="connsiteY520" fmla="*/ 15379 h 395597"/>
                    <a:gd name="connsiteX521" fmla="*/ 125218 w 303323"/>
                    <a:gd name="connsiteY521" fmla="*/ 12779 h 395597"/>
                    <a:gd name="connsiteX522" fmla="*/ 123035 w 303323"/>
                    <a:gd name="connsiteY522" fmla="*/ 12470 h 395597"/>
                    <a:gd name="connsiteX523" fmla="*/ 119606 w 303323"/>
                    <a:gd name="connsiteY523" fmla="*/ 14030 h 395597"/>
                    <a:gd name="connsiteX524" fmla="*/ 116594 w 303323"/>
                    <a:gd name="connsiteY524" fmla="*/ 15585 h 395597"/>
                    <a:gd name="connsiteX525" fmla="*/ 114308 w 303323"/>
                    <a:gd name="connsiteY525" fmla="*/ 18288 h 395597"/>
                    <a:gd name="connsiteX526" fmla="*/ 116074 w 303323"/>
                    <a:gd name="connsiteY526" fmla="*/ 21197 h 395597"/>
                    <a:gd name="connsiteX527" fmla="*/ 121166 w 303323"/>
                    <a:gd name="connsiteY527" fmla="*/ 23900 h 395597"/>
                    <a:gd name="connsiteX528" fmla="*/ 118257 w 303323"/>
                    <a:gd name="connsiteY528" fmla="*/ 25043 h 395597"/>
                    <a:gd name="connsiteX529" fmla="*/ 118360 w 303323"/>
                    <a:gd name="connsiteY529" fmla="*/ 27849 h 395597"/>
                    <a:gd name="connsiteX530" fmla="*/ 121059 w 303323"/>
                    <a:gd name="connsiteY530" fmla="*/ 29825 h 395597"/>
                    <a:gd name="connsiteX531" fmla="*/ 126778 w 303323"/>
                    <a:gd name="connsiteY531" fmla="*/ 32837 h 395597"/>
                    <a:gd name="connsiteX532" fmla="*/ 130620 w 303323"/>
                    <a:gd name="connsiteY532" fmla="*/ 34290 h 395597"/>
                    <a:gd name="connsiteX533" fmla="*/ 129996 w 303323"/>
                    <a:gd name="connsiteY533" fmla="*/ 36370 h 395597"/>
                    <a:gd name="connsiteX534" fmla="*/ 125528 w 303323"/>
                    <a:gd name="connsiteY534" fmla="*/ 34707 h 395597"/>
                    <a:gd name="connsiteX535" fmla="*/ 120852 w 303323"/>
                    <a:gd name="connsiteY535" fmla="*/ 32627 h 395597"/>
                    <a:gd name="connsiteX536" fmla="*/ 119503 w 303323"/>
                    <a:gd name="connsiteY536" fmla="*/ 32627 h 395597"/>
                    <a:gd name="connsiteX537" fmla="*/ 119709 w 303323"/>
                    <a:gd name="connsiteY537" fmla="*/ 37306 h 395597"/>
                    <a:gd name="connsiteX538" fmla="*/ 117630 w 303323"/>
                    <a:gd name="connsiteY538" fmla="*/ 35953 h 395597"/>
                    <a:gd name="connsiteX539" fmla="*/ 115451 w 303323"/>
                    <a:gd name="connsiteY539" fmla="*/ 33461 h 395597"/>
                    <a:gd name="connsiteX540" fmla="*/ 115864 w 303323"/>
                    <a:gd name="connsiteY540" fmla="*/ 30238 h 395597"/>
                    <a:gd name="connsiteX541" fmla="*/ 114721 w 303323"/>
                    <a:gd name="connsiteY541" fmla="*/ 26912 h 395597"/>
                    <a:gd name="connsiteX542" fmla="*/ 112645 w 303323"/>
                    <a:gd name="connsiteY542" fmla="*/ 24420 h 395597"/>
                    <a:gd name="connsiteX543" fmla="*/ 110149 w 303323"/>
                    <a:gd name="connsiteY543" fmla="*/ 23586 h 395597"/>
                    <a:gd name="connsiteX544" fmla="*/ 104954 w 303323"/>
                    <a:gd name="connsiteY544" fmla="*/ 23900 h 395597"/>
                    <a:gd name="connsiteX545" fmla="*/ 103291 w 303323"/>
                    <a:gd name="connsiteY545" fmla="*/ 25460 h 395597"/>
                    <a:gd name="connsiteX546" fmla="*/ 104640 w 303323"/>
                    <a:gd name="connsiteY546" fmla="*/ 28785 h 395597"/>
                    <a:gd name="connsiteX547" fmla="*/ 107656 w 303323"/>
                    <a:gd name="connsiteY547" fmla="*/ 32524 h 395597"/>
                    <a:gd name="connsiteX548" fmla="*/ 108176 w 303323"/>
                    <a:gd name="connsiteY548" fmla="*/ 35433 h 395597"/>
                    <a:gd name="connsiteX549" fmla="*/ 112435 w 303323"/>
                    <a:gd name="connsiteY549" fmla="*/ 42914 h 395597"/>
                    <a:gd name="connsiteX550" fmla="*/ 109216 w 303323"/>
                    <a:gd name="connsiteY550" fmla="*/ 45200 h 395597"/>
                    <a:gd name="connsiteX551" fmla="*/ 107760 w 303323"/>
                    <a:gd name="connsiteY551" fmla="*/ 42188 h 395597"/>
                    <a:gd name="connsiteX552" fmla="*/ 104850 w 303323"/>
                    <a:gd name="connsiteY552" fmla="*/ 39176 h 395597"/>
                    <a:gd name="connsiteX553" fmla="*/ 101215 w 303323"/>
                    <a:gd name="connsiteY553" fmla="*/ 36370 h 395597"/>
                    <a:gd name="connsiteX554" fmla="*/ 96226 w 303323"/>
                    <a:gd name="connsiteY554" fmla="*/ 34604 h 395597"/>
                    <a:gd name="connsiteX555" fmla="*/ 94770 w 303323"/>
                    <a:gd name="connsiteY555" fmla="*/ 36683 h 395597"/>
                    <a:gd name="connsiteX556" fmla="*/ 94667 w 303323"/>
                    <a:gd name="connsiteY556" fmla="*/ 39489 h 395597"/>
                    <a:gd name="connsiteX557" fmla="*/ 96746 w 303323"/>
                    <a:gd name="connsiteY557" fmla="*/ 42914 h 395597"/>
                    <a:gd name="connsiteX558" fmla="*/ 100798 w 303323"/>
                    <a:gd name="connsiteY558" fmla="*/ 44787 h 395597"/>
                    <a:gd name="connsiteX559" fmla="*/ 102251 w 303323"/>
                    <a:gd name="connsiteY559" fmla="*/ 47280 h 395597"/>
                    <a:gd name="connsiteX560" fmla="*/ 99552 w 303323"/>
                    <a:gd name="connsiteY560" fmla="*/ 47593 h 395597"/>
                    <a:gd name="connsiteX561" fmla="*/ 96016 w 303323"/>
                    <a:gd name="connsiteY561" fmla="*/ 46863 h 395597"/>
                    <a:gd name="connsiteX562" fmla="*/ 92484 w 303323"/>
                    <a:gd name="connsiteY562" fmla="*/ 47903 h 395597"/>
                    <a:gd name="connsiteX563" fmla="*/ 91861 w 303323"/>
                    <a:gd name="connsiteY563" fmla="*/ 51749 h 395597"/>
                    <a:gd name="connsiteX564" fmla="*/ 91134 w 303323"/>
                    <a:gd name="connsiteY564" fmla="*/ 56737 h 395597"/>
                    <a:gd name="connsiteX565" fmla="*/ 95187 w 303323"/>
                    <a:gd name="connsiteY565" fmla="*/ 61099 h 395597"/>
                    <a:gd name="connsiteX566" fmla="*/ 100278 w 303323"/>
                    <a:gd name="connsiteY566" fmla="*/ 66401 h 395597"/>
                    <a:gd name="connsiteX567" fmla="*/ 105057 w 303323"/>
                    <a:gd name="connsiteY567" fmla="*/ 71390 h 395597"/>
                    <a:gd name="connsiteX568" fmla="*/ 108593 w 303323"/>
                    <a:gd name="connsiteY568" fmla="*/ 72426 h 395597"/>
                    <a:gd name="connsiteX569" fmla="*/ 107656 w 303323"/>
                    <a:gd name="connsiteY569" fmla="*/ 74922 h 395597"/>
                    <a:gd name="connsiteX570" fmla="*/ 112228 w 303323"/>
                    <a:gd name="connsiteY570" fmla="*/ 78871 h 395597"/>
                    <a:gd name="connsiteX571" fmla="*/ 111502 w 303323"/>
                    <a:gd name="connsiteY571" fmla="*/ 80740 h 395597"/>
                    <a:gd name="connsiteX572" fmla="*/ 106823 w 303323"/>
                    <a:gd name="connsiteY572" fmla="*/ 79804 h 395597"/>
                    <a:gd name="connsiteX573" fmla="*/ 101005 w 303323"/>
                    <a:gd name="connsiteY573" fmla="*/ 74299 h 395597"/>
                    <a:gd name="connsiteX574" fmla="*/ 95810 w 303323"/>
                    <a:gd name="connsiteY574" fmla="*/ 69310 h 395597"/>
                    <a:gd name="connsiteX575" fmla="*/ 92277 w 303323"/>
                    <a:gd name="connsiteY575" fmla="*/ 64218 h 395597"/>
                    <a:gd name="connsiteX576" fmla="*/ 89265 w 303323"/>
                    <a:gd name="connsiteY576" fmla="*/ 63385 h 395597"/>
                    <a:gd name="connsiteX577" fmla="*/ 87809 w 303323"/>
                    <a:gd name="connsiteY577" fmla="*/ 66504 h 395597"/>
                    <a:gd name="connsiteX578" fmla="*/ 91134 w 303323"/>
                    <a:gd name="connsiteY578" fmla="*/ 70350 h 395597"/>
                    <a:gd name="connsiteX579" fmla="*/ 91551 w 303323"/>
                    <a:gd name="connsiteY579" fmla="*/ 75339 h 395597"/>
                    <a:gd name="connsiteX580" fmla="*/ 97992 w 303323"/>
                    <a:gd name="connsiteY580" fmla="*/ 76895 h 395597"/>
                    <a:gd name="connsiteX581" fmla="*/ 100798 w 303323"/>
                    <a:gd name="connsiteY581" fmla="*/ 81054 h 395597"/>
                    <a:gd name="connsiteX582" fmla="*/ 96953 w 303323"/>
                    <a:gd name="connsiteY582" fmla="*/ 78974 h 395597"/>
                    <a:gd name="connsiteX583" fmla="*/ 93420 w 303323"/>
                    <a:gd name="connsiteY583" fmla="*/ 77934 h 395597"/>
                    <a:gd name="connsiteX584" fmla="*/ 90095 w 303323"/>
                    <a:gd name="connsiteY584" fmla="*/ 78351 h 395597"/>
                    <a:gd name="connsiteX585" fmla="*/ 87495 w 303323"/>
                    <a:gd name="connsiteY585" fmla="*/ 79284 h 395597"/>
                    <a:gd name="connsiteX586" fmla="*/ 87392 w 303323"/>
                    <a:gd name="connsiteY586" fmla="*/ 77208 h 395597"/>
                    <a:gd name="connsiteX587" fmla="*/ 88741 w 303323"/>
                    <a:gd name="connsiteY587" fmla="*/ 75129 h 395597"/>
                    <a:gd name="connsiteX588" fmla="*/ 87705 w 303323"/>
                    <a:gd name="connsiteY588" fmla="*/ 71803 h 395597"/>
                    <a:gd name="connsiteX589" fmla="*/ 85523 w 303323"/>
                    <a:gd name="connsiteY589" fmla="*/ 68584 h 395597"/>
                    <a:gd name="connsiteX590" fmla="*/ 84796 w 303323"/>
                    <a:gd name="connsiteY590" fmla="*/ 66608 h 395597"/>
                    <a:gd name="connsiteX591" fmla="*/ 83860 w 303323"/>
                    <a:gd name="connsiteY591" fmla="*/ 62036 h 395597"/>
                    <a:gd name="connsiteX592" fmla="*/ 81260 w 303323"/>
                    <a:gd name="connsiteY592" fmla="*/ 58710 h 395597"/>
                    <a:gd name="connsiteX593" fmla="*/ 76172 w 303323"/>
                    <a:gd name="connsiteY593" fmla="*/ 56011 h 395597"/>
                    <a:gd name="connsiteX594" fmla="*/ 72430 w 303323"/>
                    <a:gd name="connsiteY594" fmla="*/ 55801 h 395597"/>
                    <a:gd name="connsiteX595" fmla="*/ 68898 w 303323"/>
                    <a:gd name="connsiteY595" fmla="*/ 52892 h 395597"/>
                    <a:gd name="connsiteX596" fmla="*/ 69207 w 303323"/>
                    <a:gd name="connsiteY596" fmla="*/ 51022 h 395597"/>
                    <a:gd name="connsiteX597" fmla="*/ 71596 w 303323"/>
                    <a:gd name="connsiteY597" fmla="*/ 51332 h 395597"/>
                    <a:gd name="connsiteX598" fmla="*/ 72846 w 303323"/>
                    <a:gd name="connsiteY598" fmla="*/ 49776 h 395597"/>
                    <a:gd name="connsiteX599" fmla="*/ 68167 w 303323"/>
                    <a:gd name="connsiteY599" fmla="*/ 48633 h 395597"/>
                    <a:gd name="connsiteX600" fmla="*/ 63492 w 303323"/>
                    <a:gd name="connsiteY600" fmla="*/ 48633 h 395597"/>
                    <a:gd name="connsiteX601" fmla="*/ 60166 w 303323"/>
                    <a:gd name="connsiteY601" fmla="*/ 50502 h 395597"/>
                    <a:gd name="connsiteX602" fmla="*/ 59543 w 303323"/>
                    <a:gd name="connsiteY602" fmla="*/ 52372 h 395597"/>
                    <a:gd name="connsiteX603" fmla="*/ 62869 w 303323"/>
                    <a:gd name="connsiteY603" fmla="*/ 52475 h 395597"/>
                    <a:gd name="connsiteX604" fmla="*/ 62766 w 303323"/>
                    <a:gd name="connsiteY604" fmla="*/ 58813 h 395597"/>
                    <a:gd name="connsiteX605" fmla="*/ 64532 w 303323"/>
                    <a:gd name="connsiteY605" fmla="*/ 63075 h 395597"/>
                    <a:gd name="connsiteX606" fmla="*/ 62349 w 303323"/>
                    <a:gd name="connsiteY606" fmla="*/ 65568 h 395597"/>
                    <a:gd name="connsiteX607" fmla="*/ 57777 w 303323"/>
                    <a:gd name="connsiteY607" fmla="*/ 66401 h 395597"/>
                    <a:gd name="connsiteX608" fmla="*/ 50919 w 303323"/>
                    <a:gd name="connsiteY608" fmla="*/ 67544 h 395597"/>
                    <a:gd name="connsiteX609" fmla="*/ 51233 w 303323"/>
                    <a:gd name="connsiteY609" fmla="*/ 71906 h 395597"/>
                    <a:gd name="connsiteX610" fmla="*/ 53725 w 303323"/>
                    <a:gd name="connsiteY610" fmla="*/ 74712 h 395597"/>
                    <a:gd name="connsiteX611" fmla="*/ 59234 w 303323"/>
                    <a:gd name="connsiteY611" fmla="*/ 75752 h 395597"/>
                    <a:gd name="connsiteX612" fmla="*/ 62143 w 303323"/>
                    <a:gd name="connsiteY612" fmla="*/ 79284 h 395597"/>
                    <a:gd name="connsiteX613" fmla="*/ 69933 w 303323"/>
                    <a:gd name="connsiteY613" fmla="*/ 80534 h 395597"/>
                    <a:gd name="connsiteX614" fmla="*/ 72116 w 303323"/>
                    <a:gd name="connsiteY614" fmla="*/ 84586 h 395597"/>
                    <a:gd name="connsiteX615" fmla="*/ 71703 w 303323"/>
                    <a:gd name="connsiteY615" fmla="*/ 88952 h 395597"/>
                    <a:gd name="connsiteX616" fmla="*/ 69417 w 303323"/>
                    <a:gd name="connsiteY616" fmla="*/ 90718 h 395597"/>
                    <a:gd name="connsiteX617" fmla="*/ 67858 w 303323"/>
                    <a:gd name="connsiteY617" fmla="*/ 88015 h 395597"/>
                    <a:gd name="connsiteX618" fmla="*/ 65881 w 303323"/>
                    <a:gd name="connsiteY618" fmla="*/ 83546 h 395597"/>
                    <a:gd name="connsiteX619" fmla="*/ 61206 w 303323"/>
                    <a:gd name="connsiteY619" fmla="*/ 83233 h 395597"/>
                    <a:gd name="connsiteX620" fmla="*/ 63702 w 303323"/>
                    <a:gd name="connsiteY620" fmla="*/ 87598 h 395597"/>
                    <a:gd name="connsiteX621" fmla="*/ 64841 w 303323"/>
                    <a:gd name="connsiteY621" fmla="*/ 92484 h 395597"/>
                    <a:gd name="connsiteX622" fmla="*/ 63286 w 303323"/>
                    <a:gd name="connsiteY622" fmla="*/ 92170 h 395597"/>
                    <a:gd name="connsiteX623" fmla="*/ 61520 w 303323"/>
                    <a:gd name="connsiteY623" fmla="*/ 87805 h 395597"/>
                    <a:gd name="connsiteX624" fmla="*/ 58611 w 303323"/>
                    <a:gd name="connsiteY624" fmla="*/ 83026 h 395597"/>
                    <a:gd name="connsiteX625" fmla="*/ 55594 w 303323"/>
                    <a:gd name="connsiteY625" fmla="*/ 80014 h 395597"/>
                    <a:gd name="connsiteX626" fmla="*/ 49673 w 303323"/>
                    <a:gd name="connsiteY626" fmla="*/ 79391 h 395597"/>
                    <a:gd name="connsiteX627" fmla="*/ 49982 w 303323"/>
                    <a:gd name="connsiteY627" fmla="*/ 83233 h 395597"/>
                    <a:gd name="connsiteX628" fmla="*/ 46141 w 303323"/>
                    <a:gd name="connsiteY628" fmla="*/ 86039 h 395597"/>
                    <a:gd name="connsiteX629" fmla="*/ 46347 w 303323"/>
                    <a:gd name="connsiteY629" fmla="*/ 82197 h 395597"/>
                    <a:gd name="connsiteX630" fmla="*/ 45101 w 303323"/>
                    <a:gd name="connsiteY630" fmla="*/ 78661 h 395597"/>
                    <a:gd name="connsiteX631" fmla="*/ 40112 w 303323"/>
                    <a:gd name="connsiteY631" fmla="*/ 77208 h 395597"/>
                    <a:gd name="connsiteX632" fmla="*/ 35437 w 303323"/>
                    <a:gd name="connsiteY632" fmla="*/ 77311 h 395597"/>
                    <a:gd name="connsiteX633" fmla="*/ 31282 w 303323"/>
                    <a:gd name="connsiteY633" fmla="*/ 79597 h 395597"/>
                    <a:gd name="connsiteX634" fmla="*/ 28059 w 303323"/>
                    <a:gd name="connsiteY634" fmla="*/ 83860 h 395597"/>
                    <a:gd name="connsiteX635" fmla="*/ 26916 w 303323"/>
                    <a:gd name="connsiteY635" fmla="*/ 90301 h 395597"/>
                    <a:gd name="connsiteX636" fmla="*/ 24836 w 303323"/>
                    <a:gd name="connsiteY636" fmla="*/ 94559 h 395597"/>
                    <a:gd name="connsiteX637" fmla="*/ 23174 w 303323"/>
                    <a:gd name="connsiteY637" fmla="*/ 92587 h 395597"/>
                    <a:gd name="connsiteX638" fmla="*/ 21927 w 303323"/>
                    <a:gd name="connsiteY638" fmla="*/ 89678 h 395597"/>
                    <a:gd name="connsiteX639" fmla="*/ 18602 w 303323"/>
                    <a:gd name="connsiteY639" fmla="*/ 88638 h 395597"/>
                    <a:gd name="connsiteX640" fmla="*/ 13303 w 303323"/>
                    <a:gd name="connsiteY640" fmla="*/ 90924 h 395597"/>
                    <a:gd name="connsiteX641" fmla="*/ 12057 w 303323"/>
                    <a:gd name="connsiteY641" fmla="*/ 93627 h 395597"/>
                    <a:gd name="connsiteX642" fmla="*/ 9041 w 303323"/>
                    <a:gd name="connsiteY642" fmla="*/ 94770 h 395597"/>
                    <a:gd name="connsiteX643" fmla="*/ 7485 w 303323"/>
                    <a:gd name="connsiteY643" fmla="*/ 96536 h 395597"/>
                    <a:gd name="connsiteX644" fmla="*/ 9977 w 303323"/>
                    <a:gd name="connsiteY644" fmla="*/ 97679 h 395597"/>
                    <a:gd name="connsiteX645" fmla="*/ 6965 w 303323"/>
                    <a:gd name="connsiteY645" fmla="*/ 99759 h 395597"/>
                    <a:gd name="connsiteX646" fmla="*/ 4782 w 303323"/>
                    <a:gd name="connsiteY646" fmla="*/ 98925 h 395597"/>
                    <a:gd name="connsiteX647" fmla="*/ 2183 w 303323"/>
                    <a:gd name="connsiteY647" fmla="*/ 100898 h 395597"/>
                    <a:gd name="connsiteX648" fmla="*/ 2183 w 303323"/>
                    <a:gd name="connsiteY648" fmla="*/ 105366 h 395597"/>
                    <a:gd name="connsiteX649" fmla="*/ 0 w 303323"/>
                    <a:gd name="connsiteY649" fmla="*/ 107863 h 395597"/>
                    <a:gd name="connsiteX650" fmla="*/ 4262 w 303323"/>
                    <a:gd name="connsiteY650" fmla="*/ 110772 h 395597"/>
                    <a:gd name="connsiteX651" fmla="*/ 4782 w 303323"/>
                    <a:gd name="connsiteY651" fmla="*/ 114510 h 395597"/>
                    <a:gd name="connsiteX652" fmla="*/ 8418 w 303323"/>
                    <a:gd name="connsiteY652" fmla="*/ 112435 h 395597"/>
                    <a:gd name="connsiteX653" fmla="*/ 9771 w 303323"/>
                    <a:gd name="connsiteY653" fmla="*/ 106720 h 395597"/>
                    <a:gd name="connsiteX654" fmla="*/ 14133 w 303323"/>
                    <a:gd name="connsiteY654" fmla="*/ 103497 h 395597"/>
                    <a:gd name="connsiteX655" fmla="*/ 17355 w 303323"/>
                    <a:gd name="connsiteY655" fmla="*/ 102977 h 395597"/>
                    <a:gd name="connsiteX656" fmla="*/ 17772 w 303323"/>
                    <a:gd name="connsiteY656" fmla="*/ 106509 h 395597"/>
                    <a:gd name="connsiteX657" fmla="*/ 22757 w 303323"/>
                    <a:gd name="connsiteY657" fmla="*/ 107549 h 395597"/>
                    <a:gd name="connsiteX658" fmla="*/ 18498 w 303323"/>
                    <a:gd name="connsiteY658" fmla="*/ 111601 h 395597"/>
                    <a:gd name="connsiteX659" fmla="*/ 13720 w 303323"/>
                    <a:gd name="connsiteY659" fmla="*/ 115864 h 395597"/>
                    <a:gd name="connsiteX660" fmla="*/ 10497 w 303323"/>
                    <a:gd name="connsiteY660" fmla="*/ 120019 h 395597"/>
                    <a:gd name="connsiteX661" fmla="*/ 14549 w 303323"/>
                    <a:gd name="connsiteY661" fmla="*/ 123968 h 395597"/>
                    <a:gd name="connsiteX662" fmla="*/ 24213 w 303323"/>
                    <a:gd name="connsiteY662" fmla="*/ 116800 h 395597"/>
                    <a:gd name="connsiteX663" fmla="*/ 33254 w 303323"/>
                    <a:gd name="connsiteY663" fmla="*/ 111395 h 395597"/>
                    <a:gd name="connsiteX664" fmla="*/ 37723 w 303323"/>
                    <a:gd name="connsiteY664" fmla="*/ 111708 h 395597"/>
                    <a:gd name="connsiteX665" fmla="*/ 43021 w 303323"/>
                    <a:gd name="connsiteY665" fmla="*/ 114721 h 395597"/>
                    <a:gd name="connsiteX666" fmla="*/ 40426 w 303323"/>
                    <a:gd name="connsiteY666" fmla="*/ 115761 h 395597"/>
                    <a:gd name="connsiteX667" fmla="*/ 37100 w 303323"/>
                    <a:gd name="connsiteY667" fmla="*/ 114824 h 395597"/>
                    <a:gd name="connsiteX668" fmla="*/ 31798 w 303323"/>
                    <a:gd name="connsiteY668" fmla="*/ 116173 h 395597"/>
                    <a:gd name="connsiteX669" fmla="*/ 27436 w 303323"/>
                    <a:gd name="connsiteY669" fmla="*/ 120436 h 395597"/>
                    <a:gd name="connsiteX670" fmla="*/ 23070 w 303323"/>
                    <a:gd name="connsiteY670" fmla="*/ 125317 h 395597"/>
                    <a:gd name="connsiteX671" fmla="*/ 19225 w 303323"/>
                    <a:gd name="connsiteY671" fmla="*/ 128437 h 395597"/>
                    <a:gd name="connsiteX672" fmla="*/ 24527 w 303323"/>
                    <a:gd name="connsiteY672" fmla="*/ 133009 h 395597"/>
                    <a:gd name="connsiteX673" fmla="*/ 23693 w 303323"/>
                    <a:gd name="connsiteY673" fmla="*/ 135501 h 395597"/>
                    <a:gd name="connsiteX674" fmla="*/ 21098 w 303323"/>
                    <a:gd name="connsiteY674" fmla="*/ 134775 h 395597"/>
                    <a:gd name="connsiteX675" fmla="*/ 18812 w 303323"/>
                    <a:gd name="connsiteY675" fmla="*/ 133838 h 395597"/>
                    <a:gd name="connsiteX676" fmla="*/ 15692 w 303323"/>
                    <a:gd name="connsiteY676" fmla="*/ 136541 h 395597"/>
                    <a:gd name="connsiteX677" fmla="*/ 15692 w 303323"/>
                    <a:gd name="connsiteY677" fmla="*/ 143296 h 395597"/>
                    <a:gd name="connsiteX678" fmla="*/ 18082 w 303323"/>
                    <a:gd name="connsiteY678" fmla="*/ 146935 h 395597"/>
                    <a:gd name="connsiteX679" fmla="*/ 25773 w 303323"/>
                    <a:gd name="connsiteY679" fmla="*/ 146828 h 395597"/>
                    <a:gd name="connsiteX680" fmla="*/ 34917 w 303323"/>
                    <a:gd name="connsiteY680" fmla="*/ 144336 h 395597"/>
                    <a:gd name="connsiteX681" fmla="*/ 42918 w 303323"/>
                    <a:gd name="connsiteY681" fmla="*/ 143712 h 395597"/>
                    <a:gd name="connsiteX682" fmla="*/ 52788 w 303323"/>
                    <a:gd name="connsiteY682" fmla="*/ 140490 h 395597"/>
                    <a:gd name="connsiteX683" fmla="*/ 54662 w 303323"/>
                    <a:gd name="connsiteY683" fmla="*/ 139140 h 395597"/>
                    <a:gd name="connsiteX684" fmla="*/ 59960 w 303323"/>
                    <a:gd name="connsiteY684" fmla="*/ 133529 h 395597"/>
                    <a:gd name="connsiteX685" fmla="*/ 68064 w 303323"/>
                    <a:gd name="connsiteY685" fmla="*/ 128643 h 395597"/>
                    <a:gd name="connsiteX686" fmla="*/ 70767 w 303323"/>
                    <a:gd name="connsiteY686" fmla="*/ 129580 h 395597"/>
                    <a:gd name="connsiteX687" fmla="*/ 69727 w 303323"/>
                    <a:gd name="connsiteY687" fmla="*/ 132489 h 395597"/>
                    <a:gd name="connsiteX688" fmla="*/ 64841 w 303323"/>
                    <a:gd name="connsiteY688" fmla="*/ 135192 h 395597"/>
                    <a:gd name="connsiteX689" fmla="*/ 60789 w 303323"/>
                    <a:gd name="connsiteY689" fmla="*/ 139347 h 395597"/>
                    <a:gd name="connsiteX690" fmla="*/ 58817 w 303323"/>
                    <a:gd name="connsiteY690" fmla="*/ 143296 h 395597"/>
                    <a:gd name="connsiteX691" fmla="*/ 55697 w 303323"/>
                    <a:gd name="connsiteY691" fmla="*/ 145998 h 395597"/>
                    <a:gd name="connsiteX692" fmla="*/ 51439 w 303323"/>
                    <a:gd name="connsiteY692" fmla="*/ 148491 h 395597"/>
                    <a:gd name="connsiteX693" fmla="*/ 45204 w 303323"/>
                    <a:gd name="connsiteY693" fmla="*/ 150051 h 395597"/>
                    <a:gd name="connsiteX694" fmla="*/ 41672 w 303323"/>
                    <a:gd name="connsiteY694" fmla="*/ 150154 h 395597"/>
                    <a:gd name="connsiteX695" fmla="*/ 38449 w 303323"/>
                    <a:gd name="connsiteY695" fmla="*/ 147661 h 395597"/>
                    <a:gd name="connsiteX696" fmla="*/ 30655 w 303323"/>
                    <a:gd name="connsiteY696" fmla="*/ 150467 h 395597"/>
                    <a:gd name="connsiteX697" fmla="*/ 24424 w 303323"/>
                    <a:gd name="connsiteY697" fmla="*/ 153480 h 395597"/>
                    <a:gd name="connsiteX698" fmla="*/ 24836 w 303323"/>
                    <a:gd name="connsiteY698" fmla="*/ 156492 h 395597"/>
                    <a:gd name="connsiteX699" fmla="*/ 28996 w 303323"/>
                    <a:gd name="connsiteY699" fmla="*/ 160651 h 395597"/>
                    <a:gd name="connsiteX700" fmla="*/ 33568 w 303323"/>
                    <a:gd name="connsiteY700" fmla="*/ 165223 h 395597"/>
                    <a:gd name="connsiteX701" fmla="*/ 36374 w 303323"/>
                    <a:gd name="connsiteY701" fmla="*/ 168029 h 395597"/>
                    <a:gd name="connsiteX702" fmla="*/ 39386 w 303323"/>
                    <a:gd name="connsiteY702" fmla="*/ 167922 h 395597"/>
                    <a:gd name="connsiteX703" fmla="*/ 40942 w 303323"/>
                    <a:gd name="connsiteY703" fmla="*/ 171248 h 395597"/>
                    <a:gd name="connsiteX704" fmla="*/ 45307 w 303323"/>
                    <a:gd name="connsiteY704" fmla="*/ 170418 h 395597"/>
                    <a:gd name="connsiteX705" fmla="*/ 47284 w 303323"/>
                    <a:gd name="connsiteY705" fmla="*/ 163973 h 395597"/>
                    <a:gd name="connsiteX706" fmla="*/ 50502 w 303323"/>
                    <a:gd name="connsiteY706" fmla="*/ 160544 h 395597"/>
                    <a:gd name="connsiteX707" fmla="*/ 54039 w 303323"/>
                    <a:gd name="connsiteY707" fmla="*/ 154313 h 395597"/>
                    <a:gd name="connsiteX708" fmla="*/ 57983 w 303323"/>
                    <a:gd name="connsiteY708" fmla="*/ 147141 h 395597"/>
                    <a:gd name="connsiteX709" fmla="*/ 63183 w 303323"/>
                    <a:gd name="connsiteY709" fmla="*/ 145582 h 395597"/>
                    <a:gd name="connsiteX710" fmla="*/ 70767 w 303323"/>
                    <a:gd name="connsiteY710" fmla="*/ 143296 h 395597"/>
                    <a:gd name="connsiteX711" fmla="*/ 79185 w 303323"/>
                    <a:gd name="connsiteY711" fmla="*/ 141323 h 395597"/>
                    <a:gd name="connsiteX712" fmla="*/ 87392 w 303323"/>
                    <a:gd name="connsiteY712" fmla="*/ 138827 h 395597"/>
                    <a:gd name="connsiteX713" fmla="*/ 94147 w 303323"/>
                    <a:gd name="connsiteY713" fmla="*/ 136335 h 395597"/>
                    <a:gd name="connsiteX714" fmla="*/ 95290 w 303323"/>
                    <a:gd name="connsiteY714" fmla="*/ 139557 h 395597"/>
                    <a:gd name="connsiteX715" fmla="*/ 84900 w 303323"/>
                    <a:gd name="connsiteY715" fmla="*/ 142466 h 395597"/>
                    <a:gd name="connsiteX716" fmla="*/ 76275 w 303323"/>
                    <a:gd name="connsiteY716" fmla="*/ 146102 h 395597"/>
                    <a:gd name="connsiteX717" fmla="*/ 68167 w 303323"/>
                    <a:gd name="connsiteY717" fmla="*/ 147868 h 395597"/>
                    <a:gd name="connsiteX718" fmla="*/ 62452 w 303323"/>
                    <a:gd name="connsiteY718" fmla="*/ 150051 h 395597"/>
                    <a:gd name="connsiteX719" fmla="*/ 59543 w 303323"/>
                    <a:gd name="connsiteY719" fmla="*/ 154519 h 395597"/>
                    <a:gd name="connsiteX720" fmla="*/ 57257 w 303323"/>
                    <a:gd name="connsiteY720" fmla="*/ 160234 h 395597"/>
                    <a:gd name="connsiteX721" fmla="*/ 54039 w 303323"/>
                    <a:gd name="connsiteY721" fmla="*/ 164910 h 395597"/>
                    <a:gd name="connsiteX722" fmla="*/ 51856 w 303323"/>
                    <a:gd name="connsiteY722" fmla="*/ 171041 h 395597"/>
                    <a:gd name="connsiteX723" fmla="*/ 52685 w 303323"/>
                    <a:gd name="connsiteY723" fmla="*/ 174260 h 395597"/>
                    <a:gd name="connsiteX724" fmla="*/ 57257 w 303323"/>
                    <a:gd name="connsiteY724" fmla="*/ 176030 h 395597"/>
                    <a:gd name="connsiteX725" fmla="*/ 60166 w 303323"/>
                    <a:gd name="connsiteY725" fmla="*/ 172081 h 395597"/>
                    <a:gd name="connsiteX726" fmla="*/ 62040 w 303323"/>
                    <a:gd name="connsiteY726" fmla="*/ 171561 h 395597"/>
                    <a:gd name="connsiteX727" fmla="*/ 61000 w 303323"/>
                    <a:gd name="connsiteY727" fmla="*/ 176236 h 395597"/>
                    <a:gd name="connsiteX728" fmla="*/ 65155 w 303323"/>
                    <a:gd name="connsiteY728" fmla="*/ 176859 h 395597"/>
                    <a:gd name="connsiteX729" fmla="*/ 72116 w 303323"/>
                    <a:gd name="connsiteY729" fmla="*/ 177483 h 395597"/>
                    <a:gd name="connsiteX730" fmla="*/ 77938 w 303323"/>
                    <a:gd name="connsiteY730" fmla="*/ 175510 h 395597"/>
                    <a:gd name="connsiteX731" fmla="*/ 80534 w 303323"/>
                    <a:gd name="connsiteY731" fmla="*/ 169688 h 395597"/>
                    <a:gd name="connsiteX732" fmla="*/ 80117 w 303323"/>
                    <a:gd name="connsiteY732" fmla="*/ 163767 h 395597"/>
                    <a:gd name="connsiteX733" fmla="*/ 83391 w 303323"/>
                    <a:gd name="connsiteY733" fmla="*/ 161171 h 395597"/>
                    <a:gd name="connsiteX734" fmla="*/ 86352 w 303323"/>
                    <a:gd name="connsiteY734" fmla="*/ 159766 h 395597"/>
                    <a:gd name="connsiteX735" fmla="*/ 85157 w 303323"/>
                    <a:gd name="connsiteY735" fmla="*/ 162104 h 395597"/>
                    <a:gd name="connsiteX736" fmla="*/ 82455 w 303323"/>
                    <a:gd name="connsiteY736" fmla="*/ 165275 h 395597"/>
                    <a:gd name="connsiteX737" fmla="*/ 84066 w 303323"/>
                    <a:gd name="connsiteY737" fmla="*/ 167715 h 395597"/>
                    <a:gd name="connsiteX738" fmla="*/ 91392 w 303323"/>
                    <a:gd name="connsiteY738" fmla="*/ 162675 h 395597"/>
                    <a:gd name="connsiteX739" fmla="*/ 96695 w 303323"/>
                    <a:gd name="connsiteY739" fmla="*/ 158988 h 395597"/>
                    <a:gd name="connsiteX740" fmla="*/ 99445 w 303323"/>
                    <a:gd name="connsiteY740" fmla="*/ 160183 h 395597"/>
                    <a:gd name="connsiteX741" fmla="*/ 99084 w 303323"/>
                    <a:gd name="connsiteY741" fmla="*/ 163401 h 395597"/>
                    <a:gd name="connsiteX742" fmla="*/ 87082 w 303323"/>
                    <a:gd name="connsiteY742" fmla="*/ 170887 h 395597"/>
                    <a:gd name="connsiteX743" fmla="*/ 86872 w 303323"/>
                    <a:gd name="connsiteY743" fmla="*/ 176133 h 395597"/>
                    <a:gd name="connsiteX744" fmla="*/ 89265 w 303323"/>
                    <a:gd name="connsiteY744" fmla="*/ 176601 h 395597"/>
                    <a:gd name="connsiteX745" fmla="*/ 100124 w 303323"/>
                    <a:gd name="connsiteY745" fmla="*/ 172704 h 395597"/>
                    <a:gd name="connsiteX746" fmla="*/ 107188 w 303323"/>
                    <a:gd name="connsiteY746" fmla="*/ 169065 h 395597"/>
                    <a:gd name="connsiteX747" fmla="*/ 117423 w 303323"/>
                    <a:gd name="connsiteY747" fmla="*/ 161326 h 395597"/>
                    <a:gd name="connsiteX748" fmla="*/ 122099 w 303323"/>
                    <a:gd name="connsiteY748" fmla="*/ 156702 h 395597"/>
                    <a:gd name="connsiteX749" fmla="*/ 124075 w 303323"/>
                    <a:gd name="connsiteY749" fmla="*/ 150987 h 395597"/>
                    <a:gd name="connsiteX750" fmla="*/ 123138 w 303323"/>
                    <a:gd name="connsiteY750" fmla="*/ 148491 h 395597"/>
                    <a:gd name="connsiteX751" fmla="*/ 126151 w 303323"/>
                    <a:gd name="connsiteY751" fmla="*/ 143399 h 395597"/>
                    <a:gd name="connsiteX752" fmla="*/ 123138 w 303323"/>
                    <a:gd name="connsiteY752" fmla="*/ 137894 h 395597"/>
                    <a:gd name="connsiteX753" fmla="*/ 124595 w 303323"/>
                    <a:gd name="connsiteY753" fmla="*/ 137787 h 395597"/>
                    <a:gd name="connsiteX754" fmla="*/ 127710 w 303323"/>
                    <a:gd name="connsiteY754" fmla="*/ 141323 h 395597"/>
                    <a:gd name="connsiteX755" fmla="*/ 131036 w 303323"/>
                    <a:gd name="connsiteY755" fmla="*/ 136747 h 395597"/>
                    <a:gd name="connsiteX756" fmla="*/ 132699 w 303323"/>
                    <a:gd name="connsiteY756" fmla="*/ 132592 h 395597"/>
                    <a:gd name="connsiteX757" fmla="*/ 135192 w 303323"/>
                    <a:gd name="connsiteY757" fmla="*/ 128334 h 395597"/>
                    <a:gd name="connsiteX758" fmla="*/ 138831 w 303323"/>
                    <a:gd name="connsiteY758" fmla="*/ 126980 h 395597"/>
                    <a:gd name="connsiteX759" fmla="*/ 142986 w 303323"/>
                    <a:gd name="connsiteY759" fmla="*/ 124281 h 395597"/>
                    <a:gd name="connsiteX760" fmla="*/ 145169 w 303323"/>
                    <a:gd name="connsiteY760" fmla="*/ 120956 h 395597"/>
                    <a:gd name="connsiteX761" fmla="*/ 147872 w 303323"/>
                    <a:gd name="connsiteY761" fmla="*/ 121888 h 395597"/>
                    <a:gd name="connsiteX762" fmla="*/ 147455 w 303323"/>
                    <a:gd name="connsiteY762" fmla="*/ 124797 h 395597"/>
                    <a:gd name="connsiteX763" fmla="*/ 144546 w 303323"/>
                    <a:gd name="connsiteY763" fmla="*/ 127603 h 395597"/>
                    <a:gd name="connsiteX764" fmla="*/ 140180 w 303323"/>
                    <a:gd name="connsiteY764" fmla="*/ 129683 h 395597"/>
                    <a:gd name="connsiteX765" fmla="*/ 138517 w 303323"/>
                    <a:gd name="connsiteY765" fmla="*/ 133838 h 395597"/>
                    <a:gd name="connsiteX766" fmla="*/ 134048 w 303323"/>
                    <a:gd name="connsiteY766" fmla="*/ 138410 h 395597"/>
                    <a:gd name="connsiteX767" fmla="*/ 133425 w 303323"/>
                    <a:gd name="connsiteY767" fmla="*/ 143609 h 395597"/>
                    <a:gd name="connsiteX768" fmla="*/ 127294 w 303323"/>
                    <a:gd name="connsiteY768" fmla="*/ 150467 h 395597"/>
                    <a:gd name="connsiteX769" fmla="*/ 128750 w 303323"/>
                    <a:gd name="connsiteY769" fmla="*/ 152753 h 395597"/>
                    <a:gd name="connsiteX770" fmla="*/ 127917 w 303323"/>
                    <a:gd name="connsiteY770" fmla="*/ 157948 h 395597"/>
                    <a:gd name="connsiteX771" fmla="*/ 131659 w 303323"/>
                    <a:gd name="connsiteY771" fmla="*/ 156805 h 395597"/>
                    <a:gd name="connsiteX772" fmla="*/ 136958 w 303323"/>
                    <a:gd name="connsiteY772" fmla="*/ 155349 h 395597"/>
                    <a:gd name="connsiteX773" fmla="*/ 140700 w 303323"/>
                    <a:gd name="connsiteY773" fmla="*/ 153273 h 395597"/>
                    <a:gd name="connsiteX774" fmla="*/ 143712 w 303323"/>
                    <a:gd name="connsiteY774" fmla="*/ 155349 h 395597"/>
                    <a:gd name="connsiteX775" fmla="*/ 148078 w 303323"/>
                    <a:gd name="connsiteY775" fmla="*/ 155039 h 395597"/>
                    <a:gd name="connsiteX776" fmla="*/ 151662 w 303323"/>
                    <a:gd name="connsiteY776" fmla="*/ 156182 h 395597"/>
                    <a:gd name="connsiteX777" fmla="*/ 151662 w 303323"/>
                    <a:gd name="connsiteY777" fmla="*/ 159818 h 395597"/>
                    <a:gd name="connsiteX778" fmla="*/ 146518 w 303323"/>
                    <a:gd name="connsiteY778" fmla="*/ 160651 h 395597"/>
                    <a:gd name="connsiteX779" fmla="*/ 138934 w 303323"/>
                    <a:gd name="connsiteY779" fmla="*/ 160754 h 395597"/>
                    <a:gd name="connsiteX780" fmla="*/ 132076 w 303323"/>
                    <a:gd name="connsiteY780" fmla="*/ 162727 h 395597"/>
                    <a:gd name="connsiteX781" fmla="*/ 127607 w 303323"/>
                    <a:gd name="connsiteY781" fmla="*/ 165326 h 395597"/>
                    <a:gd name="connsiteX782" fmla="*/ 123035 w 303323"/>
                    <a:gd name="connsiteY782" fmla="*/ 168652 h 395597"/>
                    <a:gd name="connsiteX783" fmla="*/ 118257 w 303323"/>
                    <a:gd name="connsiteY783" fmla="*/ 172081 h 395597"/>
                    <a:gd name="connsiteX784" fmla="*/ 120956 w 303323"/>
                    <a:gd name="connsiteY784" fmla="*/ 173014 h 395597"/>
                    <a:gd name="connsiteX785" fmla="*/ 124904 w 303323"/>
                    <a:gd name="connsiteY785" fmla="*/ 172287 h 395597"/>
                    <a:gd name="connsiteX786" fmla="*/ 128957 w 303323"/>
                    <a:gd name="connsiteY786" fmla="*/ 171561 h 395597"/>
                    <a:gd name="connsiteX787" fmla="*/ 133009 w 303323"/>
                    <a:gd name="connsiteY787" fmla="*/ 173014 h 395597"/>
                    <a:gd name="connsiteX788" fmla="*/ 136025 w 303323"/>
                    <a:gd name="connsiteY788" fmla="*/ 174260 h 395597"/>
                    <a:gd name="connsiteX789" fmla="*/ 133636 w 303323"/>
                    <a:gd name="connsiteY789" fmla="*/ 176756 h 395597"/>
                    <a:gd name="connsiteX790" fmla="*/ 125321 w 303323"/>
                    <a:gd name="connsiteY790" fmla="*/ 176653 h 395597"/>
                    <a:gd name="connsiteX791" fmla="*/ 115451 w 303323"/>
                    <a:gd name="connsiteY791" fmla="*/ 178316 h 395597"/>
                    <a:gd name="connsiteX792" fmla="*/ 113578 w 303323"/>
                    <a:gd name="connsiteY792" fmla="*/ 181431 h 395597"/>
                    <a:gd name="connsiteX793" fmla="*/ 107240 w 303323"/>
                    <a:gd name="connsiteY793" fmla="*/ 182781 h 395597"/>
                    <a:gd name="connsiteX794" fmla="*/ 100382 w 303323"/>
                    <a:gd name="connsiteY794" fmla="*/ 185174 h 395597"/>
                    <a:gd name="connsiteX795" fmla="*/ 92901 w 303323"/>
                    <a:gd name="connsiteY795" fmla="*/ 186940 h 395597"/>
                    <a:gd name="connsiteX796" fmla="*/ 88329 w 303323"/>
                    <a:gd name="connsiteY796" fmla="*/ 188500 h 395597"/>
                    <a:gd name="connsiteX797" fmla="*/ 86146 w 303323"/>
                    <a:gd name="connsiteY797" fmla="*/ 190575 h 395597"/>
                    <a:gd name="connsiteX798" fmla="*/ 88952 w 303323"/>
                    <a:gd name="connsiteY798" fmla="*/ 194524 h 395597"/>
                    <a:gd name="connsiteX799" fmla="*/ 91964 w 303323"/>
                    <a:gd name="connsiteY799" fmla="*/ 200343 h 395597"/>
                    <a:gd name="connsiteX800" fmla="*/ 95290 w 303323"/>
                    <a:gd name="connsiteY800" fmla="*/ 208034 h 395597"/>
                    <a:gd name="connsiteX801" fmla="*/ 98719 w 303323"/>
                    <a:gd name="connsiteY801" fmla="*/ 209594 h 395597"/>
                    <a:gd name="connsiteX802" fmla="*/ 102564 w 303323"/>
                    <a:gd name="connsiteY802" fmla="*/ 211463 h 395597"/>
                    <a:gd name="connsiteX803" fmla="*/ 100695 w 303323"/>
                    <a:gd name="connsiteY803" fmla="*/ 214475 h 395597"/>
                    <a:gd name="connsiteX804" fmla="*/ 102045 w 303323"/>
                    <a:gd name="connsiteY804" fmla="*/ 220401 h 395597"/>
                    <a:gd name="connsiteX805" fmla="*/ 102461 w 303323"/>
                    <a:gd name="connsiteY805" fmla="*/ 224973 h 395597"/>
                    <a:gd name="connsiteX806" fmla="*/ 107553 w 303323"/>
                    <a:gd name="connsiteY806" fmla="*/ 226012 h 395597"/>
                    <a:gd name="connsiteX807" fmla="*/ 108073 w 303323"/>
                    <a:gd name="connsiteY807" fmla="*/ 228088 h 395597"/>
                    <a:gd name="connsiteX808" fmla="*/ 110879 w 303323"/>
                    <a:gd name="connsiteY808" fmla="*/ 228088 h 395597"/>
                    <a:gd name="connsiteX809" fmla="*/ 113475 w 303323"/>
                    <a:gd name="connsiteY809" fmla="*/ 226116 h 395597"/>
                    <a:gd name="connsiteX810" fmla="*/ 118566 w 303323"/>
                    <a:gd name="connsiteY810" fmla="*/ 225493 h 395597"/>
                    <a:gd name="connsiteX811" fmla="*/ 119606 w 303323"/>
                    <a:gd name="connsiteY811" fmla="*/ 227882 h 395597"/>
                    <a:gd name="connsiteX812" fmla="*/ 111915 w 303323"/>
                    <a:gd name="connsiteY812" fmla="*/ 231104 h 395597"/>
                    <a:gd name="connsiteX813" fmla="*/ 110772 w 303323"/>
                    <a:gd name="connsiteY813" fmla="*/ 234117 h 395597"/>
                    <a:gd name="connsiteX814" fmla="*/ 108486 w 303323"/>
                    <a:gd name="connsiteY814" fmla="*/ 232454 h 395597"/>
                    <a:gd name="connsiteX815" fmla="*/ 102874 w 303323"/>
                    <a:gd name="connsiteY815" fmla="*/ 229957 h 395597"/>
                    <a:gd name="connsiteX816" fmla="*/ 100278 w 303323"/>
                    <a:gd name="connsiteY816" fmla="*/ 230374 h 395597"/>
                    <a:gd name="connsiteX817" fmla="*/ 100068 w 303323"/>
                    <a:gd name="connsiteY817" fmla="*/ 226425 h 395597"/>
                    <a:gd name="connsiteX818" fmla="*/ 97576 w 303323"/>
                    <a:gd name="connsiteY818" fmla="*/ 225385 h 395597"/>
                    <a:gd name="connsiteX819" fmla="*/ 96433 w 303323"/>
                    <a:gd name="connsiteY819" fmla="*/ 221024 h 395597"/>
                    <a:gd name="connsiteX820" fmla="*/ 94873 w 303323"/>
                    <a:gd name="connsiteY820" fmla="*/ 216138 h 395597"/>
                    <a:gd name="connsiteX821" fmla="*/ 92797 w 303323"/>
                    <a:gd name="connsiteY821" fmla="*/ 213749 h 395597"/>
                    <a:gd name="connsiteX822" fmla="*/ 89781 w 303323"/>
                    <a:gd name="connsiteY822" fmla="*/ 210423 h 395597"/>
                    <a:gd name="connsiteX823" fmla="*/ 89265 w 303323"/>
                    <a:gd name="connsiteY823" fmla="*/ 207828 h 395597"/>
                    <a:gd name="connsiteX824" fmla="*/ 85419 w 303323"/>
                    <a:gd name="connsiteY824" fmla="*/ 203775 h 395597"/>
                    <a:gd name="connsiteX825" fmla="*/ 82923 w 303323"/>
                    <a:gd name="connsiteY825" fmla="*/ 199930 h 395597"/>
                    <a:gd name="connsiteX826" fmla="*/ 81574 w 303323"/>
                    <a:gd name="connsiteY826" fmla="*/ 197799 h 395597"/>
                    <a:gd name="connsiteX827" fmla="*/ 78042 w 303323"/>
                    <a:gd name="connsiteY827" fmla="*/ 194112 h 395597"/>
                    <a:gd name="connsiteX828" fmla="*/ 64429 w 303323"/>
                    <a:gd name="connsiteY828" fmla="*/ 193901 h 395597"/>
                    <a:gd name="connsiteX829" fmla="*/ 61206 w 303323"/>
                    <a:gd name="connsiteY829" fmla="*/ 191409 h 395597"/>
                    <a:gd name="connsiteX830" fmla="*/ 58714 w 303323"/>
                    <a:gd name="connsiteY830" fmla="*/ 190786 h 395597"/>
                    <a:gd name="connsiteX831" fmla="*/ 54348 w 303323"/>
                    <a:gd name="connsiteY831" fmla="*/ 191826 h 395597"/>
                    <a:gd name="connsiteX832" fmla="*/ 53308 w 303323"/>
                    <a:gd name="connsiteY832" fmla="*/ 195358 h 395597"/>
                    <a:gd name="connsiteX833" fmla="*/ 52479 w 303323"/>
                    <a:gd name="connsiteY833" fmla="*/ 200343 h 395597"/>
                    <a:gd name="connsiteX834" fmla="*/ 53519 w 303323"/>
                    <a:gd name="connsiteY834" fmla="*/ 207514 h 395597"/>
                    <a:gd name="connsiteX835" fmla="*/ 56011 w 303323"/>
                    <a:gd name="connsiteY835" fmla="*/ 209487 h 395597"/>
                    <a:gd name="connsiteX836" fmla="*/ 60377 w 303323"/>
                    <a:gd name="connsiteY836" fmla="*/ 209697 h 395597"/>
                    <a:gd name="connsiteX837" fmla="*/ 62869 w 303323"/>
                    <a:gd name="connsiteY837" fmla="*/ 211669 h 395597"/>
                    <a:gd name="connsiteX838" fmla="*/ 64738 w 303323"/>
                    <a:gd name="connsiteY838" fmla="*/ 214582 h 395597"/>
                    <a:gd name="connsiteX839" fmla="*/ 63286 w 303323"/>
                    <a:gd name="connsiteY839" fmla="*/ 215515 h 395597"/>
                    <a:gd name="connsiteX840" fmla="*/ 60897 w 303323"/>
                    <a:gd name="connsiteY840" fmla="*/ 213435 h 395597"/>
                    <a:gd name="connsiteX841" fmla="*/ 57777 w 303323"/>
                    <a:gd name="connsiteY841" fmla="*/ 212709 h 395597"/>
                    <a:gd name="connsiteX842" fmla="*/ 54451 w 303323"/>
                    <a:gd name="connsiteY842" fmla="*/ 213332 h 395597"/>
                    <a:gd name="connsiteX843" fmla="*/ 54142 w 303323"/>
                    <a:gd name="connsiteY843" fmla="*/ 218424 h 395597"/>
                    <a:gd name="connsiteX844" fmla="*/ 55074 w 303323"/>
                    <a:gd name="connsiteY844" fmla="*/ 222687 h 395597"/>
                    <a:gd name="connsiteX845" fmla="*/ 58297 w 303323"/>
                    <a:gd name="connsiteY845" fmla="*/ 224246 h 395597"/>
                    <a:gd name="connsiteX846" fmla="*/ 62349 w 303323"/>
                    <a:gd name="connsiteY846" fmla="*/ 225596 h 395597"/>
                    <a:gd name="connsiteX847" fmla="*/ 64949 w 303323"/>
                    <a:gd name="connsiteY847" fmla="*/ 227671 h 395597"/>
                    <a:gd name="connsiteX848" fmla="*/ 67755 w 303323"/>
                    <a:gd name="connsiteY848" fmla="*/ 231414 h 395597"/>
                    <a:gd name="connsiteX849" fmla="*/ 68794 w 303323"/>
                    <a:gd name="connsiteY849" fmla="*/ 235883 h 395597"/>
                    <a:gd name="connsiteX850" fmla="*/ 70350 w 303323"/>
                    <a:gd name="connsiteY850" fmla="*/ 237442 h 395597"/>
                    <a:gd name="connsiteX851" fmla="*/ 73156 w 303323"/>
                    <a:gd name="connsiteY851" fmla="*/ 239312 h 395597"/>
                    <a:gd name="connsiteX852" fmla="*/ 74613 w 303323"/>
                    <a:gd name="connsiteY852" fmla="*/ 245027 h 395597"/>
                    <a:gd name="connsiteX853" fmla="*/ 74613 w 303323"/>
                    <a:gd name="connsiteY853" fmla="*/ 250638 h 395597"/>
                    <a:gd name="connsiteX854" fmla="*/ 75962 w 303323"/>
                    <a:gd name="connsiteY854" fmla="*/ 252718 h 395597"/>
                    <a:gd name="connsiteX855" fmla="*/ 79081 w 303323"/>
                    <a:gd name="connsiteY855" fmla="*/ 252198 h 395597"/>
                    <a:gd name="connsiteX856" fmla="*/ 79081 w 303323"/>
                    <a:gd name="connsiteY856" fmla="*/ 256457 h 395597"/>
                    <a:gd name="connsiteX857" fmla="*/ 81990 w 303323"/>
                    <a:gd name="connsiteY857" fmla="*/ 259263 h 395597"/>
                    <a:gd name="connsiteX858" fmla="*/ 84900 w 303323"/>
                    <a:gd name="connsiteY858" fmla="*/ 260092 h 395597"/>
                    <a:gd name="connsiteX859" fmla="*/ 84900 w 303323"/>
                    <a:gd name="connsiteY859" fmla="*/ 263315 h 395597"/>
                    <a:gd name="connsiteX860" fmla="*/ 80744 w 303323"/>
                    <a:gd name="connsiteY860" fmla="*/ 262275 h 395597"/>
                    <a:gd name="connsiteX861" fmla="*/ 78042 w 303323"/>
                    <a:gd name="connsiteY861" fmla="*/ 262068 h 395597"/>
                    <a:gd name="connsiteX862" fmla="*/ 76482 w 303323"/>
                    <a:gd name="connsiteY862" fmla="*/ 258846 h 395597"/>
                    <a:gd name="connsiteX863" fmla="*/ 74509 w 303323"/>
                    <a:gd name="connsiteY863" fmla="*/ 257187 h 395597"/>
                    <a:gd name="connsiteX864" fmla="*/ 71184 w 303323"/>
                    <a:gd name="connsiteY864" fmla="*/ 258016 h 395597"/>
                    <a:gd name="connsiteX865" fmla="*/ 70453 w 303323"/>
                    <a:gd name="connsiteY865" fmla="*/ 261342 h 395597"/>
                    <a:gd name="connsiteX866" fmla="*/ 72219 w 303323"/>
                    <a:gd name="connsiteY866" fmla="*/ 263628 h 395597"/>
                    <a:gd name="connsiteX867" fmla="*/ 75029 w 303323"/>
                    <a:gd name="connsiteY867" fmla="*/ 264978 h 395597"/>
                    <a:gd name="connsiteX868" fmla="*/ 79704 w 303323"/>
                    <a:gd name="connsiteY868" fmla="*/ 265704 h 395597"/>
                    <a:gd name="connsiteX869" fmla="*/ 85003 w 303323"/>
                    <a:gd name="connsiteY869" fmla="*/ 266224 h 395597"/>
                    <a:gd name="connsiteX870" fmla="*/ 89888 w 303323"/>
                    <a:gd name="connsiteY870" fmla="*/ 267160 h 395597"/>
                    <a:gd name="connsiteX871" fmla="*/ 94250 w 303323"/>
                    <a:gd name="connsiteY871" fmla="*/ 268200 h 395597"/>
                    <a:gd name="connsiteX872" fmla="*/ 97889 w 303323"/>
                    <a:gd name="connsiteY872" fmla="*/ 264771 h 395597"/>
                    <a:gd name="connsiteX873" fmla="*/ 101108 w 303323"/>
                    <a:gd name="connsiteY873" fmla="*/ 261549 h 395597"/>
                    <a:gd name="connsiteX874" fmla="*/ 102874 w 303323"/>
                    <a:gd name="connsiteY874" fmla="*/ 261965 h 395597"/>
                    <a:gd name="connsiteX875" fmla="*/ 102045 w 303323"/>
                    <a:gd name="connsiteY875" fmla="*/ 265184 h 395597"/>
                    <a:gd name="connsiteX876" fmla="*/ 100278 w 303323"/>
                    <a:gd name="connsiteY876" fmla="*/ 271939 h 395597"/>
                    <a:gd name="connsiteX877" fmla="*/ 94770 w 303323"/>
                    <a:gd name="connsiteY877" fmla="*/ 272252 h 395597"/>
                    <a:gd name="connsiteX878" fmla="*/ 91238 w 303323"/>
                    <a:gd name="connsiteY878" fmla="*/ 271629 h 395597"/>
                    <a:gd name="connsiteX879" fmla="*/ 86249 w 303323"/>
                    <a:gd name="connsiteY879" fmla="*/ 272252 h 395597"/>
                    <a:gd name="connsiteX880" fmla="*/ 88225 w 303323"/>
                    <a:gd name="connsiteY880" fmla="*/ 275265 h 395597"/>
                    <a:gd name="connsiteX881" fmla="*/ 90821 w 303323"/>
                    <a:gd name="connsiteY881" fmla="*/ 277138 h 395597"/>
                    <a:gd name="connsiteX882" fmla="*/ 94873 w 303323"/>
                    <a:gd name="connsiteY882" fmla="*/ 276824 h 395597"/>
                    <a:gd name="connsiteX883" fmla="*/ 92901 w 303323"/>
                    <a:gd name="connsiteY883" fmla="*/ 279110 h 395597"/>
                    <a:gd name="connsiteX884" fmla="*/ 94980 w 303323"/>
                    <a:gd name="connsiteY884" fmla="*/ 284825 h 395597"/>
                    <a:gd name="connsiteX885" fmla="*/ 91238 w 303323"/>
                    <a:gd name="connsiteY885" fmla="*/ 284305 h 395597"/>
                    <a:gd name="connsiteX886" fmla="*/ 89265 w 303323"/>
                    <a:gd name="connsiteY886" fmla="*/ 280253 h 395597"/>
                    <a:gd name="connsiteX887" fmla="*/ 86979 w 303323"/>
                    <a:gd name="connsiteY887" fmla="*/ 279214 h 395597"/>
                    <a:gd name="connsiteX888" fmla="*/ 82614 w 303323"/>
                    <a:gd name="connsiteY888" fmla="*/ 274955 h 395597"/>
                    <a:gd name="connsiteX889" fmla="*/ 79808 w 303323"/>
                    <a:gd name="connsiteY889" fmla="*/ 272459 h 395597"/>
                    <a:gd name="connsiteX890" fmla="*/ 73573 w 303323"/>
                    <a:gd name="connsiteY890" fmla="*/ 272566 h 395597"/>
                    <a:gd name="connsiteX891" fmla="*/ 70247 w 303323"/>
                    <a:gd name="connsiteY891" fmla="*/ 271939 h 395597"/>
                    <a:gd name="connsiteX892" fmla="*/ 66921 w 303323"/>
                    <a:gd name="connsiteY892" fmla="*/ 268200 h 395597"/>
                    <a:gd name="connsiteX893" fmla="*/ 62452 w 303323"/>
                    <a:gd name="connsiteY893" fmla="*/ 272252 h 395597"/>
                    <a:gd name="connsiteX894" fmla="*/ 57257 w 303323"/>
                    <a:gd name="connsiteY894" fmla="*/ 273395 h 395597"/>
                    <a:gd name="connsiteX895" fmla="*/ 53622 w 303323"/>
                    <a:gd name="connsiteY895" fmla="*/ 273915 h 395597"/>
                    <a:gd name="connsiteX896" fmla="*/ 50296 w 303323"/>
                    <a:gd name="connsiteY896" fmla="*/ 278590 h 395597"/>
                    <a:gd name="connsiteX897" fmla="*/ 47181 w 303323"/>
                    <a:gd name="connsiteY897" fmla="*/ 284202 h 395597"/>
                    <a:gd name="connsiteX898" fmla="*/ 46450 w 303323"/>
                    <a:gd name="connsiteY898" fmla="*/ 288461 h 395597"/>
                    <a:gd name="connsiteX899" fmla="*/ 43748 w 303323"/>
                    <a:gd name="connsiteY899" fmla="*/ 293449 h 395597"/>
                    <a:gd name="connsiteX900" fmla="*/ 43958 w 303323"/>
                    <a:gd name="connsiteY900" fmla="*/ 302387 h 395597"/>
                    <a:gd name="connsiteX901" fmla="*/ 46661 w 303323"/>
                    <a:gd name="connsiteY901" fmla="*/ 303736 h 395597"/>
                    <a:gd name="connsiteX902" fmla="*/ 43541 w 303323"/>
                    <a:gd name="connsiteY902" fmla="*/ 305919 h 395597"/>
                    <a:gd name="connsiteX903" fmla="*/ 44371 w 303323"/>
                    <a:gd name="connsiteY903" fmla="*/ 307479 h 395597"/>
                    <a:gd name="connsiteX904" fmla="*/ 49982 w 303323"/>
                    <a:gd name="connsiteY904" fmla="*/ 307376 h 395597"/>
                    <a:gd name="connsiteX905" fmla="*/ 52062 w 303323"/>
                    <a:gd name="connsiteY905" fmla="*/ 304776 h 395597"/>
                    <a:gd name="connsiteX906" fmla="*/ 53725 w 303323"/>
                    <a:gd name="connsiteY906" fmla="*/ 302074 h 395597"/>
                    <a:gd name="connsiteX907" fmla="*/ 54765 w 303323"/>
                    <a:gd name="connsiteY907" fmla="*/ 303530 h 395597"/>
                    <a:gd name="connsiteX908" fmla="*/ 55805 w 303323"/>
                    <a:gd name="connsiteY908" fmla="*/ 301558 h 395597"/>
                    <a:gd name="connsiteX909" fmla="*/ 57360 w 303323"/>
                    <a:gd name="connsiteY909" fmla="*/ 297815 h 395597"/>
                    <a:gd name="connsiteX910" fmla="*/ 58817 w 303323"/>
                    <a:gd name="connsiteY910" fmla="*/ 298021 h 395597"/>
                    <a:gd name="connsiteX911" fmla="*/ 58920 w 303323"/>
                    <a:gd name="connsiteY911" fmla="*/ 301661 h 395597"/>
                    <a:gd name="connsiteX912" fmla="*/ 57777 w 303323"/>
                    <a:gd name="connsiteY912" fmla="*/ 304570 h 395597"/>
                    <a:gd name="connsiteX913" fmla="*/ 55388 w 303323"/>
                    <a:gd name="connsiteY913" fmla="*/ 307789 h 395597"/>
                    <a:gd name="connsiteX914" fmla="*/ 56114 w 303323"/>
                    <a:gd name="connsiteY914" fmla="*/ 310388 h 395597"/>
                    <a:gd name="connsiteX915" fmla="*/ 59543 w 303323"/>
                    <a:gd name="connsiteY915" fmla="*/ 310075 h 395597"/>
                    <a:gd name="connsiteX916" fmla="*/ 63286 w 303323"/>
                    <a:gd name="connsiteY916" fmla="*/ 307062 h 395597"/>
                    <a:gd name="connsiteX917" fmla="*/ 65572 w 303323"/>
                    <a:gd name="connsiteY917" fmla="*/ 303324 h 395597"/>
                    <a:gd name="connsiteX918" fmla="*/ 67647 w 303323"/>
                    <a:gd name="connsiteY918" fmla="*/ 298541 h 395597"/>
                    <a:gd name="connsiteX919" fmla="*/ 67961 w 303323"/>
                    <a:gd name="connsiteY919" fmla="*/ 291477 h 395597"/>
                    <a:gd name="connsiteX920" fmla="*/ 69624 w 303323"/>
                    <a:gd name="connsiteY920" fmla="*/ 287838 h 395597"/>
                    <a:gd name="connsiteX921" fmla="*/ 70560 w 303323"/>
                    <a:gd name="connsiteY921" fmla="*/ 284202 h 395597"/>
                    <a:gd name="connsiteX922" fmla="*/ 71390 w 303323"/>
                    <a:gd name="connsiteY922" fmla="*/ 284825 h 395597"/>
                    <a:gd name="connsiteX923" fmla="*/ 71080 w 303323"/>
                    <a:gd name="connsiteY923" fmla="*/ 288671 h 395597"/>
                    <a:gd name="connsiteX924" fmla="*/ 69830 w 303323"/>
                    <a:gd name="connsiteY924" fmla="*/ 293449 h 395597"/>
                    <a:gd name="connsiteX925" fmla="*/ 70453 w 303323"/>
                    <a:gd name="connsiteY925" fmla="*/ 298752 h 395597"/>
                    <a:gd name="connsiteX926" fmla="*/ 69104 w 303323"/>
                    <a:gd name="connsiteY926" fmla="*/ 303427 h 395597"/>
                    <a:gd name="connsiteX927" fmla="*/ 68378 w 303323"/>
                    <a:gd name="connsiteY927" fmla="*/ 306439 h 395597"/>
                    <a:gd name="connsiteX928" fmla="*/ 68584 w 303323"/>
                    <a:gd name="connsiteY928" fmla="*/ 309348 h 395597"/>
                    <a:gd name="connsiteX929" fmla="*/ 69104 w 303323"/>
                    <a:gd name="connsiteY929" fmla="*/ 310908 h 395597"/>
                    <a:gd name="connsiteX930" fmla="*/ 66195 w 303323"/>
                    <a:gd name="connsiteY930" fmla="*/ 312154 h 395597"/>
                    <a:gd name="connsiteX931" fmla="*/ 61520 w 303323"/>
                    <a:gd name="connsiteY931" fmla="*/ 316000 h 395597"/>
                    <a:gd name="connsiteX932" fmla="*/ 63286 w 303323"/>
                    <a:gd name="connsiteY932" fmla="*/ 318389 h 395597"/>
                    <a:gd name="connsiteX933" fmla="*/ 67235 w 303323"/>
                    <a:gd name="connsiteY933" fmla="*/ 316417 h 395597"/>
                    <a:gd name="connsiteX934" fmla="*/ 70973 w 303323"/>
                    <a:gd name="connsiteY934" fmla="*/ 316309 h 395597"/>
                    <a:gd name="connsiteX935" fmla="*/ 70560 w 303323"/>
                    <a:gd name="connsiteY935" fmla="*/ 319115 h 395597"/>
                    <a:gd name="connsiteX936" fmla="*/ 64949 w 303323"/>
                    <a:gd name="connsiteY936" fmla="*/ 319846 h 395597"/>
                    <a:gd name="connsiteX937" fmla="*/ 64949 w 303323"/>
                    <a:gd name="connsiteY937" fmla="*/ 322338 h 395597"/>
                    <a:gd name="connsiteX938" fmla="*/ 66818 w 303323"/>
                    <a:gd name="connsiteY938" fmla="*/ 323171 h 395597"/>
                    <a:gd name="connsiteX939" fmla="*/ 65675 w 303323"/>
                    <a:gd name="connsiteY939" fmla="*/ 325973 h 395597"/>
                    <a:gd name="connsiteX940" fmla="*/ 65881 w 303323"/>
                    <a:gd name="connsiteY940" fmla="*/ 330061 h 395597"/>
                    <a:gd name="connsiteX941" fmla="*/ 67755 w 303323"/>
                    <a:gd name="connsiteY941" fmla="*/ 331482 h 395597"/>
                    <a:gd name="connsiteX942" fmla="*/ 70664 w 303323"/>
                    <a:gd name="connsiteY942" fmla="*/ 328156 h 395597"/>
                    <a:gd name="connsiteX943" fmla="*/ 72430 w 303323"/>
                    <a:gd name="connsiteY943" fmla="*/ 328366 h 395597"/>
                    <a:gd name="connsiteX944" fmla="*/ 73156 w 303323"/>
                    <a:gd name="connsiteY944" fmla="*/ 330061 h 395597"/>
                    <a:gd name="connsiteX945" fmla="*/ 69933 w 303323"/>
                    <a:gd name="connsiteY945" fmla="*/ 332625 h 395597"/>
                    <a:gd name="connsiteX946" fmla="*/ 70664 w 303323"/>
                    <a:gd name="connsiteY946" fmla="*/ 335431 h 395597"/>
                    <a:gd name="connsiteX947" fmla="*/ 73882 w 303323"/>
                    <a:gd name="connsiteY947" fmla="*/ 335637 h 395597"/>
                    <a:gd name="connsiteX948" fmla="*/ 79081 w 303323"/>
                    <a:gd name="connsiteY948" fmla="*/ 335637 h 395597"/>
                    <a:gd name="connsiteX949" fmla="*/ 83237 w 303323"/>
                    <a:gd name="connsiteY949" fmla="*/ 332831 h 395597"/>
                    <a:gd name="connsiteX950" fmla="*/ 84483 w 303323"/>
                    <a:gd name="connsiteY950" fmla="*/ 327533 h 395597"/>
                    <a:gd name="connsiteX951" fmla="*/ 86146 w 303323"/>
                    <a:gd name="connsiteY951" fmla="*/ 323898 h 395597"/>
                    <a:gd name="connsiteX952" fmla="*/ 88118 w 303323"/>
                    <a:gd name="connsiteY952" fmla="*/ 319115 h 395597"/>
                    <a:gd name="connsiteX953" fmla="*/ 89472 w 303323"/>
                    <a:gd name="connsiteY953" fmla="*/ 316623 h 395597"/>
                    <a:gd name="connsiteX954" fmla="*/ 89888 w 303323"/>
                    <a:gd name="connsiteY954" fmla="*/ 310388 h 395597"/>
                    <a:gd name="connsiteX955" fmla="*/ 93940 w 303323"/>
                    <a:gd name="connsiteY955" fmla="*/ 308935 h 395597"/>
                    <a:gd name="connsiteX956" fmla="*/ 94460 w 303323"/>
                    <a:gd name="connsiteY956" fmla="*/ 310805 h 395597"/>
                    <a:gd name="connsiteX957" fmla="*/ 92587 w 303323"/>
                    <a:gd name="connsiteY957" fmla="*/ 312257 h 395597"/>
                    <a:gd name="connsiteX958" fmla="*/ 92587 w 303323"/>
                    <a:gd name="connsiteY958" fmla="*/ 314857 h 395597"/>
                    <a:gd name="connsiteX959" fmla="*/ 92174 w 303323"/>
                    <a:gd name="connsiteY959" fmla="*/ 319012 h 395597"/>
                    <a:gd name="connsiteX960" fmla="*/ 89575 w 303323"/>
                    <a:gd name="connsiteY960" fmla="*/ 325350 h 395597"/>
                    <a:gd name="connsiteX961" fmla="*/ 86979 w 303323"/>
                    <a:gd name="connsiteY961" fmla="*/ 331899 h 395597"/>
                    <a:gd name="connsiteX962" fmla="*/ 84483 w 303323"/>
                    <a:gd name="connsiteY962" fmla="*/ 336264 h 395597"/>
                    <a:gd name="connsiteX963" fmla="*/ 79808 w 303323"/>
                    <a:gd name="connsiteY963" fmla="*/ 339173 h 395597"/>
                    <a:gd name="connsiteX964" fmla="*/ 81471 w 303323"/>
                    <a:gd name="connsiteY964" fmla="*/ 342186 h 395597"/>
                    <a:gd name="connsiteX965" fmla="*/ 78561 w 303323"/>
                    <a:gd name="connsiteY965" fmla="*/ 342499 h 395597"/>
                    <a:gd name="connsiteX966" fmla="*/ 76585 w 303323"/>
                    <a:gd name="connsiteY966" fmla="*/ 341146 h 395597"/>
                    <a:gd name="connsiteX967" fmla="*/ 72013 w 303323"/>
                    <a:gd name="connsiteY967" fmla="*/ 342602 h 395597"/>
                    <a:gd name="connsiteX968" fmla="*/ 73470 w 303323"/>
                    <a:gd name="connsiteY968" fmla="*/ 345408 h 395597"/>
                    <a:gd name="connsiteX969" fmla="*/ 69933 w 303323"/>
                    <a:gd name="connsiteY969" fmla="*/ 345928 h 395597"/>
                    <a:gd name="connsiteX970" fmla="*/ 66298 w 303323"/>
                    <a:gd name="connsiteY970" fmla="*/ 342082 h 395597"/>
                    <a:gd name="connsiteX971" fmla="*/ 63492 w 303323"/>
                    <a:gd name="connsiteY971" fmla="*/ 342499 h 395597"/>
                    <a:gd name="connsiteX972" fmla="*/ 61623 w 303323"/>
                    <a:gd name="connsiteY972" fmla="*/ 340039 h 395597"/>
                    <a:gd name="connsiteX973" fmla="*/ 59337 w 303323"/>
                    <a:gd name="connsiteY973" fmla="*/ 340039 h 395597"/>
                    <a:gd name="connsiteX974" fmla="*/ 59543 w 303323"/>
                    <a:gd name="connsiteY974" fmla="*/ 335014 h 395597"/>
                    <a:gd name="connsiteX975" fmla="*/ 58194 w 303323"/>
                    <a:gd name="connsiteY975" fmla="*/ 328259 h 395597"/>
                    <a:gd name="connsiteX976" fmla="*/ 55074 w 303323"/>
                    <a:gd name="connsiteY976" fmla="*/ 323378 h 395597"/>
                    <a:gd name="connsiteX977" fmla="*/ 49776 w 303323"/>
                    <a:gd name="connsiteY977" fmla="*/ 320052 h 395597"/>
                    <a:gd name="connsiteX978" fmla="*/ 45307 w 303323"/>
                    <a:gd name="connsiteY978" fmla="*/ 319115 h 395597"/>
                    <a:gd name="connsiteX979" fmla="*/ 37306 w 303323"/>
                    <a:gd name="connsiteY979" fmla="*/ 322651 h 395597"/>
                    <a:gd name="connsiteX980" fmla="*/ 36683 w 303323"/>
                    <a:gd name="connsiteY980" fmla="*/ 330061 h 395597"/>
                    <a:gd name="connsiteX981" fmla="*/ 41358 w 303323"/>
                    <a:gd name="connsiteY981" fmla="*/ 335224 h 395597"/>
                    <a:gd name="connsiteX982" fmla="*/ 40529 w 303323"/>
                    <a:gd name="connsiteY982" fmla="*/ 340039 h 395597"/>
                    <a:gd name="connsiteX983" fmla="*/ 41462 w 303323"/>
                    <a:gd name="connsiteY983" fmla="*/ 343015 h 395597"/>
                    <a:gd name="connsiteX984" fmla="*/ 44891 w 303323"/>
                    <a:gd name="connsiteY984" fmla="*/ 344162 h 395597"/>
                    <a:gd name="connsiteX985" fmla="*/ 47073 w 303323"/>
                    <a:gd name="connsiteY985" fmla="*/ 341979 h 395597"/>
                    <a:gd name="connsiteX986" fmla="*/ 49359 w 303323"/>
                    <a:gd name="connsiteY986" fmla="*/ 342289 h 395597"/>
                    <a:gd name="connsiteX987" fmla="*/ 49256 w 303323"/>
                    <a:gd name="connsiteY987" fmla="*/ 344368 h 395597"/>
                    <a:gd name="connsiteX988" fmla="*/ 46553 w 303323"/>
                    <a:gd name="connsiteY988" fmla="*/ 346135 h 395597"/>
                    <a:gd name="connsiteX989" fmla="*/ 46244 w 303323"/>
                    <a:gd name="connsiteY989" fmla="*/ 350012 h 395597"/>
                    <a:gd name="connsiteX990" fmla="*/ 50919 w 303323"/>
                    <a:gd name="connsiteY990" fmla="*/ 351020 h 395597"/>
                    <a:gd name="connsiteX991" fmla="*/ 51125 w 303323"/>
                    <a:gd name="connsiteY991" fmla="*/ 353199 h 395597"/>
                    <a:gd name="connsiteX992" fmla="*/ 46244 w 303323"/>
                    <a:gd name="connsiteY992" fmla="*/ 354552 h 395597"/>
                    <a:gd name="connsiteX993" fmla="*/ 40009 w 303323"/>
                    <a:gd name="connsiteY993" fmla="*/ 354759 h 395597"/>
                    <a:gd name="connsiteX994" fmla="*/ 38243 w 303323"/>
                    <a:gd name="connsiteY994" fmla="*/ 353616 h 395597"/>
                    <a:gd name="connsiteX995" fmla="*/ 34084 w 303323"/>
                    <a:gd name="connsiteY995" fmla="*/ 354136 h 395597"/>
                    <a:gd name="connsiteX996" fmla="*/ 33461 w 303323"/>
                    <a:gd name="connsiteY996" fmla="*/ 358188 h 395597"/>
                    <a:gd name="connsiteX997" fmla="*/ 28785 w 303323"/>
                    <a:gd name="connsiteY997" fmla="*/ 360994 h 395597"/>
                    <a:gd name="connsiteX998" fmla="*/ 24317 w 303323"/>
                    <a:gd name="connsiteY998" fmla="*/ 365669 h 395597"/>
                    <a:gd name="connsiteX999" fmla="*/ 24733 w 303323"/>
                    <a:gd name="connsiteY999" fmla="*/ 369411 h 395597"/>
                    <a:gd name="connsiteX1000" fmla="*/ 25670 w 303323"/>
                    <a:gd name="connsiteY1000" fmla="*/ 371491 h 395597"/>
                    <a:gd name="connsiteX1001" fmla="*/ 24527 w 303323"/>
                    <a:gd name="connsiteY1001" fmla="*/ 374190 h 395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Lst>
                  <a:rect l="l" t="t" r="r" b="b"/>
                  <a:pathLst>
                    <a:path w="303323" h="395597">
                      <a:moveTo>
                        <a:pt x="22550" y="378035"/>
                      </a:moveTo>
                      <a:lnTo>
                        <a:pt x="26499" y="383544"/>
                      </a:lnTo>
                      <a:lnTo>
                        <a:pt x="28996" y="383544"/>
                      </a:lnTo>
                      <a:lnTo>
                        <a:pt x="31591" y="378762"/>
                      </a:lnTo>
                      <a:lnTo>
                        <a:pt x="32318" y="375749"/>
                      </a:lnTo>
                      <a:lnTo>
                        <a:pt x="34294" y="375749"/>
                      </a:lnTo>
                      <a:lnTo>
                        <a:pt x="35643" y="380115"/>
                      </a:lnTo>
                      <a:lnTo>
                        <a:pt x="34707" y="384167"/>
                      </a:lnTo>
                      <a:lnTo>
                        <a:pt x="38033" y="386453"/>
                      </a:lnTo>
                      <a:lnTo>
                        <a:pt x="42815" y="386453"/>
                      </a:lnTo>
                      <a:lnTo>
                        <a:pt x="43541" y="382298"/>
                      </a:lnTo>
                      <a:lnTo>
                        <a:pt x="42085" y="378035"/>
                      </a:lnTo>
                      <a:lnTo>
                        <a:pt x="43541" y="377619"/>
                      </a:lnTo>
                      <a:lnTo>
                        <a:pt x="45410" y="381361"/>
                      </a:lnTo>
                      <a:lnTo>
                        <a:pt x="46764" y="385207"/>
                      </a:lnTo>
                      <a:lnTo>
                        <a:pt x="51233" y="387493"/>
                      </a:lnTo>
                      <a:lnTo>
                        <a:pt x="51233" y="382401"/>
                      </a:lnTo>
                      <a:lnTo>
                        <a:pt x="54039" y="380218"/>
                      </a:lnTo>
                      <a:lnTo>
                        <a:pt x="55491" y="381619"/>
                      </a:lnTo>
                      <a:lnTo>
                        <a:pt x="54451" y="386247"/>
                      </a:lnTo>
                      <a:lnTo>
                        <a:pt x="58503" y="387493"/>
                      </a:lnTo>
                      <a:lnTo>
                        <a:pt x="64429" y="388636"/>
                      </a:lnTo>
                      <a:lnTo>
                        <a:pt x="71493" y="388636"/>
                      </a:lnTo>
                      <a:lnTo>
                        <a:pt x="73470" y="388636"/>
                      </a:lnTo>
                      <a:lnTo>
                        <a:pt x="70973" y="386556"/>
                      </a:lnTo>
                      <a:lnTo>
                        <a:pt x="68481" y="385207"/>
                      </a:lnTo>
                      <a:lnTo>
                        <a:pt x="67441" y="381361"/>
                      </a:lnTo>
                      <a:lnTo>
                        <a:pt x="66508" y="378555"/>
                      </a:lnTo>
                      <a:lnTo>
                        <a:pt x="68481" y="378555"/>
                      </a:lnTo>
                      <a:lnTo>
                        <a:pt x="70350" y="382191"/>
                      </a:lnTo>
                      <a:lnTo>
                        <a:pt x="72739" y="384064"/>
                      </a:lnTo>
                      <a:lnTo>
                        <a:pt x="75545" y="382191"/>
                      </a:lnTo>
                      <a:lnTo>
                        <a:pt x="74922" y="378349"/>
                      </a:lnTo>
                      <a:lnTo>
                        <a:pt x="76585" y="375749"/>
                      </a:lnTo>
                      <a:lnTo>
                        <a:pt x="78145" y="379178"/>
                      </a:lnTo>
                      <a:lnTo>
                        <a:pt x="80431" y="382711"/>
                      </a:lnTo>
                      <a:lnTo>
                        <a:pt x="82197" y="384790"/>
                      </a:lnTo>
                      <a:lnTo>
                        <a:pt x="84689" y="384584"/>
                      </a:lnTo>
                      <a:lnTo>
                        <a:pt x="85729" y="383230"/>
                      </a:lnTo>
                      <a:lnTo>
                        <a:pt x="84796" y="378139"/>
                      </a:lnTo>
                      <a:lnTo>
                        <a:pt x="83340" y="374190"/>
                      </a:lnTo>
                      <a:lnTo>
                        <a:pt x="84796" y="373360"/>
                      </a:lnTo>
                      <a:lnTo>
                        <a:pt x="87082" y="376476"/>
                      </a:lnTo>
                      <a:lnTo>
                        <a:pt x="87082" y="380635"/>
                      </a:lnTo>
                      <a:lnTo>
                        <a:pt x="88118" y="384374"/>
                      </a:lnTo>
                      <a:lnTo>
                        <a:pt x="91031" y="385620"/>
                      </a:lnTo>
                      <a:lnTo>
                        <a:pt x="95187" y="384374"/>
                      </a:lnTo>
                      <a:lnTo>
                        <a:pt x="95187" y="377516"/>
                      </a:lnTo>
                      <a:lnTo>
                        <a:pt x="91964" y="374190"/>
                      </a:lnTo>
                      <a:lnTo>
                        <a:pt x="91341" y="370034"/>
                      </a:lnTo>
                      <a:lnTo>
                        <a:pt x="92381" y="369205"/>
                      </a:lnTo>
                      <a:lnTo>
                        <a:pt x="93940" y="372320"/>
                      </a:lnTo>
                      <a:lnTo>
                        <a:pt x="95810" y="375333"/>
                      </a:lnTo>
                      <a:lnTo>
                        <a:pt x="98199" y="377516"/>
                      </a:lnTo>
                      <a:lnTo>
                        <a:pt x="98199" y="380425"/>
                      </a:lnTo>
                      <a:lnTo>
                        <a:pt x="100382" y="382191"/>
                      </a:lnTo>
                      <a:lnTo>
                        <a:pt x="104124" y="380738"/>
                      </a:lnTo>
                      <a:lnTo>
                        <a:pt x="106930" y="380218"/>
                      </a:lnTo>
                      <a:lnTo>
                        <a:pt x="108383" y="382504"/>
                      </a:lnTo>
                      <a:lnTo>
                        <a:pt x="110982" y="386763"/>
                      </a:lnTo>
                      <a:lnTo>
                        <a:pt x="108799" y="390402"/>
                      </a:lnTo>
                      <a:lnTo>
                        <a:pt x="107136" y="394661"/>
                      </a:lnTo>
                      <a:lnTo>
                        <a:pt x="109006" y="395597"/>
                      </a:lnTo>
                      <a:lnTo>
                        <a:pt x="114201" y="392585"/>
                      </a:lnTo>
                      <a:lnTo>
                        <a:pt x="118670" y="391442"/>
                      </a:lnTo>
                      <a:lnTo>
                        <a:pt x="122206" y="388739"/>
                      </a:lnTo>
                      <a:lnTo>
                        <a:pt x="124904" y="388426"/>
                      </a:lnTo>
                      <a:lnTo>
                        <a:pt x="127087" y="384167"/>
                      </a:lnTo>
                      <a:lnTo>
                        <a:pt x="128230" y="379595"/>
                      </a:lnTo>
                      <a:lnTo>
                        <a:pt x="130100" y="377516"/>
                      </a:lnTo>
                      <a:lnTo>
                        <a:pt x="131243" y="380012"/>
                      </a:lnTo>
                      <a:lnTo>
                        <a:pt x="132906" y="381361"/>
                      </a:lnTo>
                      <a:lnTo>
                        <a:pt x="134779" y="380738"/>
                      </a:lnTo>
                      <a:lnTo>
                        <a:pt x="136128" y="379075"/>
                      </a:lnTo>
                      <a:lnTo>
                        <a:pt x="136128" y="374920"/>
                      </a:lnTo>
                      <a:lnTo>
                        <a:pt x="138728" y="374190"/>
                      </a:lnTo>
                      <a:lnTo>
                        <a:pt x="138728" y="369205"/>
                      </a:lnTo>
                      <a:lnTo>
                        <a:pt x="139454" y="366502"/>
                      </a:lnTo>
                      <a:lnTo>
                        <a:pt x="137997" y="363176"/>
                      </a:lnTo>
                      <a:lnTo>
                        <a:pt x="136442" y="360474"/>
                      </a:lnTo>
                      <a:lnTo>
                        <a:pt x="133322" y="361097"/>
                      </a:lnTo>
                      <a:lnTo>
                        <a:pt x="131139" y="364113"/>
                      </a:lnTo>
                      <a:lnTo>
                        <a:pt x="129476" y="367022"/>
                      </a:lnTo>
                      <a:lnTo>
                        <a:pt x="127401" y="365462"/>
                      </a:lnTo>
                      <a:lnTo>
                        <a:pt x="127710" y="363176"/>
                      </a:lnTo>
                      <a:lnTo>
                        <a:pt x="123972" y="362970"/>
                      </a:lnTo>
                      <a:lnTo>
                        <a:pt x="123452" y="360474"/>
                      </a:lnTo>
                      <a:lnTo>
                        <a:pt x="125631" y="356525"/>
                      </a:lnTo>
                      <a:lnTo>
                        <a:pt x="126984" y="354032"/>
                      </a:lnTo>
                      <a:lnTo>
                        <a:pt x="125218" y="350012"/>
                      </a:lnTo>
                      <a:lnTo>
                        <a:pt x="120543" y="349044"/>
                      </a:lnTo>
                      <a:lnTo>
                        <a:pt x="117217" y="352473"/>
                      </a:lnTo>
                      <a:lnTo>
                        <a:pt x="114828" y="354862"/>
                      </a:lnTo>
                      <a:lnTo>
                        <a:pt x="114098" y="353306"/>
                      </a:lnTo>
                      <a:lnTo>
                        <a:pt x="115760" y="350012"/>
                      </a:lnTo>
                      <a:lnTo>
                        <a:pt x="110462" y="349044"/>
                      </a:lnTo>
                      <a:lnTo>
                        <a:pt x="106930" y="347381"/>
                      </a:lnTo>
                      <a:lnTo>
                        <a:pt x="100175" y="352889"/>
                      </a:lnTo>
                      <a:lnTo>
                        <a:pt x="99342" y="350012"/>
                      </a:lnTo>
                      <a:lnTo>
                        <a:pt x="99342" y="346448"/>
                      </a:lnTo>
                      <a:lnTo>
                        <a:pt x="102045" y="345615"/>
                      </a:lnTo>
                      <a:lnTo>
                        <a:pt x="104124" y="344265"/>
                      </a:lnTo>
                      <a:lnTo>
                        <a:pt x="100798" y="341459"/>
                      </a:lnTo>
                      <a:lnTo>
                        <a:pt x="99655" y="338237"/>
                      </a:lnTo>
                      <a:lnTo>
                        <a:pt x="100798" y="335224"/>
                      </a:lnTo>
                      <a:lnTo>
                        <a:pt x="104227" y="338134"/>
                      </a:lnTo>
                      <a:lnTo>
                        <a:pt x="107760" y="341249"/>
                      </a:lnTo>
                      <a:lnTo>
                        <a:pt x="109319" y="343849"/>
                      </a:lnTo>
                      <a:lnTo>
                        <a:pt x="112851" y="345615"/>
                      </a:lnTo>
                      <a:lnTo>
                        <a:pt x="116800" y="346031"/>
                      </a:lnTo>
                      <a:lnTo>
                        <a:pt x="120543" y="345408"/>
                      </a:lnTo>
                      <a:lnTo>
                        <a:pt x="125218" y="345511"/>
                      </a:lnTo>
                      <a:lnTo>
                        <a:pt x="127294" y="343329"/>
                      </a:lnTo>
                      <a:lnTo>
                        <a:pt x="131036" y="343849"/>
                      </a:lnTo>
                      <a:lnTo>
                        <a:pt x="134259" y="342082"/>
                      </a:lnTo>
                      <a:lnTo>
                        <a:pt x="134672" y="338860"/>
                      </a:lnTo>
                      <a:lnTo>
                        <a:pt x="136854" y="337510"/>
                      </a:lnTo>
                      <a:lnTo>
                        <a:pt x="138517" y="331172"/>
                      </a:lnTo>
                      <a:lnTo>
                        <a:pt x="136231" y="328156"/>
                      </a:lnTo>
                      <a:lnTo>
                        <a:pt x="137065" y="323795"/>
                      </a:lnTo>
                      <a:lnTo>
                        <a:pt x="133116" y="318703"/>
                      </a:lnTo>
                      <a:lnTo>
                        <a:pt x="133945" y="315170"/>
                      </a:lnTo>
                      <a:lnTo>
                        <a:pt x="137688" y="314023"/>
                      </a:lnTo>
                      <a:lnTo>
                        <a:pt x="141946" y="315686"/>
                      </a:lnTo>
                      <a:lnTo>
                        <a:pt x="147975" y="317663"/>
                      </a:lnTo>
                      <a:lnTo>
                        <a:pt x="151404" y="316000"/>
                      </a:lnTo>
                      <a:lnTo>
                        <a:pt x="154210" y="312884"/>
                      </a:lnTo>
                      <a:lnTo>
                        <a:pt x="156913" y="313714"/>
                      </a:lnTo>
                      <a:lnTo>
                        <a:pt x="158262" y="315063"/>
                      </a:lnTo>
                      <a:lnTo>
                        <a:pt x="158988" y="311634"/>
                      </a:lnTo>
                      <a:lnTo>
                        <a:pt x="160754" y="308622"/>
                      </a:lnTo>
                      <a:lnTo>
                        <a:pt x="158679" y="307273"/>
                      </a:lnTo>
                      <a:lnTo>
                        <a:pt x="151090" y="305816"/>
                      </a:lnTo>
                      <a:lnTo>
                        <a:pt x="148392" y="303530"/>
                      </a:lnTo>
                      <a:lnTo>
                        <a:pt x="149638" y="301141"/>
                      </a:lnTo>
                      <a:lnTo>
                        <a:pt x="154730" y="301764"/>
                      </a:lnTo>
                      <a:lnTo>
                        <a:pt x="159508" y="302181"/>
                      </a:lnTo>
                      <a:lnTo>
                        <a:pt x="161588" y="302593"/>
                      </a:lnTo>
                      <a:lnTo>
                        <a:pt x="162937" y="299375"/>
                      </a:lnTo>
                      <a:lnTo>
                        <a:pt x="165640" y="297192"/>
                      </a:lnTo>
                      <a:lnTo>
                        <a:pt x="163663" y="293866"/>
                      </a:lnTo>
                      <a:lnTo>
                        <a:pt x="160028" y="291894"/>
                      </a:lnTo>
                      <a:lnTo>
                        <a:pt x="155766" y="290437"/>
                      </a:lnTo>
                      <a:lnTo>
                        <a:pt x="151821" y="288461"/>
                      </a:lnTo>
                      <a:lnTo>
                        <a:pt x="152964" y="286488"/>
                      </a:lnTo>
                      <a:lnTo>
                        <a:pt x="157119" y="287528"/>
                      </a:lnTo>
                      <a:lnTo>
                        <a:pt x="160341" y="288568"/>
                      </a:lnTo>
                      <a:lnTo>
                        <a:pt x="164394" y="286488"/>
                      </a:lnTo>
                      <a:lnTo>
                        <a:pt x="168549" y="284619"/>
                      </a:lnTo>
                      <a:lnTo>
                        <a:pt x="170212" y="280047"/>
                      </a:lnTo>
                      <a:lnTo>
                        <a:pt x="168755" y="274955"/>
                      </a:lnTo>
                      <a:lnTo>
                        <a:pt x="167096" y="271732"/>
                      </a:lnTo>
                      <a:lnTo>
                        <a:pt x="163457" y="269863"/>
                      </a:lnTo>
                      <a:lnTo>
                        <a:pt x="158262" y="270796"/>
                      </a:lnTo>
                      <a:lnTo>
                        <a:pt x="155250" y="268823"/>
                      </a:lnTo>
                      <a:lnTo>
                        <a:pt x="157016" y="267470"/>
                      </a:lnTo>
                      <a:lnTo>
                        <a:pt x="159195" y="266954"/>
                      </a:lnTo>
                      <a:lnTo>
                        <a:pt x="158571" y="264561"/>
                      </a:lnTo>
                      <a:lnTo>
                        <a:pt x="155662" y="263525"/>
                      </a:lnTo>
                      <a:lnTo>
                        <a:pt x="150678" y="262898"/>
                      </a:lnTo>
                      <a:lnTo>
                        <a:pt x="146832" y="264045"/>
                      </a:lnTo>
                      <a:lnTo>
                        <a:pt x="141534" y="265291"/>
                      </a:lnTo>
                      <a:lnTo>
                        <a:pt x="138208" y="269240"/>
                      </a:lnTo>
                      <a:lnTo>
                        <a:pt x="136854" y="271629"/>
                      </a:lnTo>
                      <a:lnTo>
                        <a:pt x="136958" y="275995"/>
                      </a:lnTo>
                      <a:lnTo>
                        <a:pt x="134568" y="274538"/>
                      </a:lnTo>
                      <a:lnTo>
                        <a:pt x="134048" y="271526"/>
                      </a:lnTo>
                      <a:lnTo>
                        <a:pt x="135815" y="269030"/>
                      </a:lnTo>
                      <a:lnTo>
                        <a:pt x="137688" y="265394"/>
                      </a:lnTo>
                      <a:lnTo>
                        <a:pt x="138311" y="262382"/>
                      </a:lnTo>
                      <a:lnTo>
                        <a:pt x="135608" y="261029"/>
                      </a:lnTo>
                      <a:lnTo>
                        <a:pt x="137688" y="259473"/>
                      </a:lnTo>
                      <a:lnTo>
                        <a:pt x="140597" y="261132"/>
                      </a:lnTo>
                      <a:lnTo>
                        <a:pt x="142986" y="261652"/>
                      </a:lnTo>
                      <a:lnTo>
                        <a:pt x="145375" y="259473"/>
                      </a:lnTo>
                      <a:lnTo>
                        <a:pt x="149221" y="258743"/>
                      </a:lnTo>
                      <a:lnTo>
                        <a:pt x="152027" y="258743"/>
                      </a:lnTo>
                      <a:lnTo>
                        <a:pt x="154313" y="259782"/>
                      </a:lnTo>
                      <a:lnTo>
                        <a:pt x="155353" y="258743"/>
                      </a:lnTo>
                      <a:lnTo>
                        <a:pt x="154107" y="257080"/>
                      </a:lnTo>
                      <a:lnTo>
                        <a:pt x="149741" y="257080"/>
                      </a:lnTo>
                      <a:lnTo>
                        <a:pt x="147872" y="255834"/>
                      </a:lnTo>
                      <a:lnTo>
                        <a:pt x="144129" y="255834"/>
                      </a:lnTo>
                      <a:lnTo>
                        <a:pt x="140494" y="255107"/>
                      </a:lnTo>
                      <a:lnTo>
                        <a:pt x="137791" y="255107"/>
                      </a:lnTo>
                      <a:lnTo>
                        <a:pt x="135815" y="254068"/>
                      </a:lnTo>
                      <a:lnTo>
                        <a:pt x="137791" y="253444"/>
                      </a:lnTo>
                      <a:lnTo>
                        <a:pt x="140077" y="252301"/>
                      </a:lnTo>
                      <a:lnTo>
                        <a:pt x="143923" y="253131"/>
                      </a:lnTo>
                      <a:lnTo>
                        <a:pt x="148804" y="253651"/>
                      </a:lnTo>
                      <a:lnTo>
                        <a:pt x="152964" y="253234"/>
                      </a:lnTo>
                      <a:lnTo>
                        <a:pt x="156182" y="253651"/>
                      </a:lnTo>
                      <a:lnTo>
                        <a:pt x="158571" y="255314"/>
                      </a:lnTo>
                      <a:lnTo>
                        <a:pt x="159822" y="258743"/>
                      </a:lnTo>
                      <a:lnTo>
                        <a:pt x="161897" y="260302"/>
                      </a:lnTo>
                      <a:lnTo>
                        <a:pt x="165743" y="261029"/>
                      </a:lnTo>
                      <a:lnTo>
                        <a:pt x="168755" y="262068"/>
                      </a:lnTo>
                      <a:lnTo>
                        <a:pt x="170732" y="262898"/>
                      </a:lnTo>
                      <a:lnTo>
                        <a:pt x="172291" y="261445"/>
                      </a:lnTo>
                      <a:lnTo>
                        <a:pt x="172291" y="259366"/>
                      </a:lnTo>
                      <a:lnTo>
                        <a:pt x="170418" y="256040"/>
                      </a:lnTo>
                      <a:lnTo>
                        <a:pt x="168755" y="254068"/>
                      </a:lnTo>
                      <a:lnTo>
                        <a:pt x="171148" y="252301"/>
                      </a:lnTo>
                      <a:lnTo>
                        <a:pt x="169378" y="251575"/>
                      </a:lnTo>
                      <a:lnTo>
                        <a:pt x="165429" y="251575"/>
                      </a:lnTo>
                      <a:lnTo>
                        <a:pt x="161171" y="251575"/>
                      </a:lnTo>
                      <a:lnTo>
                        <a:pt x="157325" y="250948"/>
                      </a:lnTo>
                      <a:lnTo>
                        <a:pt x="153067" y="250325"/>
                      </a:lnTo>
                      <a:lnTo>
                        <a:pt x="148908" y="248456"/>
                      </a:lnTo>
                      <a:lnTo>
                        <a:pt x="144855" y="250638"/>
                      </a:lnTo>
                      <a:lnTo>
                        <a:pt x="142569" y="249809"/>
                      </a:lnTo>
                      <a:lnTo>
                        <a:pt x="141534" y="247833"/>
                      </a:lnTo>
                      <a:lnTo>
                        <a:pt x="138728" y="246273"/>
                      </a:lnTo>
                      <a:lnTo>
                        <a:pt x="137168" y="245027"/>
                      </a:lnTo>
                      <a:lnTo>
                        <a:pt x="138934" y="244300"/>
                      </a:lnTo>
                      <a:lnTo>
                        <a:pt x="141323" y="244820"/>
                      </a:lnTo>
                      <a:lnTo>
                        <a:pt x="144443" y="245650"/>
                      </a:lnTo>
                      <a:lnTo>
                        <a:pt x="143816" y="242741"/>
                      </a:lnTo>
                      <a:lnTo>
                        <a:pt x="142986" y="239312"/>
                      </a:lnTo>
                      <a:lnTo>
                        <a:pt x="145272" y="238792"/>
                      </a:lnTo>
                      <a:lnTo>
                        <a:pt x="146832" y="241391"/>
                      </a:lnTo>
                      <a:lnTo>
                        <a:pt x="148392" y="243261"/>
                      </a:lnTo>
                      <a:lnTo>
                        <a:pt x="151090" y="243780"/>
                      </a:lnTo>
                      <a:lnTo>
                        <a:pt x="153896" y="245027"/>
                      </a:lnTo>
                      <a:lnTo>
                        <a:pt x="156079" y="245443"/>
                      </a:lnTo>
                      <a:lnTo>
                        <a:pt x="158262" y="244507"/>
                      </a:lnTo>
                      <a:lnTo>
                        <a:pt x="157536" y="243364"/>
                      </a:lnTo>
                      <a:lnTo>
                        <a:pt x="155456" y="242324"/>
                      </a:lnTo>
                      <a:lnTo>
                        <a:pt x="154730" y="239728"/>
                      </a:lnTo>
                      <a:lnTo>
                        <a:pt x="151404" y="238792"/>
                      </a:lnTo>
                      <a:lnTo>
                        <a:pt x="147661" y="238066"/>
                      </a:lnTo>
                      <a:lnTo>
                        <a:pt x="145169" y="237232"/>
                      </a:lnTo>
                      <a:lnTo>
                        <a:pt x="144232" y="235363"/>
                      </a:lnTo>
                      <a:lnTo>
                        <a:pt x="146518" y="234323"/>
                      </a:lnTo>
                      <a:lnTo>
                        <a:pt x="149015" y="235780"/>
                      </a:lnTo>
                      <a:lnTo>
                        <a:pt x="153896" y="235883"/>
                      </a:lnTo>
                      <a:lnTo>
                        <a:pt x="155873" y="238169"/>
                      </a:lnTo>
                      <a:lnTo>
                        <a:pt x="157742" y="240558"/>
                      </a:lnTo>
                      <a:lnTo>
                        <a:pt x="160965" y="242427"/>
                      </a:lnTo>
                      <a:lnTo>
                        <a:pt x="164497" y="243054"/>
                      </a:lnTo>
                      <a:lnTo>
                        <a:pt x="167509" y="242221"/>
                      </a:lnTo>
                      <a:lnTo>
                        <a:pt x="167612" y="239518"/>
                      </a:lnTo>
                      <a:lnTo>
                        <a:pt x="167199" y="236506"/>
                      </a:lnTo>
                      <a:lnTo>
                        <a:pt x="168343" y="235883"/>
                      </a:lnTo>
                      <a:lnTo>
                        <a:pt x="170315" y="237855"/>
                      </a:lnTo>
                      <a:lnTo>
                        <a:pt x="172291" y="239728"/>
                      </a:lnTo>
                      <a:lnTo>
                        <a:pt x="175093" y="239208"/>
                      </a:lnTo>
                      <a:lnTo>
                        <a:pt x="176343" y="237752"/>
                      </a:lnTo>
                      <a:lnTo>
                        <a:pt x="177276" y="234946"/>
                      </a:lnTo>
                      <a:lnTo>
                        <a:pt x="179669" y="233803"/>
                      </a:lnTo>
                      <a:lnTo>
                        <a:pt x="180292" y="236196"/>
                      </a:lnTo>
                      <a:lnTo>
                        <a:pt x="182578" y="236506"/>
                      </a:lnTo>
                      <a:lnTo>
                        <a:pt x="184654" y="234533"/>
                      </a:lnTo>
                      <a:lnTo>
                        <a:pt x="184654" y="229025"/>
                      </a:lnTo>
                      <a:lnTo>
                        <a:pt x="183825" y="225493"/>
                      </a:lnTo>
                      <a:lnTo>
                        <a:pt x="182471" y="222790"/>
                      </a:lnTo>
                      <a:lnTo>
                        <a:pt x="179562" y="223726"/>
                      </a:lnTo>
                      <a:lnTo>
                        <a:pt x="177590" y="221647"/>
                      </a:lnTo>
                      <a:lnTo>
                        <a:pt x="174057" y="221647"/>
                      </a:lnTo>
                      <a:lnTo>
                        <a:pt x="169485" y="220921"/>
                      </a:lnTo>
                      <a:lnTo>
                        <a:pt x="168652" y="218527"/>
                      </a:lnTo>
                      <a:lnTo>
                        <a:pt x="171458" y="216555"/>
                      </a:lnTo>
                      <a:lnTo>
                        <a:pt x="176030" y="215098"/>
                      </a:lnTo>
                      <a:lnTo>
                        <a:pt x="179149" y="216972"/>
                      </a:lnTo>
                      <a:lnTo>
                        <a:pt x="178733" y="218738"/>
                      </a:lnTo>
                      <a:lnTo>
                        <a:pt x="183098" y="218321"/>
                      </a:lnTo>
                      <a:lnTo>
                        <a:pt x="186420" y="218115"/>
                      </a:lnTo>
                      <a:lnTo>
                        <a:pt x="188083" y="220190"/>
                      </a:lnTo>
                      <a:lnTo>
                        <a:pt x="186420" y="223207"/>
                      </a:lnTo>
                      <a:lnTo>
                        <a:pt x="188083" y="225493"/>
                      </a:lnTo>
                      <a:lnTo>
                        <a:pt x="190683" y="226636"/>
                      </a:lnTo>
                      <a:lnTo>
                        <a:pt x="194215" y="227568"/>
                      </a:lnTo>
                      <a:lnTo>
                        <a:pt x="198477" y="225699"/>
                      </a:lnTo>
                      <a:lnTo>
                        <a:pt x="202529" y="223207"/>
                      </a:lnTo>
                      <a:lnTo>
                        <a:pt x="205855" y="220087"/>
                      </a:lnTo>
                      <a:lnTo>
                        <a:pt x="206788" y="215098"/>
                      </a:lnTo>
                      <a:lnTo>
                        <a:pt x="205232" y="214269"/>
                      </a:lnTo>
                      <a:lnTo>
                        <a:pt x="202942" y="215309"/>
                      </a:lnTo>
                      <a:lnTo>
                        <a:pt x="202216" y="213126"/>
                      </a:lnTo>
                      <a:lnTo>
                        <a:pt x="204712" y="211149"/>
                      </a:lnTo>
                      <a:lnTo>
                        <a:pt x="208141" y="209177"/>
                      </a:lnTo>
                      <a:lnTo>
                        <a:pt x="209284" y="207201"/>
                      </a:lnTo>
                      <a:lnTo>
                        <a:pt x="210320" y="204188"/>
                      </a:lnTo>
                      <a:lnTo>
                        <a:pt x="208141" y="202525"/>
                      </a:lnTo>
                      <a:lnTo>
                        <a:pt x="204089" y="204399"/>
                      </a:lnTo>
                      <a:lnTo>
                        <a:pt x="199930" y="206371"/>
                      </a:lnTo>
                      <a:lnTo>
                        <a:pt x="195048" y="206474"/>
                      </a:lnTo>
                      <a:lnTo>
                        <a:pt x="192655" y="205331"/>
                      </a:lnTo>
                      <a:lnTo>
                        <a:pt x="194528" y="204085"/>
                      </a:lnTo>
                      <a:lnTo>
                        <a:pt x="196191" y="202525"/>
                      </a:lnTo>
                      <a:lnTo>
                        <a:pt x="194215" y="200136"/>
                      </a:lnTo>
                      <a:lnTo>
                        <a:pt x="193072" y="198267"/>
                      </a:lnTo>
                      <a:lnTo>
                        <a:pt x="194528" y="197747"/>
                      </a:lnTo>
                      <a:lnTo>
                        <a:pt x="197541" y="199513"/>
                      </a:lnTo>
                      <a:lnTo>
                        <a:pt x="198580" y="202736"/>
                      </a:lnTo>
                      <a:lnTo>
                        <a:pt x="201489" y="201696"/>
                      </a:lnTo>
                      <a:lnTo>
                        <a:pt x="203359" y="199827"/>
                      </a:lnTo>
                      <a:lnTo>
                        <a:pt x="207101" y="197747"/>
                      </a:lnTo>
                      <a:lnTo>
                        <a:pt x="209284" y="197124"/>
                      </a:lnTo>
                      <a:lnTo>
                        <a:pt x="211467" y="198267"/>
                      </a:lnTo>
                      <a:lnTo>
                        <a:pt x="213856" y="197953"/>
                      </a:lnTo>
                      <a:lnTo>
                        <a:pt x="216142" y="195667"/>
                      </a:lnTo>
                      <a:lnTo>
                        <a:pt x="214479" y="193592"/>
                      </a:lnTo>
                      <a:lnTo>
                        <a:pt x="211776" y="191306"/>
                      </a:lnTo>
                      <a:lnTo>
                        <a:pt x="210840" y="189020"/>
                      </a:lnTo>
                      <a:lnTo>
                        <a:pt x="211360" y="186317"/>
                      </a:lnTo>
                      <a:lnTo>
                        <a:pt x="209804" y="181122"/>
                      </a:lnTo>
                      <a:lnTo>
                        <a:pt x="209697" y="178729"/>
                      </a:lnTo>
                      <a:lnTo>
                        <a:pt x="211467" y="179979"/>
                      </a:lnTo>
                      <a:lnTo>
                        <a:pt x="212610" y="182471"/>
                      </a:lnTo>
                      <a:lnTo>
                        <a:pt x="213753" y="186317"/>
                      </a:lnTo>
                      <a:lnTo>
                        <a:pt x="213233" y="189123"/>
                      </a:lnTo>
                      <a:lnTo>
                        <a:pt x="216765" y="189536"/>
                      </a:lnTo>
                      <a:lnTo>
                        <a:pt x="220611" y="186003"/>
                      </a:lnTo>
                      <a:lnTo>
                        <a:pt x="222897" y="184134"/>
                      </a:lnTo>
                      <a:lnTo>
                        <a:pt x="223726" y="179872"/>
                      </a:lnTo>
                      <a:lnTo>
                        <a:pt x="225286" y="175716"/>
                      </a:lnTo>
                      <a:lnTo>
                        <a:pt x="231208" y="168652"/>
                      </a:lnTo>
                      <a:lnTo>
                        <a:pt x="235990" y="162624"/>
                      </a:lnTo>
                      <a:lnTo>
                        <a:pt x="239208" y="156909"/>
                      </a:lnTo>
                      <a:lnTo>
                        <a:pt x="239728" y="154416"/>
                      </a:lnTo>
                      <a:lnTo>
                        <a:pt x="242328" y="152960"/>
                      </a:lnTo>
                      <a:lnTo>
                        <a:pt x="245443" y="150777"/>
                      </a:lnTo>
                      <a:lnTo>
                        <a:pt x="249809" y="145062"/>
                      </a:lnTo>
                      <a:lnTo>
                        <a:pt x="252821" y="139244"/>
                      </a:lnTo>
                      <a:lnTo>
                        <a:pt x="254587" y="135295"/>
                      </a:lnTo>
                      <a:lnTo>
                        <a:pt x="257496" y="135295"/>
                      </a:lnTo>
                      <a:lnTo>
                        <a:pt x="261553" y="132592"/>
                      </a:lnTo>
                      <a:lnTo>
                        <a:pt x="266017" y="127397"/>
                      </a:lnTo>
                      <a:lnTo>
                        <a:pt x="268411" y="123138"/>
                      </a:lnTo>
                      <a:lnTo>
                        <a:pt x="269657" y="118459"/>
                      </a:lnTo>
                      <a:lnTo>
                        <a:pt x="269657" y="115653"/>
                      </a:lnTo>
                      <a:lnTo>
                        <a:pt x="267371" y="114927"/>
                      </a:lnTo>
                      <a:lnTo>
                        <a:pt x="264251" y="115761"/>
                      </a:lnTo>
                      <a:lnTo>
                        <a:pt x="259576" y="118150"/>
                      </a:lnTo>
                      <a:lnTo>
                        <a:pt x="253655" y="121372"/>
                      </a:lnTo>
                      <a:lnTo>
                        <a:pt x="247210" y="124797"/>
                      </a:lnTo>
                      <a:lnTo>
                        <a:pt x="240352" y="128334"/>
                      </a:lnTo>
                      <a:lnTo>
                        <a:pt x="232247" y="132592"/>
                      </a:lnTo>
                      <a:lnTo>
                        <a:pt x="226842" y="134985"/>
                      </a:lnTo>
                      <a:lnTo>
                        <a:pt x="222583" y="137478"/>
                      </a:lnTo>
                      <a:lnTo>
                        <a:pt x="219361" y="141426"/>
                      </a:lnTo>
                      <a:lnTo>
                        <a:pt x="215829" y="142982"/>
                      </a:lnTo>
                      <a:lnTo>
                        <a:pt x="216555" y="141113"/>
                      </a:lnTo>
                      <a:lnTo>
                        <a:pt x="218738" y="138621"/>
                      </a:lnTo>
                      <a:lnTo>
                        <a:pt x="217182" y="137787"/>
                      </a:lnTo>
                      <a:lnTo>
                        <a:pt x="218738" y="135815"/>
                      </a:lnTo>
                      <a:lnTo>
                        <a:pt x="220194" y="135918"/>
                      </a:lnTo>
                      <a:lnTo>
                        <a:pt x="220920" y="132592"/>
                      </a:lnTo>
                      <a:lnTo>
                        <a:pt x="224143" y="132802"/>
                      </a:lnTo>
                      <a:lnTo>
                        <a:pt x="227572" y="131449"/>
                      </a:lnTo>
                      <a:lnTo>
                        <a:pt x="233494" y="127397"/>
                      </a:lnTo>
                      <a:lnTo>
                        <a:pt x="239832" y="122928"/>
                      </a:lnTo>
                      <a:lnTo>
                        <a:pt x="245860" y="119086"/>
                      </a:lnTo>
                      <a:lnTo>
                        <a:pt x="248769" y="117836"/>
                      </a:lnTo>
                      <a:lnTo>
                        <a:pt x="247523" y="114927"/>
                      </a:lnTo>
                      <a:lnTo>
                        <a:pt x="244614" y="113784"/>
                      </a:lnTo>
                      <a:lnTo>
                        <a:pt x="240145" y="113784"/>
                      </a:lnTo>
                      <a:lnTo>
                        <a:pt x="235156" y="115241"/>
                      </a:lnTo>
                      <a:lnTo>
                        <a:pt x="231521" y="116280"/>
                      </a:lnTo>
                      <a:lnTo>
                        <a:pt x="230791" y="113784"/>
                      </a:lnTo>
                      <a:lnTo>
                        <a:pt x="228818" y="111292"/>
                      </a:lnTo>
                      <a:lnTo>
                        <a:pt x="228505" y="108172"/>
                      </a:lnTo>
                      <a:lnTo>
                        <a:pt x="231001" y="109732"/>
                      </a:lnTo>
                      <a:lnTo>
                        <a:pt x="232144" y="112018"/>
                      </a:lnTo>
                      <a:lnTo>
                        <a:pt x="235883" y="111189"/>
                      </a:lnTo>
                      <a:lnTo>
                        <a:pt x="241494" y="110046"/>
                      </a:lnTo>
                      <a:lnTo>
                        <a:pt x="246277" y="109109"/>
                      </a:lnTo>
                      <a:lnTo>
                        <a:pt x="252198" y="108172"/>
                      </a:lnTo>
                      <a:lnTo>
                        <a:pt x="255318" y="107343"/>
                      </a:lnTo>
                      <a:lnTo>
                        <a:pt x="256770" y="108383"/>
                      </a:lnTo>
                      <a:lnTo>
                        <a:pt x="259473" y="107343"/>
                      </a:lnTo>
                      <a:lnTo>
                        <a:pt x="258124" y="105886"/>
                      </a:lnTo>
                      <a:lnTo>
                        <a:pt x="255524" y="105263"/>
                      </a:lnTo>
                      <a:lnTo>
                        <a:pt x="255318" y="103914"/>
                      </a:lnTo>
                      <a:lnTo>
                        <a:pt x="258330" y="103291"/>
                      </a:lnTo>
                      <a:lnTo>
                        <a:pt x="262588" y="101834"/>
                      </a:lnTo>
                      <a:lnTo>
                        <a:pt x="265708" y="100382"/>
                      </a:lnTo>
                      <a:lnTo>
                        <a:pt x="267891" y="101834"/>
                      </a:lnTo>
                      <a:lnTo>
                        <a:pt x="269137" y="102771"/>
                      </a:lnTo>
                      <a:lnTo>
                        <a:pt x="272149" y="101628"/>
                      </a:lnTo>
                      <a:lnTo>
                        <a:pt x="273086" y="99862"/>
                      </a:lnTo>
                      <a:lnTo>
                        <a:pt x="271943" y="97365"/>
                      </a:lnTo>
                      <a:lnTo>
                        <a:pt x="273606" y="96326"/>
                      </a:lnTo>
                      <a:lnTo>
                        <a:pt x="274852" y="97782"/>
                      </a:lnTo>
                      <a:lnTo>
                        <a:pt x="277241" y="96326"/>
                      </a:lnTo>
                      <a:lnTo>
                        <a:pt x="279217" y="93210"/>
                      </a:lnTo>
                      <a:lnTo>
                        <a:pt x="283789" y="89575"/>
                      </a:lnTo>
                      <a:lnTo>
                        <a:pt x="289505" y="84689"/>
                      </a:lnTo>
                      <a:lnTo>
                        <a:pt x="293243" y="79284"/>
                      </a:lnTo>
                      <a:lnTo>
                        <a:pt x="295323" y="75545"/>
                      </a:lnTo>
                      <a:lnTo>
                        <a:pt x="295323" y="72533"/>
                      </a:lnTo>
                      <a:lnTo>
                        <a:pt x="297712" y="71906"/>
                      </a:lnTo>
                      <a:lnTo>
                        <a:pt x="300728" y="68477"/>
                      </a:lnTo>
                      <a:lnTo>
                        <a:pt x="303324" y="64012"/>
                      </a:lnTo>
                      <a:lnTo>
                        <a:pt x="303324" y="57257"/>
                      </a:lnTo>
                      <a:lnTo>
                        <a:pt x="301764" y="53308"/>
                      </a:lnTo>
                      <a:lnTo>
                        <a:pt x="300208" y="48839"/>
                      </a:lnTo>
                      <a:lnTo>
                        <a:pt x="298129" y="46970"/>
                      </a:lnTo>
                      <a:lnTo>
                        <a:pt x="293037" y="46970"/>
                      </a:lnTo>
                      <a:lnTo>
                        <a:pt x="292723" y="44577"/>
                      </a:lnTo>
                      <a:lnTo>
                        <a:pt x="288985" y="44577"/>
                      </a:lnTo>
                      <a:lnTo>
                        <a:pt x="286282" y="47903"/>
                      </a:lnTo>
                      <a:lnTo>
                        <a:pt x="284099" y="51125"/>
                      </a:lnTo>
                      <a:lnTo>
                        <a:pt x="282853" y="49046"/>
                      </a:lnTo>
                      <a:lnTo>
                        <a:pt x="284099" y="45720"/>
                      </a:lnTo>
                      <a:lnTo>
                        <a:pt x="284933" y="43331"/>
                      </a:lnTo>
                      <a:lnTo>
                        <a:pt x="284206" y="41148"/>
                      </a:lnTo>
                      <a:lnTo>
                        <a:pt x="281400" y="39072"/>
                      </a:lnTo>
                      <a:lnTo>
                        <a:pt x="282127" y="36163"/>
                      </a:lnTo>
                      <a:lnTo>
                        <a:pt x="280150" y="34913"/>
                      </a:lnTo>
                      <a:lnTo>
                        <a:pt x="278075" y="32941"/>
                      </a:lnTo>
                      <a:lnTo>
                        <a:pt x="278384" y="30341"/>
                      </a:lnTo>
                      <a:lnTo>
                        <a:pt x="279944" y="29095"/>
                      </a:lnTo>
                      <a:lnTo>
                        <a:pt x="280361" y="24523"/>
                      </a:lnTo>
                      <a:lnTo>
                        <a:pt x="279007" y="22654"/>
                      </a:lnTo>
                      <a:lnTo>
                        <a:pt x="275058" y="22654"/>
                      </a:lnTo>
                      <a:lnTo>
                        <a:pt x="271217" y="25979"/>
                      </a:lnTo>
                      <a:lnTo>
                        <a:pt x="270486" y="27746"/>
                      </a:lnTo>
                      <a:lnTo>
                        <a:pt x="268617" y="25979"/>
                      </a:lnTo>
                      <a:lnTo>
                        <a:pt x="267577" y="23586"/>
                      </a:lnTo>
                      <a:lnTo>
                        <a:pt x="266954" y="17145"/>
                      </a:lnTo>
                      <a:lnTo>
                        <a:pt x="262902" y="19121"/>
                      </a:lnTo>
                      <a:lnTo>
                        <a:pt x="263215" y="22340"/>
                      </a:lnTo>
                      <a:lnTo>
                        <a:pt x="262068" y="24317"/>
                      </a:lnTo>
                      <a:lnTo>
                        <a:pt x="260616" y="24003"/>
                      </a:lnTo>
                      <a:lnTo>
                        <a:pt x="260302" y="22447"/>
                      </a:lnTo>
                      <a:lnTo>
                        <a:pt x="258016" y="21820"/>
                      </a:lnTo>
                      <a:lnTo>
                        <a:pt x="254484" y="24733"/>
                      </a:lnTo>
                      <a:lnTo>
                        <a:pt x="250329" y="28265"/>
                      </a:lnTo>
                      <a:lnTo>
                        <a:pt x="246174" y="32004"/>
                      </a:lnTo>
                      <a:lnTo>
                        <a:pt x="242741" y="34500"/>
                      </a:lnTo>
                      <a:lnTo>
                        <a:pt x="241288" y="36786"/>
                      </a:lnTo>
                      <a:lnTo>
                        <a:pt x="239419" y="36473"/>
                      </a:lnTo>
                      <a:lnTo>
                        <a:pt x="235573" y="36056"/>
                      </a:lnTo>
                      <a:lnTo>
                        <a:pt x="231104" y="37306"/>
                      </a:lnTo>
                      <a:lnTo>
                        <a:pt x="230064" y="36056"/>
                      </a:lnTo>
                      <a:lnTo>
                        <a:pt x="232247" y="33770"/>
                      </a:lnTo>
                      <a:lnTo>
                        <a:pt x="235470" y="30551"/>
                      </a:lnTo>
                      <a:lnTo>
                        <a:pt x="239208" y="28992"/>
                      </a:lnTo>
                      <a:lnTo>
                        <a:pt x="242848" y="26706"/>
                      </a:lnTo>
                      <a:lnTo>
                        <a:pt x="246694" y="23277"/>
                      </a:lnTo>
                      <a:lnTo>
                        <a:pt x="249706" y="19328"/>
                      </a:lnTo>
                      <a:lnTo>
                        <a:pt x="251266" y="18185"/>
                      </a:lnTo>
                      <a:lnTo>
                        <a:pt x="250746" y="15065"/>
                      </a:lnTo>
                      <a:lnTo>
                        <a:pt x="246694" y="15065"/>
                      </a:lnTo>
                      <a:lnTo>
                        <a:pt x="245237" y="12990"/>
                      </a:lnTo>
                      <a:lnTo>
                        <a:pt x="243574" y="14549"/>
                      </a:lnTo>
                      <a:lnTo>
                        <a:pt x="241705" y="12990"/>
                      </a:lnTo>
                      <a:lnTo>
                        <a:pt x="234636" y="12990"/>
                      </a:lnTo>
                      <a:lnTo>
                        <a:pt x="233704" y="14030"/>
                      </a:lnTo>
                      <a:lnTo>
                        <a:pt x="233184" y="12053"/>
                      </a:lnTo>
                      <a:lnTo>
                        <a:pt x="233287" y="9458"/>
                      </a:lnTo>
                      <a:lnTo>
                        <a:pt x="232041" y="8001"/>
                      </a:lnTo>
                      <a:lnTo>
                        <a:pt x="229235" y="10493"/>
                      </a:lnTo>
                      <a:lnTo>
                        <a:pt x="227989" y="13716"/>
                      </a:lnTo>
                      <a:lnTo>
                        <a:pt x="226219" y="12887"/>
                      </a:lnTo>
                      <a:lnTo>
                        <a:pt x="225080" y="6961"/>
                      </a:lnTo>
                      <a:lnTo>
                        <a:pt x="221131" y="9870"/>
                      </a:lnTo>
                      <a:lnTo>
                        <a:pt x="220504" y="6961"/>
                      </a:lnTo>
                      <a:lnTo>
                        <a:pt x="218428" y="5092"/>
                      </a:lnTo>
                      <a:lnTo>
                        <a:pt x="219674" y="3635"/>
                      </a:lnTo>
                      <a:lnTo>
                        <a:pt x="219571" y="520"/>
                      </a:lnTo>
                      <a:lnTo>
                        <a:pt x="214166" y="0"/>
                      </a:lnTo>
                      <a:lnTo>
                        <a:pt x="209387" y="1040"/>
                      </a:lnTo>
                      <a:lnTo>
                        <a:pt x="204295" y="4469"/>
                      </a:lnTo>
                      <a:lnTo>
                        <a:pt x="201593" y="7584"/>
                      </a:lnTo>
                      <a:lnTo>
                        <a:pt x="204399" y="12573"/>
                      </a:lnTo>
                      <a:lnTo>
                        <a:pt x="207411" y="15585"/>
                      </a:lnTo>
                      <a:lnTo>
                        <a:pt x="206891" y="17768"/>
                      </a:lnTo>
                      <a:lnTo>
                        <a:pt x="204399" y="16728"/>
                      </a:lnTo>
                      <a:lnTo>
                        <a:pt x="200656" y="14030"/>
                      </a:lnTo>
                      <a:lnTo>
                        <a:pt x="199307" y="10807"/>
                      </a:lnTo>
                      <a:lnTo>
                        <a:pt x="198477" y="7898"/>
                      </a:lnTo>
                      <a:lnTo>
                        <a:pt x="199827" y="4469"/>
                      </a:lnTo>
                      <a:lnTo>
                        <a:pt x="199723" y="1457"/>
                      </a:lnTo>
                      <a:lnTo>
                        <a:pt x="195151" y="1349"/>
                      </a:lnTo>
                      <a:lnTo>
                        <a:pt x="190059" y="2183"/>
                      </a:lnTo>
                      <a:lnTo>
                        <a:pt x="186631" y="4989"/>
                      </a:lnTo>
                      <a:lnTo>
                        <a:pt x="184134" y="9977"/>
                      </a:lnTo>
                      <a:lnTo>
                        <a:pt x="181225" y="14442"/>
                      </a:lnTo>
                      <a:lnTo>
                        <a:pt x="182682" y="20157"/>
                      </a:lnTo>
                      <a:lnTo>
                        <a:pt x="187877" y="26603"/>
                      </a:lnTo>
                      <a:lnTo>
                        <a:pt x="191512" y="30032"/>
                      </a:lnTo>
                      <a:lnTo>
                        <a:pt x="191306" y="33461"/>
                      </a:lnTo>
                      <a:lnTo>
                        <a:pt x="188190" y="32318"/>
                      </a:lnTo>
                      <a:lnTo>
                        <a:pt x="184864" y="28055"/>
                      </a:lnTo>
                      <a:lnTo>
                        <a:pt x="180705" y="23380"/>
                      </a:lnTo>
                      <a:lnTo>
                        <a:pt x="178110" y="19328"/>
                      </a:lnTo>
                      <a:lnTo>
                        <a:pt x="177487" y="14962"/>
                      </a:lnTo>
                      <a:lnTo>
                        <a:pt x="175304" y="10287"/>
                      </a:lnTo>
                      <a:lnTo>
                        <a:pt x="172395" y="7584"/>
                      </a:lnTo>
                      <a:lnTo>
                        <a:pt x="168343" y="6132"/>
                      </a:lnTo>
                      <a:lnTo>
                        <a:pt x="164703" y="7064"/>
                      </a:lnTo>
                      <a:lnTo>
                        <a:pt x="161691" y="6235"/>
                      </a:lnTo>
                      <a:lnTo>
                        <a:pt x="158365" y="3115"/>
                      </a:lnTo>
                      <a:lnTo>
                        <a:pt x="146415" y="2909"/>
                      </a:lnTo>
                      <a:lnTo>
                        <a:pt x="143712" y="5195"/>
                      </a:lnTo>
                      <a:lnTo>
                        <a:pt x="145895" y="7584"/>
                      </a:lnTo>
                      <a:lnTo>
                        <a:pt x="142569" y="9767"/>
                      </a:lnTo>
                      <a:lnTo>
                        <a:pt x="145272" y="14442"/>
                      </a:lnTo>
                      <a:lnTo>
                        <a:pt x="149947" y="18602"/>
                      </a:lnTo>
                      <a:lnTo>
                        <a:pt x="152650" y="24420"/>
                      </a:lnTo>
                      <a:lnTo>
                        <a:pt x="155039" y="33147"/>
                      </a:lnTo>
                      <a:lnTo>
                        <a:pt x="162211" y="38759"/>
                      </a:lnTo>
                      <a:lnTo>
                        <a:pt x="161897" y="41148"/>
                      </a:lnTo>
                      <a:lnTo>
                        <a:pt x="157536" y="44164"/>
                      </a:lnTo>
                      <a:lnTo>
                        <a:pt x="157428" y="41045"/>
                      </a:lnTo>
                      <a:lnTo>
                        <a:pt x="153999" y="38342"/>
                      </a:lnTo>
                      <a:lnTo>
                        <a:pt x="151713" y="35850"/>
                      </a:lnTo>
                      <a:lnTo>
                        <a:pt x="149531" y="30861"/>
                      </a:lnTo>
                      <a:lnTo>
                        <a:pt x="148181" y="25769"/>
                      </a:lnTo>
                      <a:lnTo>
                        <a:pt x="144855" y="19848"/>
                      </a:lnTo>
                      <a:lnTo>
                        <a:pt x="141534" y="17768"/>
                      </a:lnTo>
                      <a:lnTo>
                        <a:pt x="138208" y="16212"/>
                      </a:lnTo>
                      <a:lnTo>
                        <a:pt x="135088" y="20368"/>
                      </a:lnTo>
                      <a:lnTo>
                        <a:pt x="133529" y="19225"/>
                      </a:lnTo>
                      <a:lnTo>
                        <a:pt x="131243" y="14962"/>
                      </a:lnTo>
                      <a:lnTo>
                        <a:pt x="127710" y="20054"/>
                      </a:lnTo>
                      <a:lnTo>
                        <a:pt x="126984" y="18082"/>
                      </a:lnTo>
                      <a:lnTo>
                        <a:pt x="126671" y="15379"/>
                      </a:lnTo>
                      <a:lnTo>
                        <a:pt x="125218" y="12779"/>
                      </a:lnTo>
                      <a:lnTo>
                        <a:pt x="123035" y="12470"/>
                      </a:lnTo>
                      <a:lnTo>
                        <a:pt x="119606" y="14030"/>
                      </a:lnTo>
                      <a:lnTo>
                        <a:pt x="116594" y="15585"/>
                      </a:lnTo>
                      <a:lnTo>
                        <a:pt x="114308" y="18288"/>
                      </a:lnTo>
                      <a:lnTo>
                        <a:pt x="116074" y="21197"/>
                      </a:lnTo>
                      <a:lnTo>
                        <a:pt x="121166" y="23900"/>
                      </a:lnTo>
                      <a:lnTo>
                        <a:pt x="118257" y="25043"/>
                      </a:lnTo>
                      <a:lnTo>
                        <a:pt x="118360" y="27849"/>
                      </a:lnTo>
                      <a:lnTo>
                        <a:pt x="121059" y="29825"/>
                      </a:lnTo>
                      <a:lnTo>
                        <a:pt x="126778" y="32837"/>
                      </a:lnTo>
                      <a:lnTo>
                        <a:pt x="130620" y="34290"/>
                      </a:lnTo>
                      <a:lnTo>
                        <a:pt x="129996" y="36370"/>
                      </a:lnTo>
                      <a:lnTo>
                        <a:pt x="125528" y="34707"/>
                      </a:lnTo>
                      <a:lnTo>
                        <a:pt x="120852" y="32627"/>
                      </a:lnTo>
                      <a:lnTo>
                        <a:pt x="119503" y="32627"/>
                      </a:lnTo>
                      <a:lnTo>
                        <a:pt x="119709" y="37306"/>
                      </a:lnTo>
                      <a:lnTo>
                        <a:pt x="117630" y="35953"/>
                      </a:lnTo>
                      <a:lnTo>
                        <a:pt x="115451" y="33461"/>
                      </a:lnTo>
                      <a:lnTo>
                        <a:pt x="115864" y="30238"/>
                      </a:lnTo>
                      <a:lnTo>
                        <a:pt x="114721" y="26912"/>
                      </a:lnTo>
                      <a:lnTo>
                        <a:pt x="112645" y="24420"/>
                      </a:lnTo>
                      <a:lnTo>
                        <a:pt x="110149" y="23586"/>
                      </a:lnTo>
                      <a:lnTo>
                        <a:pt x="104954" y="23900"/>
                      </a:lnTo>
                      <a:lnTo>
                        <a:pt x="103291" y="25460"/>
                      </a:lnTo>
                      <a:lnTo>
                        <a:pt x="104640" y="28785"/>
                      </a:lnTo>
                      <a:lnTo>
                        <a:pt x="107656" y="32524"/>
                      </a:lnTo>
                      <a:lnTo>
                        <a:pt x="108176" y="35433"/>
                      </a:lnTo>
                      <a:lnTo>
                        <a:pt x="112435" y="42914"/>
                      </a:lnTo>
                      <a:lnTo>
                        <a:pt x="109216" y="45200"/>
                      </a:lnTo>
                      <a:lnTo>
                        <a:pt x="107760" y="42188"/>
                      </a:lnTo>
                      <a:lnTo>
                        <a:pt x="104850" y="39176"/>
                      </a:lnTo>
                      <a:lnTo>
                        <a:pt x="101215" y="36370"/>
                      </a:lnTo>
                      <a:lnTo>
                        <a:pt x="96226" y="34604"/>
                      </a:lnTo>
                      <a:lnTo>
                        <a:pt x="94770" y="36683"/>
                      </a:lnTo>
                      <a:lnTo>
                        <a:pt x="94667" y="39489"/>
                      </a:lnTo>
                      <a:lnTo>
                        <a:pt x="96746" y="42914"/>
                      </a:lnTo>
                      <a:lnTo>
                        <a:pt x="100798" y="44787"/>
                      </a:lnTo>
                      <a:lnTo>
                        <a:pt x="102251" y="47280"/>
                      </a:lnTo>
                      <a:lnTo>
                        <a:pt x="99552" y="47593"/>
                      </a:lnTo>
                      <a:lnTo>
                        <a:pt x="96016" y="46863"/>
                      </a:lnTo>
                      <a:lnTo>
                        <a:pt x="92484" y="47903"/>
                      </a:lnTo>
                      <a:lnTo>
                        <a:pt x="91861" y="51749"/>
                      </a:lnTo>
                      <a:lnTo>
                        <a:pt x="91134" y="56737"/>
                      </a:lnTo>
                      <a:lnTo>
                        <a:pt x="95187" y="61099"/>
                      </a:lnTo>
                      <a:lnTo>
                        <a:pt x="100278" y="66401"/>
                      </a:lnTo>
                      <a:lnTo>
                        <a:pt x="105057" y="71390"/>
                      </a:lnTo>
                      <a:lnTo>
                        <a:pt x="108593" y="72426"/>
                      </a:lnTo>
                      <a:lnTo>
                        <a:pt x="107656" y="74922"/>
                      </a:lnTo>
                      <a:lnTo>
                        <a:pt x="112228" y="78871"/>
                      </a:lnTo>
                      <a:lnTo>
                        <a:pt x="111502" y="80740"/>
                      </a:lnTo>
                      <a:lnTo>
                        <a:pt x="106823" y="79804"/>
                      </a:lnTo>
                      <a:lnTo>
                        <a:pt x="101005" y="74299"/>
                      </a:lnTo>
                      <a:lnTo>
                        <a:pt x="95810" y="69310"/>
                      </a:lnTo>
                      <a:lnTo>
                        <a:pt x="92277" y="64218"/>
                      </a:lnTo>
                      <a:lnTo>
                        <a:pt x="89265" y="63385"/>
                      </a:lnTo>
                      <a:lnTo>
                        <a:pt x="87809" y="66504"/>
                      </a:lnTo>
                      <a:lnTo>
                        <a:pt x="91134" y="70350"/>
                      </a:lnTo>
                      <a:lnTo>
                        <a:pt x="91551" y="75339"/>
                      </a:lnTo>
                      <a:lnTo>
                        <a:pt x="97992" y="76895"/>
                      </a:lnTo>
                      <a:lnTo>
                        <a:pt x="100798" y="81054"/>
                      </a:lnTo>
                      <a:lnTo>
                        <a:pt x="96953" y="78974"/>
                      </a:lnTo>
                      <a:lnTo>
                        <a:pt x="93420" y="77934"/>
                      </a:lnTo>
                      <a:lnTo>
                        <a:pt x="90095" y="78351"/>
                      </a:lnTo>
                      <a:lnTo>
                        <a:pt x="87495" y="79284"/>
                      </a:lnTo>
                      <a:lnTo>
                        <a:pt x="87392" y="77208"/>
                      </a:lnTo>
                      <a:lnTo>
                        <a:pt x="88741" y="75129"/>
                      </a:lnTo>
                      <a:lnTo>
                        <a:pt x="87705" y="71803"/>
                      </a:lnTo>
                      <a:lnTo>
                        <a:pt x="85523" y="68584"/>
                      </a:lnTo>
                      <a:lnTo>
                        <a:pt x="84796" y="66608"/>
                      </a:lnTo>
                      <a:lnTo>
                        <a:pt x="83860" y="62036"/>
                      </a:lnTo>
                      <a:lnTo>
                        <a:pt x="81260" y="58710"/>
                      </a:lnTo>
                      <a:lnTo>
                        <a:pt x="76172" y="56011"/>
                      </a:lnTo>
                      <a:lnTo>
                        <a:pt x="72430" y="55801"/>
                      </a:lnTo>
                      <a:lnTo>
                        <a:pt x="68898" y="52892"/>
                      </a:lnTo>
                      <a:lnTo>
                        <a:pt x="69207" y="51022"/>
                      </a:lnTo>
                      <a:lnTo>
                        <a:pt x="71596" y="51332"/>
                      </a:lnTo>
                      <a:lnTo>
                        <a:pt x="72846" y="49776"/>
                      </a:lnTo>
                      <a:lnTo>
                        <a:pt x="68167" y="48633"/>
                      </a:lnTo>
                      <a:lnTo>
                        <a:pt x="63492" y="48633"/>
                      </a:lnTo>
                      <a:lnTo>
                        <a:pt x="60166" y="50502"/>
                      </a:lnTo>
                      <a:lnTo>
                        <a:pt x="59543" y="52372"/>
                      </a:lnTo>
                      <a:lnTo>
                        <a:pt x="62869" y="52475"/>
                      </a:lnTo>
                      <a:lnTo>
                        <a:pt x="62766" y="58813"/>
                      </a:lnTo>
                      <a:lnTo>
                        <a:pt x="64532" y="63075"/>
                      </a:lnTo>
                      <a:lnTo>
                        <a:pt x="62349" y="65568"/>
                      </a:lnTo>
                      <a:lnTo>
                        <a:pt x="57777" y="66401"/>
                      </a:lnTo>
                      <a:lnTo>
                        <a:pt x="50919" y="67544"/>
                      </a:lnTo>
                      <a:lnTo>
                        <a:pt x="51233" y="71906"/>
                      </a:lnTo>
                      <a:lnTo>
                        <a:pt x="53725" y="74712"/>
                      </a:lnTo>
                      <a:lnTo>
                        <a:pt x="59234" y="75752"/>
                      </a:lnTo>
                      <a:lnTo>
                        <a:pt x="62143" y="79284"/>
                      </a:lnTo>
                      <a:lnTo>
                        <a:pt x="69933" y="80534"/>
                      </a:lnTo>
                      <a:lnTo>
                        <a:pt x="72116" y="84586"/>
                      </a:lnTo>
                      <a:lnTo>
                        <a:pt x="71703" y="88952"/>
                      </a:lnTo>
                      <a:lnTo>
                        <a:pt x="69417" y="90718"/>
                      </a:lnTo>
                      <a:lnTo>
                        <a:pt x="67858" y="88015"/>
                      </a:lnTo>
                      <a:lnTo>
                        <a:pt x="65881" y="83546"/>
                      </a:lnTo>
                      <a:lnTo>
                        <a:pt x="61206" y="83233"/>
                      </a:lnTo>
                      <a:lnTo>
                        <a:pt x="63702" y="87598"/>
                      </a:lnTo>
                      <a:lnTo>
                        <a:pt x="64841" y="92484"/>
                      </a:lnTo>
                      <a:lnTo>
                        <a:pt x="63286" y="92170"/>
                      </a:lnTo>
                      <a:lnTo>
                        <a:pt x="61520" y="87805"/>
                      </a:lnTo>
                      <a:lnTo>
                        <a:pt x="58611" y="83026"/>
                      </a:lnTo>
                      <a:lnTo>
                        <a:pt x="55594" y="80014"/>
                      </a:lnTo>
                      <a:lnTo>
                        <a:pt x="49673" y="79391"/>
                      </a:lnTo>
                      <a:lnTo>
                        <a:pt x="49982" y="83233"/>
                      </a:lnTo>
                      <a:lnTo>
                        <a:pt x="46141" y="86039"/>
                      </a:lnTo>
                      <a:lnTo>
                        <a:pt x="46347" y="82197"/>
                      </a:lnTo>
                      <a:lnTo>
                        <a:pt x="45101" y="78661"/>
                      </a:lnTo>
                      <a:lnTo>
                        <a:pt x="40112" y="77208"/>
                      </a:lnTo>
                      <a:lnTo>
                        <a:pt x="35437" y="77311"/>
                      </a:lnTo>
                      <a:lnTo>
                        <a:pt x="31282" y="79597"/>
                      </a:lnTo>
                      <a:lnTo>
                        <a:pt x="28059" y="83860"/>
                      </a:lnTo>
                      <a:lnTo>
                        <a:pt x="26916" y="90301"/>
                      </a:lnTo>
                      <a:lnTo>
                        <a:pt x="24836" y="94559"/>
                      </a:lnTo>
                      <a:lnTo>
                        <a:pt x="23174" y="92587"/>
                      </a:lnTo>
                      <a:lnTo>
                        <a:pt x="21927" y="89678"/>
                      </a:lnTo>
                      <a:lnTo>
                        <a:pt x="18602" y="88638"/>
                      </a:lnTo>
                      <a:lnTo>
                        <a:pt x="13303" y="90924"/>
                      </a:lnTo>
                      <a:lnTo>
                        <a:pt x="12057" y="93627"/>
                      </a:lnTo>
                      <a:lnTo>
                        <a:pt x="9041" y="94770"/>
                      </a:lnTo>
                      <a:lnTo>
                        <a:pt x="7485" y="96536"/>
                      </a:lnTo>
                      <a:lnTo>
                        <a:pt x="9977" y="97679"/>
                      </a:lnTo>
                      <a:lnTo>
                        <a:pt x="6965" y="99759"/>
                      </a:lnTo>
                      <a:lnTo>
                        <a:pt x="4782" y="98925"/>
                      </a:lnTo>
                      <a:lnTo>
                        <a:pt x="2183" y="100898"/>
                      </a:lnTo>
                      <a:lnTo>
                        <a:pt x="2183" y="105366"/>
                      </a:lnTo>
                      <a:lnTo>
                        <a:pt x="0" y="107863"/>
                      </a:lnTo>
                      <a:lnTo>
                        <a:pt x="4262" y="110772"/>
                      </a:lnTo>
                      <a:lnTo>
                        <a:pt x="4782" y="114510"/>
                      </a:lnTo>
                      <a:lnTo>
                        <a:pt x="8418" y="112435"/>
                      </a:lnTo>
                      <a:lnTo>
                        <a:pt x="9771" y="106720"/>
                      </a:lnTo>
                      <a:lnTo>
                        <a:pt x="14133" y="103497"/>
                      </a:lnTo>
                      <a:lnTo>
                        <a:pt x="17355" y="102977"/>
                      </a:lnTo>
                      <a:lnTo>
                        <a:pt x="17772" y="106509"/>
                      </a:lnTo>
                      <a:lnTo>
                        <a:pt x="22757" y="107549"/>
                      </a:lnTo>
                      <a:lnTo>
                        <a:pt x="18498" y="111601"/>
                      </a:lnTo>
                      <a:lnTo>
                        <a:pt x="13720" y="115864"/>
                      </a:lnTo>
                      <a:lnTo>
                        <a:pt x="10497" y="120019"/>
                      </a:lnTo>
                      <a:lnTo>
                        <a:pt x="14549" y="123968"/>
                      </a:lnTo>
                      <a:lnTo>
                        <a:pt x="24213" y="116800"/>
                      </a:lnTo>
                      <a:lnTo>
                        <a:pt x="33254" y="111395"/>
                      </a:lnTo>
                      <a:lnTo>
                        <a:pt x="37723" y="111708"/>
                      </a:lnTo>
                      <a:lnTo>
                        <a:pt x="43021" y="114721"/>
                      </a:lnTo>
                      <a:lnTo>
                        <a:pt x="40426" y="115761"/>
                      </a:lnTo>
                      <a:lnTo>
                        <a:pt x="37100" y="114824"/>
                      </a:lnTo>
                      <a:lnTo>
                        <a:pt x="31798" y="116173"/>
                      </a:lnTo>
                      <a:lnTo>
                        <a:pt x="27436" y="120436"/>
                      </a:lnTo>
                      <a:lnTo>
                        <a:pt x="23070" y="125317"/>
                      </a:lnTo>
                      <a:lnTo>
                        <a:pt x="19225" y="128437"/>
                      </a:lnTo>
                      <a:lnTo>
                        <a:pt x="24527" y="133009"/>
                      </a:lnTo>
                      <a:lnTo>
                        <a:pt x="23693" y="135501"/>
                      </a:lnTo>
                      <a:lnTo>
                        <a:pt x="21098" y="134775"/>
                      </a:lnTo>
                      <a:lnTo>
                        <a:pt x="18812" y="133838"/>
                      </a:lnTo>
                      <a:lnTo>
                        <a:pt x="15692" y="136541"/>
                      </a:lnTo>
                      <a:lnTo>
                        <a:pt x="15692" y="143296"/>
                      </a:lnTo>
                      <a:lnTo>
                        <a:pt x="18082" y="146935"/>
                      </a:lnTo>
                      <a:lnTo>
                        <a:pt x="25773" y="146828"/>
                      </a:lnTo>
                      <a:lnTo>
                        <a:pt x="34917" y="144336"/>
                      </a:lnTo>
                      <a:lnTo>
                        <a:pt x="42918" y="143712"/>
                      </a:lnTo>
                      <a:lnTo>
                        <a:pt x="52788" y="140490"/>
                      </a:lnTo>
                      <a:lnTo>
                        <a:pt x="54662" y="139140"/>
                      </a:lnTo>
                      <a:lnTo>
                        <a:pt x="59960" y="133529"/>
                      </a:lnTo>
                      <a:lnTo>
                        <a:pt x="68064" y="128643"/>
                      </a:lnTo>
                      <a:lnTo>
                        <a:pt x="70767" y="129580"/>
                      </a:lnTo>
                      <a:lnTo>
                        <a:pt x="69727" y="132489"/>
                      </a:lnTo>
                      <a:lnTo>
                        <a:pt x="64841" y="135192"/>
                      </a:lnTo>
                      <a:lnTo>
                        <a:pt x="60789" y="139347"/>
                      </a:lnTo>
                      <a:lnTo>
                        <a:pt x="58817" y="143296"/>
                      </a:lnTo>
                      <a:lnTo>
                        <a:pt x="55697" y="145998"/>
                      </a:lnTo>
                      <a:lnTo>
                        <a:pt x="51439" y="148491"/>
                      </a:lnTo>
                      <a:lnTo>
                        <a:pt x="45204" y="150051"/>
                      </a:lnTo>
                      <a:lnTo>
                        <a:pt x="41672" y="150154"/>
                      </a:lnTo>
                      <a:lnTo>
                        <a:pt x="38449" y="147661"/>
                      </a:lnTo>
                      <a:lnTo>
                        <a:pt x="30655" y="150467"/>
                      </a:lnTo>
                      <a:lnTo>
                        <a:pt x="24424" y="153480"/>
                      </a:lnTo>
                      <a:lnTo>
                        <a:pt x="24836" y="156492"/>
                      </a:lnTo>
                      <a:lnTo>
                        <a:pt x="28996" y="160651"/>
                      </a:lnTo>
                      <a:lnTo>
                        <a:pt x="33568" y="165223"/>
                      </a:lnTo>
                      <a:lnTo>
                        <a:pt x="36374" y="168029"/>
                      </a:lnTo>
                      <a:lnTo>
                        <a:pt x="39386" y="167922"/>
                      </a:lnTo>
                      <a:lnTo>
                        <a:pt x="40942" y="171248"/>
                      </a:lnTo>
                      <a:lnTo>
                        <a:pt x="45307" y="170418"/>
                      </a:lnTo>
                      <a:lnTo>
                        <a:pt x="47284" y="163973"/>
                      </a:lnTo>
                      <a:lnTo>
                        <a:pt x="50502" y="160544"/>
                      </a:lnTo>
                      <a:lnTo>
                        <a:pt x="54039" y="154313"/>
                      </a:lnTo>
                      <a:lnTo>
                        <a:pt x="57983" y="147141"/>
                      </a:lnTo>
                      <a:lnTo>
                        <a:pt x="63183" y="145582"/>
                      </a:lnTo>
                      <a:lnTo>
                        <a:pt x="70767" y="143296"/>
                      </a:lnTo>
                      <a:lnTo>
                        <a:pt x="79185" y="141323"/>
                      </a:lnTo>
                      <a:lnTo>
                        <a:pt x="87392" y="138827"/>
                      </a:lnTo>
                      <a:lnTo>
                        <a:pt x="94147" y="136335"/>
                      </a:lnTo>
                      <a:lnTo>
                        <a:pt x="95290" y="139557"/>
                      </a:lnTo>
                      <a:lnTo>
                        <a:pt x="84900" y="142466"/>
                      </a:lnTo>
                      <a:lnTo>
                        <a:pt x="76275" y="146102"/>
                      </a:lnTo>
                      <a:lnTo>
                        <a:pt x="68167" y="147868"/>
                      </a:lnTo>
                      <a:lnTo>
                        <a:pt x="62452" y="150051"/>
                      </a:lnTo>
                      <a:lnTo>
                        <a:pt x="59543" y="154519"/>
                      </a:lnTo>
                      <a:lnTo>
                        <a:pt x="57257" y="160234"/>
                      </a:lnTo>
                      <a:lnTo>
                        <a:pt x="54039" y="164910"/>
                      </a:lnTo>
                      <a:lnTo>
                        <a:pt x="51856" y="171041"/>
                      </a:lnTo>
                      <a:lnTo>
                        <a:pt x="52685" y="174260"/>
                      </a:lnTo>
                      <a:lnTo>
                        <a:pt x="57257" y="176030"/>
                      </a:lnTo>
                      <a:lnTo>
                        <a:pt x="60166" y="172081"/>
                      </a:lnTo>
                      <a:lnTo>
                        <a:pt x="62040" y="171561"/>
                      </a:lnTo>
                      <a:lnTo>
                        <a:pt x="61000" y="176236"/>
                      </a:lnTo>
                      <a:lnTo>
                        <a:pt x="65155" y="176859"/>
                      </a:lnTo>
                      <a:lnTo>
                        <a:pt x="72116" y="177483"/>
                      </a:lnTo>
                      <a:lnTo>
                        <a:pt x="77938" y="175510"/>
                      </a:lnTo>
                      <a:lnTo>
                        <a:pt x="80534" y="169688"/>
                      </a:lnTo>
                      <a:lnTo>
                        <a:pt x="80117" y="163767"/>
                      </a:lnTo>
                      <a:lnTo>
                        <a:pt x="83391" y="161171"/>
                      </a:lnTo>
                      <a:lnTo>
                        <a:pt x="86352" y="159766"/>
                      </a:lnTo>
                      <a:lnTo>
                        <a:pt x="85157" y="162104"/>
                      </a:lnTo>
                      <a:lnTo>
                        <a:pt x="82455" y="165275"/>
                      </a:lnTo>
                      <a:lnTo>
                        <a:pt x="84066" y="167715"/>
                      </a:lnTo>
                      <a:lnTo>
                        <a:pt x="91392" y="162675"/>
                      </a:lnTo>
                      <a:lnTo>
                        <a:pt x="96695" y="158988"/>
                      </a:lnTo>
                      <a:lnTo>
                        <a:pt x="99445" y="160183"/>
                      </a:lnTo>
                      <a:lnTo>
                        <a:pt x="99084" y="163401"/>
                      </a:lnTo>
                      <a:lnTo>
                        <a:pt x="87082" y="170887"/>
                      </a:lnTo>
                      <a:lnTo>
                        <a:pt x="86872" y="176133"/>
                      </a:lnTo>
                      <a:lnTo>
                        <a:pt x="89265" y="176601"/>
                      </a:lnTo>
                      <a:lnTo>
                        <a:pt x="100124" y="172704"/>
                      </a:lnTo>
                      <a:lnTo>
                        <a:pt x="107188" y="169065"/>
                      </a:lnTo>
                      <a:lnTo>
                        <a:pt x="117423" y="161326"/>
                      </a:lnTo>
                      <a:lnTo>
                        <a:pt x="122099" y="156702"/>
                      </a:lnTo>
                      <a:lnTo>
                        <a:pt x="124075" y="150987"/>
                      </a:lnTo>
                      <a:lnTo>
                        <a:pt x="123138" y="148491"/>
                      </a:lnTo>
                      <a:lnTo>
                        <a:pt x="126151" y="143399"/>
                      </a:lnTo>
                      <a:lnTo>
                        <a:pt x="123138" y="137894"/>
                      </a:lnTo>
                      <a:lnTo>
                        <a:pt x="124595" y="137787"/>
                      </a:lnTo>
                      <a:lnTo>
                        <a:pt x="127710" y="141323"/>
                      </a:lnTo>
                      <a:lnTo>
                        <a:pt x="131036" y="136747"/>
                      </a:lnTo>
                      <a:lnTo>
                        <a:pt x="132699" y="132592"/>
                      </a:lnTo>
                      <a:lnTo>
                        <a:pt x="135192" y="128334"/>
                      </a:lnTo>
                      <a:lnTo>
                        <a:pt x="138831" y="126980"/>
                      </a:lnTo>
                      <a:lnTo>
                        <a:pt x="142986" y="124281"/>
                      </a:lnTo>
                      <a:lnTo>
                        <a:pt x="145169" y="120956"/>
                      </a:lnTo>
                      <a:lnTo>
                        <a:pt x="147872" y="121888"/>
                      </a:lnTo>
                      <a:lnTo>
                        <a:pt x="147455" y="124797"/>
                      </a:lnTo>
                      <a:lnTo>
                        <a:pt x="144546" y="127603"/>
                      </a:lnTo>
                      <a:lnTo>
                        <a:pt x="140180" y="129683"/>
                      </a:lnTo>
                      <a:lnTo>
                        <a:pt x="138517" y="133838"/>
                      </a:lnTo>
                      <a:lnTo>
                        <a:pt x="134048" y="138410"/>
                      </a:lnTo>
                      <a:lnTo>
                        <a:pt x="133425" y="143609"/>
                      </a:lnTo>
                      <a:lnTo>
                        <a:pt x="127294" y="150467"/>
                      </a:lnTo>
                      <a:lnTo>
                        <a:pt x="128750" y="152753"/>
                      </a:lnTo>
                      <a:lnTo>
                        <a:pt x="127917" y="157948"/>
                      </a:lnTo>
                      <a:lnTo>
                        <a:pt x="131659" y="156805"/>
                      </a:lnTo>
                      <a:lnTo>
                        <a:pt x="136958" y="155349"/>
                      </a:lnTo>
                      <a:lnTo>
                        <a:pt x="140700" y="153273"/>
                      </a:lnTo>
                      <a:lnTo>
                        <a:pt x="143712" y="155349"/>
                      </a:lnTo>
                      <a:lnTo>
                        <a:pt x="148078" y="155039"/>
                      </a:lnTo>
                      <a:lnTo>
                        <a:pt x="151662" y="156182"/>
                      </a:lnTo>
                      <a:lnTo>
                        <a:pt x="151662" y="159818"/>
                      </a:lnTo>
                      <a:lnTo>
                        <a:pt x="146518" y="160651"/>
                      </a:lnTo>
                      <a:lnTo>
                        <a:pt x="138934" y="160754"/>
                      </a:lnTo>
                      <a:lnTo>
                        <a:pt x="132076" y="162727"/>
                      </a:lnTo>
                      <a:lnTo>
                        <a:pt x="127607" y="165326"/>
                      </a:lnTo>
                      <a:lnTo>
                        <a:pt x="123035" y="168652"/>
                      </a:lnTo>
                      <a:lnTo>
                        <a:pt x="118257" y="172081"/>
                      </a:lnTo>
                      <a:lnTo>
                        <a:pt x="120956" y="173014"/>
                      </a:lnTo>
                      <a:lnTo>
                        <a:pt x="124904" y="172287"/>
                      </a:lnTo>
                      <a:lnTo>
                        <a:pt x="128957" y="171561"/>
                      </a:lnTo>
                      <a:lnTo>
                        <a:pt x="133009" y="173014"/>
                      </a:lnTo>
                      <a:lnTo>
                        <a:pt x="136025" y="174260"/>
                      </a:lnTo>
                      <a:lnTo>
                        <a:pt x="133636" y="176756"/>
                      </a:lnTo>
                      <a:lnTo>
                        <a:pt x="125321" y="176653"/>
                      </a:lnTo>
                      <a:lnTo>
                        <a:pt x="115451" y="178316"/>
                      </a:lnTo>
                      <a:lnTo>
                        <a:pt x="113578" y="181431"/>
                      </a:lnTo>
                      <a:lnTo>
                        <a:pt x="107240" y="182781"/>
                      </a:lnTo>
                      <a:lnTo>
                        <a:pt x="100382" y="185174"/>
                      </a:lnTo>
                      <a:lnTo>
                        <a:pt x="92901" y="186940"/>
                      </a:lnTo>
                      <a:lnTo>
                        <a:pt x="88329" y="188500"/>
                      </a:lnTo>
                      <a:lnTo>
                        <a:pt x="86146" y="190575"/>
                      </a:lnTo>
                      <a:lnTo>
                        <a:pt x="88952" y="194524"/>
                      </a:lnTo>
                      <a:lnTo>
                        <a:pt x="91964" y="200343"/>
                      </a:lnTo>
                      <a:lnTo>
                        <a:pt x="95290" y="208034"/>
                      </a:lnTo>
                      <a:lnTo>
                        <a:pt x="98719" y="209594"/>
                      </a:lnTo>
                      <a:lnTo>
                        <a:pt x="102564" y="211463"/>
                      </a:lnTo>
                      <a:lnTo>
                        <a:pt x="100695" y="214475"/>
                      </a:lnTo>
                      <a:lnTo>
                        <a:pt x="102045" y="220401"/>
                      </a:lnTo>
                      <a:lnTo>
                        <a:pt x="102461" y="224973"/>
                      </a:lnTo>
                      <a:lnTo>
                        <a:pt x="107553" y="226012"/>
                      </a:lnTo>
                      <a:lnTo>
                        <a:pt x="108073" y="228088"/>
                      </a:lnTo>
                      <a:lnTo>
                        <a:pt x="110879" y="228088"/>
                      </a:lnTo>
                      <a:lnTo>
                        <a:pt x="113475" y="226116"/>
                      </a:lnTo>
                      <a:lnTo>
                        <a:pt x="118566" y="225493"/>
                      </a:lnTo>
                      <a:lnTo>
                        <a:pt x="119606" y="227882"/>
                      </a:lnTo>
                      <a:lnTo>
                        <a:pt x="111915" y="231104"/>
                      </a:lnTo>
                      <a:lnTo>
                        <a:pt x="110772" y="234117"/>
                      </a:lnTo>
                      <a:lnTo>
                        <a:pt x="108486" y="232454"/>
                      </a:lnTo>
                      <a:lnTo>
                        <a:pt x="102874" y="229957"/>
                      </a:lnTo>
                      <a:lnTo>
                        <a:pt x="100278" y="230374"/>
                      </a:lnTo>
                      <a:lnTo>
                        <a:pt x="100068" y="226425"/>
                      </a:lnTo>
                      <a:lnTo>
                        <a:pt x="97576" y="225385"/>
                      </a:lnTo>
                      <a:lnTo>
                        <a:pt x="96433" y="221024"/>
                      </a:lnTo>
                      <a:lnTo>
                        <a:pt x="94873" y="216138"/>
                      </a:lnTo>
                      <a:lnTo>
                        <a:pt x="92797" y="213749"/>
                      </a:lnTo>
                      <a:lnTo>
                        <a:pt x="89781" y="210423"/>
                      </a:lnTo>
                      <a:lnTo>
                        <a:pt x="89265" y="207828"/>
                      </a:lnTo>
                      <a:lnTo>
                        <a:pt x="85419" y="203775"/>
                      </a:lnTo>
                      <a:lnTo>
                        <a:pt x="82923" y="199930"/>
                      </a:lnTo>
                      <a:lnTo>
                        <a:pt x="81574" y="197799"/>
                      </a:lnTo>
                      <a:lnTo>
                        <a:pt x="78042" y="194112"/>
                      </a:lnTo>
                      <a:lnTo>
                        <a:pt x="64429" y="193901"/>
                      </a:lnTo>
                      <a:lnTo>
                        <a:pt x="61206" y="191409"/>
                      </a:lnTo>
                      <a:lnTo>
                        <a:pt x="58714" y="190786"/>
                      </a:lnTo>
                      <a:lnTo>
                        <a:pt x="54348" y="191826"/>
                      </a:lnTo>
                      <a:lnTo>
                        <a:pt x="53308" y="195358"/>
                      </a:lnTo>
                      <a:lnTo>
                        <a:pt x="52479" y="200343"/>
                      </a:lnTo>
                      <a:lnTo>
                        <a:pt x="53519" y="207514"/>
                      </a:lnTo>
                      <a:lnTo>
                        <a:pt x="56011" y="209487"/>
                      </a:lnTo>
                      <a:lnTo>
                        <a:pt x="60377" y="209697"/>
                      </a:lnTo>
                      <a:lnTo>
                        <a:pt x="62869" y="211669"/>
                      </a:lnTo>
                      <a:lnTo>
                        <a:pt x="64738" y="214582"/>
                      </a:lnTo>
                      <a:lnTo>
                        <a:pt x="63286" y="215515"/>
                      </a:lnTo>
                      <a:lnTo>
                        <a:pt x="60897" y="213435"/>
                      </a:lnTo>
                      <a:lnTo>
                        <a:pt x="57777" y="212709"/>
                      </a:lnTo>
                      <a:lnTo>
                        <a:pt x="54451" y="213332"/>
                      </a:lnTo>
                      <a:lnTo>
                        <a:pt x="54142" y="218424"/>
                      </a:lnTo>
                      <a:lnTo>
                        <a:pt x="55074" y="222687"/>
                      </a:lnTo>
                      <a:lnTo>
                        <a:pt x="58297" y="224246"/>
                      </a:lnTo>
                      <a:lnTo>
                        <a:pt x="62349" y="225596"/>
                      </a:lnTo>
                      <a:lnTo>
                        <a:pt x="64949" y="227671"/>
                      </a:lnTo>
                      <a:lnTo>
                        <a:pt x="67755" y="231414"/>
                      </a:lnTo>
                      <a:lnTo>
                        <a:pt x="68794" y="235883"/>
                      </a:lnTo>
                      <a:lnTo>
                        <a:pt x="70350" y="237442"/>
                      </a:lnTo>
                      <a:lnTo>
                        <a:pt x="73156" y="239312"/>
                      </a:lnTo>
                      <a:lnTo>
                        <a:pt x="74613" y="245027"/>
                      </a:lnTo>
                      <a:lnTo>
                        <a:pt x="74613" y="250638"/>
                      </a:lnTo>
                      <a:lnTo>
                        <a:pt x="75962" y="252718"/>
                      </a:lnTo>
                      <a:lnTo>
                        <a:pt x="79081" y="252198"/>
                      </a:lnTo>
                      <a:lnTo>
                        <a:pt x="79081" y="256457"/>
                      </a:lnTo>
                      <a:lnTo>
                        <a:pt x="81990" y="259263"/>
                      </a:lnTo>
                      <a:lnTo>
                        <a:pt x="84900" y="260092"/>
                      </a:lnTo>
                      <a:lnTo>
                        <a:pt x="84900" y="263315"/>
                      </a:lnTo>
                      <a:lnTo>
                        <a:pt x="80744" y="262275"/>
                      </a:lnTo>
                      <a:lnTo>
                        <a:pt x="78042" y="262068"/>
                      </a:lnTo>
                      <a:lnTo>
                        <a:pt x="76482" y="258846"/>
                      </a:lnTo>
                      <a:lnTo>
                        <a:pt x="74509" y="257187"/>
                      </a:lnTo>
                      <a:lnTo>
                        <a:pt x="71184" y="258016"/>
                      </a:lnTo>
                      <a:lnTo>
                        <a:pt x="70453" y="261342"/>
                      </a:lnTo>
                      <a:lnTo>
                        <a:pt x="72219" y="263628"/>
                      </a:lnTo>
                      <a:lnTo>
                        <a:pt x="75029" y="264978"/>
                      </a:lnTo>
                      <a:lnTo>
                        <a:pt x="79704" y="265704"/>
                      </a:lnTo>
                      <a:lnTo>
                        <a:pt x="85003" y="266224"/>
                      </a:lnTo>
                      <a:lnTo>
                        <a:pt x="89888" y="267160"/>
                      </a:lnTo>
                      <a:lnTo>
                        <a:pt x="94250" y="268200"/>
                      </a:lnTo>
                      <a:lnTo>
                        <a:pt x="97889" y="264771"/>
                      </a:lnTo>
                      <a:lnTo>
                        <a:pt x="101108" y="261549"/>
                      </a:lnTo>
                      <a:lnTo>
                        <a:pt x="102874" y="261965"/>
                      </a:lnTo>
                      <a:lnTo>
                        <a:pt x="102045" y="265184"/>
                      </a:lnTo>
                      <a:lnTo>
                        <a:pt x="100278" y="271939"/>
                      </a:lnTo>
                      <a:lnTo>
                        <a:pt x="94770" y="272252"/>
                      </a:lnTo>
                      <a:lnTo>
                        <a:pt x="91238" y="271629"/>
                      </a:lnTo>
                      <a:lnTo>
                        <a:pt x="86249" y="272252"/>
                      </a:lnTo>
                      <a:lnTo>
                        <a:pt x="88225" y="275265"/>
                      </a:lnTo>
                      <a:lnTo>
                        <a:pt x="90821" y="277138"/>
                      </a:lnTo>
                      <a:lnTo>
                        <a:pt x="94873" y="276824"/>
                      </a:lnTo>
                      <a:lnTo>
                        <a:pt x="92901" y="279110"/>
                      </a:lnTo>
                      <a:lnTo>
                        <a:pt x="94980" y="284825"/>
                      </a:lnTo>
                      <a:lnTo>
                        <a:pt x="91238" y="284305"/>
                      </a:lnTo>
                      <a:lnTo>
                        <a:pt x="89265" y="280253"/>
                      </a:lnTo>
                      <a:lnTo>
                        <a:pt x="86979" y="279214"/>
                      </a:lnTo>
                      <a:lnTo>
                        <a:pt x="82614" y="274955"/>
                      </a:lnTo>
                      <a:lnTo>
                        <a:pt x="79808" y="272459"/>
                      </a:lnTo>
                      <a:lnTo>
                        <a:pt x="73573" y="272566"/>
                      </a:lnTo>
                      <a:lnTo>
                        <a:pt x="70247" y="271939"/>
                      </a:lnTo>
                      <a:lnTo>
                        <a:pt x="66921" y="268200"/>
                      </a:lnTo>
                      <a:lnTo>
                        <a:pt x="62452" y="272252"/>
                      </a:lnTo>
                      <a:lnTo>
                        <a:pt x="57257" y="273395"/>
                      </a:lnTo>
                      <a:lnTo>
                        <a:pt x="53622" y="273915"/>
                      </a:lnTo>
                      <a:lnTo>
                        <a:pt x="50296" y="278590"/>
                      </a:lnTo>
                      <a:lnTo>
                        <a:pt x="47181" y="284202"/>
                      </a:lnTo>
                      <a:lnTo>
                        <a:pt x="46450" y="288461"/>
                      </a:lnTo>
                      <a:lnTo>
                        <a:pt x="43748" y="293449"/>
                      </a:lnTo>
                      <a:lnTo>
                        <a:pt x="43958" y="302387"/>
                      </a:lnTo>
                      <a:lnTo>
                        <a:pt x="46661" y="303736"/>
                      </a:lnTo>
                      <a:lnTo>
                        <a:pt x="43541" y="305919"/>
                      </a:lnTo>
                      <a:lnTo>
                        <a:pt x="44371" y="307479"/>
                      </a:lnTo>
                      <a:lnTo>
                        <a:pt x="49982" y="307376"/>
                      </a:lnTo>
                      <a:lnTo>
                        <a:pt x="52062" y="304776"/>
                      </a:lnTo>
                      <a:lnTo>
                        <a:pt x="53725" y="302074"/>
                      </a:lnTo>
                      <a:lnTo>
                        <a:pt x="54765" y="303530"/>
                      </a:lnTo>
                      <a:lnTo>
                        <a:pt x="55805" y="301558"/>
                      </a:lnTo>
                      <a:lnTo>
                        <a:pt x="57360" y="297815"/>
                      </a:lnTo>
                      <a:lnTo>
                        <a:pt x="58817" y="298021"/>
                      </a:lnTo>
                      <a:lnTo>
                        <a:pt x="58920" y="301661"/>
                      </a:lnTo>
                      <a:lnTo>
                        <a:pt x="57777" y="304570"/>
                      </a:lnTo>
                      <a:lnTo>
                        <a:pt x="55388" y="307789"/>
                      </a:lnTo>
                      <a:lnTo>
                        <a:pt x="56114" y="310388"/>
                      </a:lnTo>
                      <a:lnTo>
                        <a:pt x="59543" y="310075"/>
                      </a:lnTo>
                      <a:lnTo>
                        <a:pt x="63286" y="307062"/>
                      </a:lnTo>
                      <a:lnTo>
                        <a:pt x="65572" y="303324"/>
                      </a:lnTo>
                      <a:lnTo>
                        <a:pt x="67647" y="298541"/>
                      </a:lnTo>
                      <a:lnTo>
                        <a:pt x="67961" y="291477"/>
                      </a:lnTo>
                      <a:lnTo>
                        <a:pt x="69624" y="287838"/>
                      </a:lnTo>
                      <a:lnTo>
                        <a:pt x="70560" y="284202"/>
                      </a:lnTo>
                      <a:lnTo>
                        <a:pt x="71390" y="284825"/>
                      </a:lnTo>
                      <a:lnTo>
                        <a:pt x="71080" y="288671"/>
                      </a:lnTo>
                      <a:lnTo>
                        <a:pt x="69830" y="293449"/>
                      </a:lnTo>
                      <a:lnTo>
                        <a:pt x="70453" y="298752"/>
                      </a:lnTo>
                      <a:lnTo>
                        <a:pt x="69104" y="303427"/>
                      </a:lnTo>
                      <a:lnTo>
                        <a:pt x="68378" y="306439"/>
                      </a:lnTo>
                      <a:lnTo>
                        <a:pt x="68584" y="309348"/>
                      </a:lnTo>
                      <a:lnTo>
                        <a:pt x="69104" y="310908"/>
                      </a:lnTo>
                      <a:lnTo>
                        <a:pt x="66195" y="312154"/>
                      </a:lnTo>
                      <a:lnTo>
                        <a:pt x="61520" y="316000"/>
                      </a:lnTo>
                      <a:lnTo>
                        <a:pt x="63286" y="318389"/>
                      </a:lnTo>
                      <a:lnTo>
                        <a:pt x="67235" y="316417"/>
                      </a:lnTo>
                      <a:lnTo>
                        <a:pt x="70973" y="316309"/>
                      </a:lnTo>
                      <a:lnTo>
                        <a:pt x="70560" y="319115"/>
                      </a:lnTo>
                      <a:lnTo>
                        <a:pt x="64949" y="319846"/>
                      </a:lnTo>
                      <a:lnTo>
                        <a:pt x="64949" y="322338"/>
                      </a:lnTo>
                      <a:lnTo>
                        <a:pt x="66818" y="323171"/>
                      </a:lnTo>
                      <a:lnTo>
                        <a:pt x="65675" y="325973"/>
                      </a:lnTo>
                      <a:lnTo>
                        <a:pt x="65881" y="330061"/>
                      </a:lnTo>
                      <a:lnTo>
                        <a:pt x="67755" y="331482"/>
                      </a:lnTo>
                      <a:lnTo>
                        <a:pt x="70664" y="328156"/>
                      </a:lnTo>
                      <a:lnTo>
                        <a:pt x="72430" y="328366"/>
                      </a:lnTo>
                      <a:lnTo>
                        <a:pt x="73156" y="330061"/>
                      </a:lnTo>
                      <a:lnTo>
                        <a:pt x="69933" y="332625"/>
                      </a:lnTo>
                      <a:lnTo>
                        <a:pt x="70664" y="335431"/>
                      </a:lnTo>
                      <a:lnTo>
                        <a:pt x="73882" y="335637"/>
                      </a:lnTo>
                      <a:lnTo>
                        <a:pt x="79081" y="335637"/>
                      </a:lnTo>
                      <a:lnTo>
                        <a:pt x="83237" y="332831"/>
                      </a:lnTo>
                      <a:lnTo>
                        <a:pt x="84483" y="327533"/>
                      </a:lnTo>
                      <a:lnTo>
                        <a:pt x="86146" y="323898"/>
                      </a:lnTo>
                      <a:lnTo>
                        <a:pt x="88118" y="319115"/>
                      </a:lnTo>
                      <a:lnTo>
                        <a:pt x="89472" y="316623"/>
                      </a:lnTo>
                      <a:lnTo>
                        <a:pt x="89888" y="310388"/>
                      </a:lnTo>
                      <a:lnTo>
                        <a:pt x="93940" y="308935"/>
                      </a:lnTo>
                      <a:lnTo>
                        <a:pt x="94460" y="310805"/>
                      </a:lnTo>
                      <a:lnTo>
                        <a:pt x="92587" y="312257"/>
                      </a:lnTo>
                      <a:lnTo>
                        <a:pt x="92587" y="314857"/>
                      </a:lnTo>
                      <a:lnTo>
                        <a:pt x="92174" y="319012"/>
                      </a:lnTo>
                      <a:lnTo>
                        <a:pt x="89575" y="325350"/>
                      </a:lnTo>
                      <a:lnTo>
                        <a:pt x="86979" y="331899"/>
                      </a:lnTo>
                      <a:lnTo>
                        <a:pt x="84483" y="336264"/>
                      </a:lnTo>
                      <a:lnTo>
                        <a:pt x="79808" y="339173"/>
                      </a:lnTo>
                      <a:lnTo>
                        <a:pt x="81471" y="342186"/>
                      </a:lnTo>
                      <a:lnTo>
                        <a:pt x="78561" y="342499"/>
                      </a:lnTo>
                      <a:lnTo>
                        <a:pt x="76585" y="341146"/>
                      </a:lnTo>
                      <a:lnTo>
                        <a:pt x="72013" y="342602"/>
                      </a:lnTo>
                      <a:lnTo>
                        <a:pt x="73470" y="345408"/>
                      </a:lnTo>
                      <a:lnTo>
                        <a:pt x="69933" y="345928"/>
                      </a:lnTo>
                      <a:lnTo>
                        <a:pt x="66298" y="342082"/>
                      </a:lnTo>
                      <a:lnTo>
                        <a:pt x="63492" y="342499"/>
                      </a:lnTo>
                      <a:lnTo>
                        <a:pt x="61623" y="340039"/>
                      </a:lnTo>
                      <a:lnTo>
                        <a:pt x="59337" y="340039"/>
                      </a:lnTo>
                      <a:lnTo>
                        <a:pt x="59543" y="335014"/>
                      </a:lnTo>
                      <a:lnTo>
                        <a:pt x="58194" y="328259"/>
                      </a:lnTo>
                      <a:lnTo>
                        <a:pt x="55074" y="323378"/>
                      </a:lnTo>
                      <a:lnTo>
                        <a:pt x="49776" y="320052"/>
                      </a:lnTo>
                      <a:lnTo>
                        <a:pt x="45307" y="319115"/>
                      </a:lnTo>
                      <a:lnTo>
                        <a:pt x="37306" y="322651"/>
                      </a:lnTo>
                      <a:lnTo>
                        <a:pt x="36683" y="330061"/>
                      </a:lnTo>
                      <a:lnTo>
                        <a:pt x="41358" y="335224"/>
                      </a:lnTo>
                      <a:lnTo>
                        <a:pt x="40529" y="340039"/>
                      </a:lnTo>
                      <a:lnTo>
                        <a:pt x="41462" y="343015"/>
                      </a:lnTo>
                      <a:lnTo>
                        <a:pt x="44891" y="344162"/>
                      </a:lnTo>
                      <a:lnTo>
                        <a:pt x="47073" y="341979"/>
                      </a:lnTo>
                      <a:lnTo>
                        <a:pt x="49359" y="342289"/>
                      </a:lnTo>
                      <a:lnTo>
                        <a:pt x="49256" y="344368"/>
                      </a:lnTo>
                      <a:lnTo>
                        <a:pt x="46553" y="346135"/>
                      </a:lnTo>
                      <a:lnTo>
                        <a:pt x="46244" y="350012"/>
                      </a:lnTo>
                      <a:lnTo>
                        <a:pt x="50919" y="351020"/>
                      </a:lnTo>
                      <a:lnTo>
                        <a:pt x="51125" y="353199"/>
                      </a:lnTo>
                      <a:lnTo>
                        <a:pt x="46244" y="354552"/>
                      </a:lnTo>
                      <a:lnTo>
                        <a:pt x="40009" y="354759"/>
                      </a:lnTo>
                      <a:lnTo>
                        <a:pt x="38243" y="353616"/>
                      </a:lnTo>
                      <a:lnTo>
                        <a:pt x="34084" y="354136"/>
                      </a:lnTo>
                      <a:lnTo>
                        <a:pt x="33461" y="358188"/>
                      </a:lnTo>
                      <a:lnTo>
                        <a:pt x="28785" y="360994"/>
                      </a:lnTo>
                      <a:lnTo>
                        <a:pt x="24317" y="365669"/>
                      </a:lnTo>
                      <a:lnTo>
                        <a:pt x="24733" y="369411"/>
                      </a:lnTo>
                      <a:lnTo>
                        <a:pt x="25670" y="371491"/>
                      </a:lnTo>
                      <a:lnTo>
                        <a:pt x="24527" y="374190"/>
                      </a:lnTo>
                      <a:close/>
                    </a:path>
                  </a:pathLst>
                </a:custGeom>
                <a:grpFill/>
                <a:ln w="39624" cap="flat">
                  <a:noFill/>
                  <a:prstDash val="solid"/>
                  <a:miter/>
                </a:ln>
              </p:spPr>
              <p:txBody>
                <a:bodyPr rtlCol="0" anchor="ctr"/>
                <a:lstStyle/>
                <a:p>
                  <a:endParaRPr lang="en-US"/>
                </a:p>
              </p:txBody>
            </p:sp>
            <p:sp>
              <p:nvSpPr>
                <p:cNvPr id="268" name="Freeform: Shape 110">
                  <a:extLst>
                    <a:ext uri="{FF2B5EF4-FFF2-40B4-BE49-F238E27FC236}">
                      <a16:creationId xmlns:a16="http://schemas.microsoft.com/office/drawing/2014/main" id="{EB65C400-29CE-4DAE-A14D-28A6F95D8276}"/>
                    </a:ext>
                  </a:extLst>
                </p:cNvPr>
                <p:cNvSpPr/>
                <p:nvPr/>
              </p:nvSpPr>
              <p:spPr>
                <a:xfrm>
                  <a:off x="7888045" y="3881614"/>
                  <a:ext cx="11640" cy="7897"/>
                </a:xfrm>
                <a:custGeom>
                  <a:avLst/>
                  <a:gdLst>
                    <a:gd name="connsiteX0" fmla="*/ 0 w 11640"/>
                    <a:gd name="connsiteY0" fmla="*/ 7898 h 7897"/>
                    <a:gd name="connsiteX1" fmla="*/ 1246 w 11640"/>
                    <a:gd name="connsiteY1" fmla="*/ 2909 h 7897"/>
                    <a:gd name="connsiteX2" fmla="*/ 6652 w 11640"/>
                    <a:gd name="connsiteY2" fmla="*/ 0 h 7897"/>
                    <a:gd name="connsiteX3" fmla="*/ 11640 w 11640"/>
                    <a:gd name="connsiteY3" fmla="*/ 2496 h 7897"/>
                    <a:gd name="connsiteX4" fmla="*/ 8315 w 11640"/>
                    <a:gd name="connsiteY4" fmla="*/ 5195 h 78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40" h="7897">
                      <a:moveTo>
                        <a:pt x="0" y="7898"/>
                      </a:moveTo>
                      <a:lnTo>
                        <a:pt x="1246" y="2909"/>
                      </a:lnTo>
                      <a:lnTo>
                        <a:pt x="6652" y="0"/>
                      </a:lnTo>
                      <a:lnTo>
                        <a:pt x="11640" y="2496"/>
                      </a:lnTo>
                      <a:lnTo>
                        <a:pt x="8315" y="5195"/>
                      </a:lnTo>
                      <a:close/>
                    </a:path>
                  </a:pathLst>
                </a:custGeom>
                <a:grpFill/>
                <a:ln w="39624" cap="flat">
                  <a:noFill/>
                  <a:prstDash val="solid"/>
                  <a:miter/>
                </a:ln>
              </p:spPr>
              <p:txBody>
                <a:bodyPr rtlCol="0" anchor="ctr"/>
                <a:lstStyle/>
                <a:p>
                  <a:endParaRPr lang="en-US"/>
                </a:p>
              </p:txBody>
            </p:sp>
            <p:sp>
              <p:nvSpPr>
                <p:cNvPr id="269" name="Freeform: Shape 111">
                  <a:extLst>
                    <a:ext uri="{FF2B5EF4-FFF2-40B4-BE49-F238E27FC236}">
                      <a16:creationId xmlns:a16="http://schemas.microsoft.com/office/drawing/2014/main" id="{806FB2C7-506F-4AA3-B969-634A98FE470B}"/>
                    </a:ext>
                  </a:extLst>
                </p:cNvPr>
                <p:cNvSpPr/>
                <p:nvPr/>
              </p:nvSpPr>
              <p:spPr>
                <a:xfrm>
                  <a:off x="7785584" y="3747982"/>
                  <a:ext cx="116800" cy="179284"/>
                </a:xfrm>
                <a:custGeom>
                  <a:avLst/>
                  <a:gdLst>
                    <a:gd name="connsiteX0" fmla="*/ 98929 w 116800"/>
                    <a:gd name="connsiteY0" fmla="*/ 138620 h 179284"/>
                    <a:gd name="connsiteX1" fmla="*/ 102461 w 116800"/>
                    <a:gd name="connsiteY1" fmla="*/ 131556 h 179284"/>
                    <a:gd name="connsiteX2" fmla="*/ 108279 w 116800"/>
                    <a:gd name="connsiteY2" fmla="*/ 128853 h 179284"/>
                    <a:gd name="connsiteX3" fmla="*/ 116800 w 116800"/>
                    <a:gd name="connsiteY3" fmla="*/ 122202 h 179284"/>
                    <a:gd name="connsiteX4" fmla="*/ 114102 w 116800"/>
                    <a:gd name="connsiteY4" fmla="*/ 117213 h 179284"/>
                    <a:gd name="connsiteX5" fmla="*/ 111605 w 116800"/>
                    <a:gd name="connsiteY5" fmla="*/ 110982 h 179284"/>
                    <a:gd name="connsiteX6" fmla="*/ 108279 w 116800"/>
                    <a:gd name="connsiteY6" fmla="*/ 103707 h 179284"/>
                    <a:gd name="connsiteX7" fmla="*/ 108279 w 116800"/>
                    <a:gd name="connsiteY7" fmla="*/ 110355 h 179284"/>
                    <a:gd name="connsiteX8" fmla="*/ 105993 w 116800"/>
                    <a:gd name="connsiteY8" fmla="*/ 110982 h 179284"/>
                    <a:gd name="connsiteX9" fmla="*/ 105370 w 116800"/>
                    <a:gd name="connsiteY9" fmla="*/ 106410 h 179284"/>
                    <a:gd name="connsiteX10" fmla="*/ 102461 w 116800"/>
                    <a:gd name="connsiteY10" fmla="*/ 103707 h 179284"/>
                    <a:gd name="connsiteX11" fmla="*/ 98929 w 116800"/>
                    <a:gd name="connsiteY11" fmla="*/ 102461 h 179284"/>
                    <a:gd name="connsiteX12" fmla="*/ 97472 w 116800"/>
                    <a:gd name="connsiteY12" fmla="*/ 104954 h 179284"/>
                    <a:gd name="connsiteX13" fmla="*/ 95603 w 116800"/>
                    <a:gd name="connsiteY13" fmla="*/ 105370 h 179284"/>
                    <a:gd name="connsiteX14" fmla="*/ 93940 w 116800"/>
                    <a:gd name="connsiteY14" fmla="*/ 109319 h 179284"/>
                    <a:gd name="connsiteX15" fmla="*/ 91654 w 116800"/>
                    <a:gd name="connsiteY15" fmla="*/ 106616 h 179284"/>
                    <a:gd name="connsiteX16" fmla="*/ 94147 w 116800"/>
                    <a:gd name="connsiteY16" fmla="*/ 102461 h 179284"/>
                    <a:gd name="connsiteX17" fmla="*/ 95810 w 116800"/>
                    <a:gd name="connsiteY17" fmla="*/ 96433 h 179284"/>
                    <a:gd name="connsiteX18" fmla="*/ 96849 w 116800"/>
                    <a:gd name="connsiteY18" fmla="*/ 87340 h 179284"/>
                    <a:gd name="connsiteX19" fmla="*/ 91654 w 116800"/>
                    <a:gd name="connsiteY19" fmla="*/ 91861 h 179284"/>
                    <a:gd name="connsiteX20" fmla="*/ 95603 w 116800"/>
                    <a:gd name="connsiteY20" fmla="*/ 85003 h 179284"/>
                    <a:gd name="connsiteX21" fmla="*/ 94563 w 116800"/>
                    <a:gd name="connsiteY21" fmla="*/ 81470 h 179284"/>
                    <a:gd name="connsiteX22" fmla="*/ 93734 w 116800"/>
                    <a:gd name="connsiteY22" fmla="*/ 78768 h 179284"/>
                    <a:gd name="connsiteX23" fmla="*/ 89785 w 116800"/>
                    <a:gd name="connsiteY23" fmla="*/ 80014 h 179284"/>
                    <a:gd name="connsiteX24" fmla="*/ 86459 w 116800"/>
                    <a:gd name="connsiteY24" fmla="*/ 77315 h 179284"/>
                    <a:gd name="connsiteX25" fmla="*/ 85352 w 116800"/>
                    <a:gd name="connsiteY25" fmla="*/ 74474 h 179284"/>
                    <a:gd name="connsiteX26" fmla="*/ 88813 w 116800"/>
                    <a:gd name="connsiteY26" fmla="*/ 72878 h 179284"/>
                    <a:gd name="connsiteX27" fmla="*/ 90337 w 116800"/>
                    <a:gd name="connsiteY27" fmla="*/ 71215 h 179284"/>
                    <a:gd name="connsiteX28" fmla="*/ 90198 w 116800"/>
                    <a:gd name="connsiteY28" fmla="*/ 63595 h 179284"/>
                    <a:gd name="connsiteX29" fmla="*/ 88674 w 116800"/>
                    <a:gd name="connsiteY29" fmla="*/ 60134 h 179284"/>
                    <a:gd name="connsiteX30" fmla="*/ 84241 w 116800"/>
                    <a:gd name="connsiteY30" fmla="*/ 57987 h 179284"/>
                    <a:gd name="connsiteX31" fmla="*/ 81054 w 116800"/>
                    <a:gd name="connsiteY31" fmla="*/ 59857 h 179284"/>
                    <a:gd name="connsiteX32" fmla="*/ 79669 w 116800"/>
                    <a:gd name="connsiteY32" fmla="*/ 62766 h 179284"/>
                    <a:gd name="connsiteX33" fmla="*/ 79669 w 116800"/>
                    <a:gd name="connsiteY33" fmla="*/ 66992 h 179284"/>
                    <a:gd name="connsiteX34" fmla="*/ 81542 w 116800"/>
                    <a:gd name="connsiteY34" fmla="*/ 70922 h 179284"/>
                    <a:gd name="connsiteX35" fmla="*/ 84102 w 116800"/>
                    <a:gd name="connsiteY35" fmla="*/ 74612 h 179284"/>
                    <a:gd name="connsiteX36" fmla="*/ 83828 w 116800"/>
                    <a:gd name="connsiteY36" fmla="*/ 78073 h 179284"/>
                    <a:gd name="connsiteX37" fmla="*/ 79669 w 116800"/>
                    <a:gd name="connsiteY37" fmla="*/ 77589 h 179284"/>
                    <a:gd name="connsiteX38" fmla="*/ 75652 w 116800"/>
                    <a:gd name="connsiteY38" fmla="*/ 73989 h 179284"/>
                    <a:gd name="connsiteX39" fmla="*/ 74196 w 116800"/>
                    <a:gd name="connsiteY39" fmla="*/ 68651 h 179284"/>
                    <a:gd name="connsiteX40" fmla="*/ 73712 w 116800"/>
                    <a:gd name="connsiteY40" fmla="*/ 62694 h 179284"/>
                    <a:gd name="connsiteX41" fmla="*/ 73712 w 116800"/>
                    <a:gd name="connsiteY41" fmla="*/ 58817 h 179284"/>
                    <a:gd name="connsiteX42" fmla="*/ 75720 w 116800"/>
                    <a:gd name="connsiteY42" fmla="*/ 56670 h 179284"/>
                    <a:gd name="connsiteX43" fmla="*/ 74057 w 116800"/>
                    <a:gd name="connsiteY43" fmla="*/ 53344 h 179284"/>
                    <a:gd name="connsiteX44" fmla="*/ 68933 w 116800"/>
                    <a:gd name="connsiteY44" fmla="*/ 52999 h 179284"/>
                    <a:gd name="connsiteX45" fmla="*/ 66647 w 116800"/>
                    <a:gd name="connsiteY45" fmla="*/ 53757 h 179284"/>
                    <a:gd name="connsiteX46" fmla="*/ 65262 w 116800"/>
                    <a:gd name="connsiteY46" fmla="*/ 51887 h 179284"/>
                    <a:gd name="connsiteX47" fmla="*/ 59023 w 116800"/>
                    <a:gd name="connsiteY47" fmla="*/ 50431 h 179284"/>
                    <a:gd name="connsiteX48" fmla="*/ 59023 w 116800"/>
                    <a:gd name="connsiteY48" fmla="*/ 47938 h 179284"/>
                    <a:gd name="connsiteX49" fmla="*/ 60273 w 116800"/>
                    <a:gd name="connsiteY49" fmla="*/ 46970 h 179284"/>
                    <a:gd name="connsiteX50" fmla="*/ 60202 w 116800"/>
                    <a:gd name="connsiteY50" fmla="*/ 42811 h 179284"/>
                    <a:gd name="connsiteX51" fmla="*/ 56948 w 116800"/>
                    <a:gd name="connsiteY51" fmla="*/ 39902 h 179284"/>
                    <a:gd name="connsiteX52" fmla="*/ 54868 w 116800"/>
                    <a:gd name="connsiteY52" fmla="*/ 36993 h 179284"/>
                    <a:gd name="connsiteX53" fmla="*/ 54038 w 116800"/>
                    <a:gd name="connsiteY53" fmla="*/ 32143 h 179284"/>
                    <a:gd name="connsiteX54" fmla="*/ 51717 w 116800"/>
                    <a:gd name="connsiteY54" fmla="*/ 26603 h 179284"/>
                    <a:gd name="connsiteX55" fmla="*/ 49328 w 116800"/>
                    <a:gd name="connsiteY55" fmla="*/ 20368 h 179284"/>
                    <a:gd name="connsiteX56" fmla="*/ 48113 w 116800"/>
                    <a:gd name="connsiteY56" fmla="*/ 13232 h 179284"/>
                    <a:gd name="connsiteX57" fmla="*/ 44894 w 116800"/>
                    <a:gd name="connsiteY57" fmla="*/ 7969 h 179284"/>
                    <a:gd name="connsiteX58" fmla="*/ 40457 w 116800"/>
                    <a:gd name="connsiteY58" fmla="*/ 4643 h 179284"/>
                    <a:gd name="connsiteX59" fmla="*/ 36858 w 116800"/>
                    <a:gd name="connsiteY59" fmla="*/ 1457 h 179284"/>
                    <a:gd name="connsiteX60" fmla="*/ 33187 w 116800"/>
                    <a:gd name="connsiteY60" fmla="*/ 0 h 179284"/>
                    <a:gd name="connsiteX61" fmla="*/ 32425 w 116800"/>
                    <a:gd name="connsiteY61" fmla="*/ 3397 h 179284"/>
                    <a:gd name="connsiteX62" fmla="*/ 30484 w 116800"/>
                    <a:gd name="connsiteY62" fmla="*/ 1873 h 179284"/>
                    <a:gd name="connsiteX63" fmla="*/ 28127 w 116800"/>
                    <a:gd name="connsiteY63" fmla="*/ 556 h 179284"/>
                    <a:gd name="connsiteX64" fmla="*/ 25495 w 116800"/>
                    <a:gd name="connsiteY64" fmla="*/ 1663 h 179284"/>
                    <a:gd name="connsiteX65" fmla="*/ 24666 w 116800"/>
                    <a:gd name="connsiteY65" fmla="*/ 4711 h 179284"/>
                    <a:gd name="connsiteX66" fmla="*/ 24178 w 116800"/>
                    <a:gd name="connsiteY66" fmla="*/ 7203 h 179284"/>
                    <a:gd name="connsiteX67" fmla="*/ 26813 w 116800"/>
                    <a:gd name="connsiteY67" fmla="*/ 8453 h 179284"/>
                    <a:gd name="connsiteX68" fmla="*/ 29861 w 116800"/>
                    <a:gd name="connsiteY68" fmla="*/ 9354 h 179284"/>
                    <a:gd name="connsiteX69" fmla="*/ 33187 w 116800"/>
                    <a:gd name="connsiteY69" fmla="*/ 9561 h 179284"/>
                    <a:gd name="connsiteX70" fmla="*/ 36302 w 116800"/>
                    <a:gd name="connsiteY70" fmla="*/ 10668 h 179284"/>
                    <a:gd name="connsiteX71" fmla="*/ 36858 w 116800"/>
                    <a:gd name="connsiteY71" fmla="*/ 15311 h 179284"/>
                    <a:gd name="connsiteX72" fmla="*/ 34227 w 116800"/>
                    <a:gd name="connsiteY72" fmla="*/ 18566 h 179284"/>
                    <a:gd name="connsiteX73" fmla="*/ 30901 w 116800"/>
                    <a:gd name="connsiteY73" fmla="*/ 18427 h 179284"/>
                    <a:gd name="connsiteX74" fmla="*/ 29650 w 116800"/>
                    <a:gd name="connsiteY74" fmla="*/ 17181 h 179284"/>
                    <a:gd name="connsiteX75" fmla="*/ 24666 w 116800"/>
                    <a:gd name="connsiteY75" fmla="*/ 17320 h 179284"/>
                    <a:gd name="connsiteX76" fmla="*/ 27226 w 116800"/>
                    <a:gd name="connsiteY76" fmla="*/ 20229 h 179284"/>
                    <a:gd name="connsiteX77" fmla="*/ 28476 w 116800"/>
                    <a:gd name="connsiteY77" fmla="*/ 21820 h 179284"/>
                    <a:gd name="connsiteX78" fmla="*/ 25563 w 116800"/>
                    <a:gd name="connsiteY78" fmla="*/ 21546 h 179284"/>
                    <a:gd name="connsiteX79" fmla="*/ 22725 w 116800"/>
                    <a:gd name="connsiteY79" fmla="*/ 23693 h 179284"/>
                    <a:gd name="connsiteX80" fmla="*/ 21892 w 116800"/>
                    <a:gd name="connsiteY80" fmla="*/ 21130 h 179284"/>
                    <a:gd name="connsiteX81" fmla="*/ 20094 w 116800"/>
                    <a:gd name="connsiteY81" fmla="*/ 19328 h 179284"/>
                    <a:gd name="connsiteX82" fmla="*/ 17808 w 116800"/>
                    <a:gd name="connsiteY82" fmla="*/ 18772 h 179284"/>
                    <a:gd name="connsiteX83" fmla="*/ 15383 w 116800"/>
                    <a:gd name="connsiteY83" fmla="*/ 21475 h 179284"/>
                    <a:gd name="connsiteX84" fmla="*/ 14133 w 116800"/>
                    <a:gd name="connsiteY84" fmla="*/ 24940 h 179284"/>
                    <a:gd name="connsiteX85" fmla="*/ 12887 w 116800"/>
                    <a:gd name="connsiteY85" fmla="*/ 27988 h 179284"/>
                    <a:gd name="connsiteX86" fmla="*/ 16351 w 116800"/>
                    <a:gd name="connsiteY86" fmla="*/ 29789 h 179284"/>
                    <a:gd name="connsiteX87" fmla="*/ 12196 w 116800"/>
                    <a:gd name="connsiteY87" fmla="*/ 33738 h 179284"/>
                    <a:gd name="connsiteX88" fmla="*/ 15034 w 116800"/>
                    <a:gd name="connsiteY88" fmla="*/ 34707 h 179284"/>
                    <a:gd name="connsiteX89" fmla="*/ 17113 w 116800"/>
                    <a:gd name="connsiteY89" fmla="*/ 35123 h 179284"/>
                    <a:gd name="connsiteX90" fmla="*/ 18570 w 116800"/>
                    <a:gd name="connsiteY90" fmla="*/ 37616 h 179284"/>
                    <a:gd name="connsiteX91" fmla="*/ 25567 w 116800"/>
                    <a:gd name="connsiteY91" fmla="*/ 40247 h 179284"/>
                    <a:gd name="connsiteX92" fmla="*/ 21757 w 116800"/>
                    <a:gd name="connsiteY92" fmla="*/ 42049 h 179284"/>
                    <a:gd name="connsiteX93" fmla="*/ 22031 w 116800"/>
                    <a:gd name="connsiteY93" fmla="*/ 46204 h 179284"/>
                    <a:gd name="connsiteX94" fmla="*/ 28198 w 116800"/>
                    <a:gd name="connsiteY94" fmla="*/ 48355 h 179284"/>
                    <a:gd name="connsiteX95" fmla="*/ 27503 w 116800"/>
                    <a:gd name="connsiteY95" fmla="*/ 50709 h 179284"/>
                    <a:gd name="connsiteX96" fmla="*/ 22169 w 116800"/>
                    <a:gd name="connsiteY96" fmla="*/ 49947 h 179284"/>
                    <a:gd name="connsiteX97" fmla="*/ 18498 w 116800"/>
                    <a:gd name="connsiteY97" fmla="*/ 49256 h 179284"/>
                    <a:gd name="connsiteX98" fmla="*/ 16629 w 116800"/>
                    <a:gd name="connsiteY98" fmla="*/ 47315 h 179284"/>
                    <a:gd name="connsiteX99" fmla="*/ 13303 w 116800"/>
                    <a:gd name="connsiteY99" fmla="*/ 47315 h 179284"/>
                    <a:gd name="connsiteX100" fmla="*/ 7898 w 116800"/>
                    <a:gd name="connsiteY100" fmla="*/ 48839 h 179284"/>
                    <a:gd name="connsiteX101" fmla="*/ 6445 w 116800"/>
                    <a:gd name="connsiteY101" fmla="*/ 52856 h 179284"/>
                    <a:gd name="connsiteX102" fmla="*/ 8731 w 116800"/>
                    <a:gd name="connsiteY102" fmla="*/ 56182 h 179284"/>
                    <a:gd name="connsiteX103" fmla="*/ 12196 w 116800"/>
                    <a:gd name="connsiteY103" fmla="*/ 59369 h 179284"/>
                    <a:gd name="connsiteX104" fmla="*/ 14343 w 116800"/>
                    <a:gd name="connsiteY104" fmla="*/ 60269 h 179284"/>
                    <a:gd name="connsiteX105" fmla="*/ 11363 w 116800"/>
                    <a:gd name="connsiteY105" fmla="*/ 63595 h 179284"/>
                    <a:gd name="connsiteX106" fmla="*/ 10116 w 116800"/>
                    <a:gd name="connsiteY106" fmla="*/ 60893 h 179284"/>
                    <a:gd name="connsiteX107" fmla="*/ 6100 w 116800"/>
                    <a:gd name="connsiteY107" fmla="*/ 60202 h 179284"/>
                    <a:gd name="connsiteX108" fmla="*/ 2568 w 116800"/>
                    <a:gd name="connsiteY108" fmla="*/ 61377 h 179284"/>
                    <a:gd name="connsiteX109" fmla="*/ 1250 w 116800"/>
                    <a:gd name="connsiteY109" fmla="*/ 63456 h 179284"/>
                    <a:gd name="connsiteX110" fmla="*/ 2080 w 116800"/>
                    <a:gd name="connsiteY110" fmla="*/ 66298 h 179284"/>
                    <a:gd name="connsiteX111" fmla="*/ 4989 w 116800"/>
                    <a:gd name="connsiteY111" fmla="*/ 69310 h 179284"/>
                    <a:gd name="connsiteX112" fmla="*/ 8315 w 116800"/>
                    <a:gd name="connsiteY112" fmla="*/ 69898 h 179284"/>
                    <a:gd name="connsiteX113" fmla="*/ 13375 w 116800"/>
                    <a:gd name="connsiteY113" fmla="*/ 67751 h 179284"/>
                    <a:gd name="connsiteX114" fmla="*/ 14065 w 116800"/>
                    <a:gd name="connsiteY114" fmla="*/ 68997 h 179284"/>
                    <a:gd name="connsiteX115" fmla="*/ 9910 w 116800"/>
                    <a:gd name="connsiteY115" fmla="*/ 72184 h 179284"/>
                    <a:gd name="connsiteX116" fmla="*/ 11918 w 116800"/>
                    <a:gd name="connsiteY116" fmla="*/ 74402 h 179284"/>
                    <a:gd name="connsiteX117" fmla="*/ 13581 w 116800"/>
                    <a:gd name="connsiteY117" fmla="*/ 75442 h 179284"/>
                    <a:gd name="connsiteX118" fmla="*/ 18292 w 116800"/>
                    <a:gd name="connsiteY118" fmla="*/ 71283 h 179284"/>
                    <a:gd name="connsiteX119" fmla="*/ 21062 w 116800"/>
                    <a:gd name="connsiteY119" fmla="*/ 68096 h 179284"/>
                    <a:gd name="connsiteX120" fmla="*/ 22725 w 116800"/>
                    <a:gd name="connsiteY120" fmla="*/ 69624 h 179284"/>
                    <a:gd name="connsiteX121" fmla="*/ 26190 w 116800"/>
                    <a:gd name="connsiteY121" fmla="*/ 71283 h 179284"/>
                    <a:gd name="connsiteX122" fmla="*/ 23416 w 116800"/>
                    <a:gd name="connsiteY122" fmla="*/ 72946 h 179284"/>
                    <a:gd name="connsiteX123" fmla="*/ 21130 w 116800"/>
                    <a:gd name="connsiteY123" fmla="*/ 73918 h 179284"/>
                    <a:gd name="connsiteX124" fmla="*/ 18776 w 116800"/>
                    <a:gd name="connsiteY124" fmla="*/ 76966 h 179284"/>
                    <a:gd name="connsiteX125" fmla="*/ 19121 w 116800"/>
                    <a:gd name="connsiteY125" fmla="*/ 78280 h 179284"/>
                    <a:gd name="connsiteX126" fmla="*/ 21407 w 116800"/>
                    <a:gd name="connsiteY126" fmla="*/ 80704 h 179284"/>
                    <a:gd name="connsiteX127" fmla="*/ 20784 w 116800"/>
                    <a:gd name="connsiteY127" fmla="*/ 82578 h 179284"/>
                    <a:gd name="connsiteX128" fmla="*/ 18844 w 116800"/>
                    <a:gd name="connsiteY128" fmla="*/ 81054 h 179284"/>
                    <a:gd name="connsiteX129" fmla="*/ 13025 w 116800"/>
                    <a:gd name="connsiteY129" fmla="*/ 80915 h 179284"/>
                    <a:gd name="connsiteX130" fmla="*/ 9632 w 116800"/>
                    <a:gd name="connsiteY130" fmla="*/ 80081 h 179284"/>
                    <a:gd name="connsiteX131" fmla="*/ 6167 w 116800"/>
                    <a:gd name="connsiteY131" fmla="*/ 77657 h 179284"/>
                    <a:gd name="connsiteX132" fmla="*/ 4227 w 116800"/>
                    <a:gd name="connsiteY132" fmla="*/ 75371 h 179284"/>
                    <a:gd name="connsiteX133" fmla="*/ 349 w 116800"/>
                    <a:gd name="connsiteY133" fmla="*/ 75232 h 179284"/>
                    <a:gd name="connsiteX134" fmla="*/ 0 w 116800"/>
                    <a:gd name="connsiteY134" fmla="*/ 78073 h 179284"/>
                    <a:gd name="connsiteX135" fmla="*/ 2357 w 116800"/>
                    <a:gd name="connsiteY135" fmla="*/ 79875 h 179284"/>
                    <a:gd name="connsiteX136" fmla="*/ 1802 w 116800"/>
                    <a:gd name="connsiteY136" fmla="*/ 82578 h 179284"/>
                    <a:gd name="connsiteX137" fmla="*/ 1802 w 116800"/>
                    <a:gd name="connsiteY137" fmla="*/ 87078 h 179284"/>
                    <a:gd name="connsiteX138" fmla="*/ 2635 w 116800"/>
                    <a:gd name="connsiteY138" fmla="*/ 92067 h 179284"/>
                    <a:gd name="connsiteX139" fmla="*/ 5199 w 116800"/>
                    <a:gd name="connsiteY139" fmla="*/ 95945 h 179284"/>
                    <a:gd name="connsiteX140" fmla="*/ 7207 w 116800"/>
                    <a:gd name="connsiteY140" fmla="*/ 99409 h 179284"/>
                    <a:gd name="connsiteX141" fmla="*/ 9771 w 116800"/>
                    <a:gd name="connsiteY141" fmla="*/ 102251 h 179284"/>
                    <a:gd name="connsiteX142" fmla="*/ 13303 w 116800"/>
                    <a:gd name="connsiteY142" fmla="*/ 102112 h 179284"/>
                    <a:gd name="connsiteX143" fmla="*/ 16558 w 116800"/>
                    <a:gd name="connsiteY143" fmla="*/ 100727 h 179284"/>
                    <a:gd name="connsiteX144" fmla="*/ 19399 w 116800"/>
                    <a:gd name="connsiteY144" fmla="*/ 100449 h 179284"/>
                    <a:gd name="connsiteX145" fmla="*/ 22654 w 116800"/>
                    <a:gd name="connsiteY145" fmla="*/ 96083 h 179284"/>
                    <a:gd name="connsiteX146" fmla="*/ 24317 w 116800"/>
                    <a:gd name="connsiteY146" fmla="*/ 97472 h 179284"/>
                    <a:gd name="connsiteX147" fmla="*/ 24249 w 116800"/>
                    <a:gd name="connsiteY147" fmla="*/ 101144 h 179284"/>
                    <a:gd name="connsiteX148" fmla="*/ 21269 w 116800"/>
                    <a:gd name="connsiteY148" fmla="*/ 103564 h 179284"/>
                    <a:gd name="connsiteX149" fmla="*/ 17459 w 116800"/>
                    <a:gd name="connsiteY149" fmla="*/ 106751 h 179284"/>
                    <a:gd name="connsiteX150" fmla="*/ 11017 w 116800"/>
                    <a:gd name="connsiteY150" fmla="*/ 108069 h 179284"/>
                    <a:gd name="connsiteX151" fmla="*/ 9910 w 116800"/>
                    <a:gd name="connsiteY151" fmla="*/ 110978 h 179284"/>
                    <a:gd name="connsiteX152" fmla="*/ 10878 w 116800"/>
                    <a:gd name="connsiteY152" fmla="*/ 115272 h 179284"/>
                    <a:gd name="connsiteX153" fmla="*/ 14482 w 116800"/>
                    <a:gd name="connsiteY153" fmla="*/ 118320 h 179284"/>
                    <a:gd name="connsiteX154" fmla="*/ 16768 w 116800"/>
                    <a:gd name="connsiteY154" fmla="*/ 121507 h 179284"/>
                    <a:gd name="connsiteX155" fmla="*/ 19471 w 116800"/>
                    <a:gd name="connsiteY155" fmla="*/ 118943 h 179284"/>
                    <a:gd name="connsiteX156" fmla="*/ 22796 w 116800"/>
                    <a:gd name="connsiteY156" fmla="*/ 116451 h 179284"/>
                    <a:gd name="connsiteX157" fmla="*/ 24594 w 116800"/>
                    <a:gd name="connsiteY157" fmla="*/ 114026 h 179284"/>
                    <a:gd name="connsiteX158" fmla="*/ 26674 w 116800"/>
                    <a:gd name="connsiteY158" fmla="*/ 114999 h 179284"/>
                    <a:gd name="connsiteX159" fmla="*/ 28130 w 116800"/>
                    <a:gd name="connsiteY159" fmla="*/ 116312 h 179284"/>
                    <a:gd name="connsiteX160" fmla="*/ 26257 w 116800"/>
                    <a:gd name="connsiteY160" fmla="*/ 119221 h 179284"/>
                    <a:gd name="connsiteX161" fmla="*/ 26813 w 116800"/>
                    <a:gd name="connsiteY161" fmla="*/ 122618 h 179284"/>
                    <a:gd name="connsiteX162" fmla="*/ 29861 w 116800"/>
                    <a:gd name="connsiteY162" fmla="*/ 120884 h 179284"/>
                    <a:gd name="connsiteX163" fmla="*/ 31456 w 116800"/>
                    <a:gd name="connsiteY163" fmla="*/ 117146 h 179284"/>
                    <a:gd name="connsiteX164" fmla="*/ 32770 w 116800"/>
                    <a:gd name="connsiteY164" fmla="*/ 113820 h 179284"/>
                    <a:gd name="connsiteX165" fmla="*/ 33603 w 116800"/>
                    <a:gd name="connsiteY165" fmla="*/ 114721 h 179284"/>
                    <a:gd name="connsiteX166" fmla="*/ 33810 w 116800"/>
                    <a:gd name="connsiteY166" fmla="*/ 117352 h 179284"/>
                    <a:gd name="connsiteX167" fmla="*/ 36580 w 116800"/>
                    <a:gd name="connsiteY167" fmla="*/ 115828 h 179284"/>
                    <a:gd name="connsiteX168" fmla="*/ 37342 w 116800"/>
                    <a:gd name="connsiteY168" fmla="*/ 113474 h 179284"/>
                    <a:gd name="connsiteX169" fmla="*/ 39628 w 116800"/>
                    <a:gd name="connsiteY169" fmla="*/ 113403 h 179284"/>
                    <a:gd name="connsiteX170" fmla="*/ 43025 w 116800"/>
                    <a:gd name="connsiteY170" fmla="*/ 111601 h 179284"/>
                    <a:gd name="connsiteX171" fmla="*/ 44688 w 116800"/>
                    <a:gd name="connsiteY171" fmla="*/ 112708 h 179284"/>
                    <a:gd name="connsiteX172" fmla="*/ 42192 w 116800"/>
                    <a:gd name="connsiteY172" fmla="*/ 115828 h 179284"/>
                    <a:gd name="connsiteX173" fmla="*/ 43926 w 116800"/>
                    <a:gd name="connsiteY173" fmla="*/ 117558 h 179284"/>
                    <a:gd name="connsiteX174" fmla="*/ 46835 w 116800"/>
                    <a:gd name="connsiteY174" fmla="*/ 118392 h 179284"/>
                    <a:gd name="connsiteX175" fmla="*/ 50645 w 116800"/>
                    <a:gd name="connsiteY175" fmla="*/ 116522 h 179284"/>
                    <a:gd name="connsiteX176" fmla="*/ 54801 w 116800"/>
                    <a:gd name="connsiteY176" fmla="*/ 115066 h 179284"/>
                    <a:gd name="connsiteX177" fmla="*/ 56602 w 116800"/>
                    <a:gd name="connsiteY177" fmla="*/ 116245 h 179284"/>
                    <a:gd name="connsiteX178" fmla="*/ 55701 w 116800"/>
                    <a:gd name="connsiteY178" fmla="*/ 118670 h 179284"/>
                    <a:gd name="connsiteX179" fmla="*/ 50784 w 116800"/>
                    <a:gd name="connsiteY179" fmla="*/ 120122 h 179284"/>
                    <a:gd name="connsiteX180" fmla="*/ 47248 w 116800"/>
                    <a:gd name="connsiteY180" fmla="*/ 121023 h 179284"/>
                    <a:gd name="connsiteX181" fmla="*/ 43438 w 116800"/>
                    <a:gd name="connsiteY181" fmla="*/ 120471 h 179284"/>
                    <a:gd name="connsiteX182" fmla="*/ 41430 w 116800"/>
                    <a:gd name="connsiteY182" fmla="*/ 121301 h 179284"/>
                    <a:gd name="connsiteX183" fmla="*/ 41085 w 116800"/>
                    <a:gd name="connsiteY183" fmla="*/ 123309 h 179284"/>
                    <a:gd name="connsiteX184" fmla="*/ 43648 w 116800"/>
                    <a:gd name="connsiteY184" fmla="*/ 125250 h 179284"/>
                    <a:gd name="connsiteX185" fmla="*/ 48117 w 116800"/>
                    <a:gd name="connsiteY185" fmla="*/ 125317 h 179284"/>
                    <a:gd name="connsiteX186" fmla="*/ 53348 w 116800"/>
                    <a:gd name="connsiteY186" fmla="*/ 123519 h 179284"/>
                    <a:gd name="connsiteX187" fmla="*/ 58404 w 116800"/>
                    <a:gd name="connsiteY187" fmla="*/ 122825 h 179284"/>
                    <a:gd name="connsiteX188" fmla="*/ 61659 w 116800"/>
                    <a:gd name="connsiteY188" fmla="*/ 123654 h 179284"/>
                    <a:gd name="connsiteX189" fmla="*/ 61035 w 116800"/>
                    <a:gd name="connsiteY189" fmla="*/ 125250 h 179284"/>
                    <a:gd name="connsiteX190" fmla="*/ 56047 w 116800"/>
                    <a:gd name="connsiteY190" fmla="*/ 127123 h 179284"/>
                    <a:gd name="connsiteX191" fmla="*/ 49605 w 116800"/>
                    <a:gd name="connsiteY191" fmla="*/ 128647 h 179284"/>
                    <a:gd name="connsiteX192" fmla="*/ 43855 w 116800"/>
                    <a:gd name="connsiteY192" fmla="*/ 128782 h 179284"/>
                    <a:gd name="connsiteX193" fmla="*/ 39005 w 116800"/>
                    <a:gd name="connsiteY193" fmla="*/ 129060 h 179284"/>
                    <a:gd name="connsiteX194" fmla="*/ 37687 w 116800"/>
                    <a:gd name="connsiteY194" fmla="*/ 130516 h 179284"/>
                    <a:gd name="connsiteX195" fmla="*/ 35195 w 116800"/>
                    <a:gd name="connsiteY195" fmla="*/ 129476 h 179284"/>
                    <a:gd name="connsiteX196" fmla="*/ 32976 w 116800"/>
                    <a:gd name="connsiteY196" fmla="*/ 128643 h 179284"/>
                    <a:gd name="connsiteX197" fmla="*/ 32702 w 116800"/>
                    <a:gd name="connsiteY197" fmla="*/ 132592 h 179284"/>
                    <a:gd name="connsiteX198" fmla="*/ 29027 w 116800"/>
                    <a:gd name="connsiteY198" fmla="*/ 135573 h 179284"/>
                    <a:gd name="connsiteX199" fmla="*/ 24872 w 116800"/>
                    <a:gd name="connsiteY199" fmla="*/ 137235 h 179284"/>
                    <a:gd name="connsiteX200" fmla="*/ 24872 w 116800"/>
                    <a:gd name="connsiteY200" fmla="*/ 140490 h 179284"/>
                    <a:gd name="connsiteX201" fmla="*/ 28059 w 116800"/>
                    <a:gd name="connsiteY201" fmla="*/ 145411 h 179284"/>
                    <a:gd name="connsiteX202" fmla="*/ 33810 w 116800"/>
                    <a:gd name="connsiteY202" fmla="*/ 146240 h 179284"/>
                    <a:gd name="connsiteX203" fmla="*/ 36374 w 116800"/>
                    <a:gd name="connsiteY203" fmla="*/ 149288 h 179284"/>
                    <a:gd name="connsiteX204" fmla="*/ 35612 w 116800"/>
                    <a:gd name="connsiteY204" fmla="*/ 150812 h 179284"/>
                    <a:gd name="connsiteX205" fmla="*/ 31869 w 116800"/>
                    <a:gd name="connsiteY205" fmla="*/ 148598 h 179284"/>
                    <a:gd name="connsiteX206" fmla="*/ 29166 w 116800"/>
                    <a:gd name="connsiteY206" fmla="*/ 148526 h 179284"/>
                    <a:gd name="connsiteX207" fmla="*/ 29516 w 116800"/>
                    <a:gd name="connsiteY207" fmla="*/ 150328 h 179284"/>
                    <a:gd name="connsiteX208" fmla="*/ 31663 w 116800"/>
                    <a:gd name="connsiteY208" fmla="*/ 153515 h 179284"/>
                    <a:gd name="connsiteX209" fmla="*/ 33949 w 116800"/>
                    <a:gd name="connsiteY209" fmla="*/ 157115 h 179284"/>
                    <a:gd name="connsiteX210" fmla="*/ 37552 w 116800"/>
                    <a:gd name="connsiteY210" fmla="*/ 156357 h 179284"/>
                    <a:gd name="connsiteX211" fmla="*/ 40807 w 116800"/>
                    <a:gd name="connsiteY211" fmla="*/ 155730 h 179284"/>
                    <a:gd name="connsiteX212" fmla="*/ 42676 w 116800"/>
                    <a:gd name="connsiteY212" fmla="*/ 158365 h 179284"/>
                    <a:gd name="connsiteX213" fmla="*/ 50157 w 116800"/>
                    <a:gd name="connsiteY213" fmla="*/ 157881 h 179284"/>
                    <a:gd name="connsiteX214" fmla="*/ 50919 w 116800"/>
                    <a:gd name="connsiteY214" fmla="*/ 159889 h 179284"/>
                    <a:gd name="connsiteX215" fmla="*/ 49744 w 116800"/>
                    <a:gd name="connsiteY215" fmla="*/ 161965 h 179284"/>
                    <a:gd name="connsiteX216" fmla="*/ 42470 w 116800"/>
                    <a:gd name="connsiteY216" fmla="*/ 161965 h 179284"/>
                    <a:gd name="connsiteX217" fmla="*/ 37691 w 116800"/>
                    <a:gd name="connsiteY217" fmla="*/ 163767 h 179284"/>
                    <a:gd name="connsiteX218" fmla="*/ 38866 w 116800"/>
                    <a:gd name="connsiteY218" fmla="*/ 167299 h 179284"/>
                    <a:gd name="connsiteX219" fmla="*/ 41362 w 116800"/>
                    <a:gd name="connsiteY219" fmla="*/ 170696 h 179284"/>
                    <a:gd name="connsiteX220" fmla="*/ 44204 w 116800"/>
                    <a:gd name="connsiteY220" fmla="*/ 174157 h 179284"/>
                    <a:gd name="connsiteX221" fmla="*/ 46280 w 116800"/>
                    <a:gd name="connsiteY221" fmla="*/ 175129 h 179284"/>
                    <a:gd name="connsiteX222" fmla="*/ 48915 w 116800"/>
                    <a:gd name="connsiteY222" fmla="*/ 174434 h 179284"/>
                    <a:gd name="connsiteX223" fmla="*/ 50990 w 116800"/>
                    <a:gd name="connsiteY223" fmla="*/ 177344 h 179284"/>
                    <a:gd name="connsiteX224" fmla="*/ 54455 w 116800"/>
                    <a:gd name="connsiteY224" fmla="*/ 177760 h 179284"/>
                    <a:gd name="connsiteX225" fmla="*/ 57154 w 116800"/>
                    <a:gd name="connsiteY225" fmla="*/ 179284 h 179284"/>
                    <a:gd name="connsiteX226" fmla="*/ 61936 w 116800"/>
                    <a:gd name="connsiteY226" fmla="*/ 179284 h 179284"/>
                    <a:gd name="connsiteX227" fmla="*/ 63806 w 116800"/>
                    <a:gd name="connsiteY227" fmla="*/ 176443 h 179284"/>
                    <a:gd name="connsiteX228" fmla="*/ 62976 w 116800"/>
                    <a:gd name="connsiteY228" fmla="*/ 173188 h 179284"/>
                    <a:gd name="connsiteX229" fmla="*/ 61936 w 116800"/>
                    <a:gd name="connsiteY229" fmla="*/ 170831 h 179284"/>
                    <a:gd name="connsiteX230" fmla="*/ 63460 w 116800"/>
                    <a:gd name="connsiteY230" fmla="*/ 170140 h 179284"/>
                    <a:gd name="connsiteX231" fmla="*/ 66024 w 116800"/>
                    <a:gd name="connsiteY231" fmla="*/ 171561 h 179284"/>
                    <a:gd name="connsiteX232" fmla="*/ 67754 w 116800"/>
                    <a:gd name="connsiteY232" fmla="*/ 175542 h 179284"/>
                    <a:gd name="connsiteX233" fmla="*/ 69556 w 116800"/>
                    <a:gd name="connsiteY233" fmla="*/ 175197 h 179284"/>
                    <a:gd name="connsiteX234" fmla="*/ 68655 w 116800"/>
                    <a:gd name="connsiteY234" fmla="*/ 167370 h 179284"/>
                    <a:gd name="connsiteX235" fmla="*/ 66231 w 116800"/>
                    <a:gd name="connsiteY235" fmla="*/ 163350 h 179284"/>
                    <a:gd name="connsiteX236" fmla="*/ 65746 w 116800"/>
                    <a:gd name="connsiteY236" fmla="*/ 158710 h 179284"/>
                    <a:gd name="connsiteX237" fmla="*/ 66369 w 116800"/>
                    <a:gd name="connsiteY237" fmla="*/ 156631 h 179284"/>
                    <a:gd name="connsiteX238" fmla="*/ 67893 w 116800"/>
                    <a:gd name="connsiteY238" fmla="*/ 157464 h 179284"/>
                    <a:gd name="connsiteX239" fmla="*/ 69350 w 116800"/>
                    <a:gd name="connsiteY239" fmla="*/ 162104 h 179284"/>
                    <a:gd name="connsiteX240" fmla="*/ 71291 w 116800"/>
                    <a:gd name="connsiteY240" fmla="*/ 166608 h 179284"/>
                    <a:gd name="connsiteX241" fmla="*/ 73366 w 116800"/>
                    <a:gd name="connsiteY241" fmla="*/ 170831 h 179284"/>
                    <a:gd name="connsiteX242" fmla="*/ 74616 w 116800"/>
                    <a:gd name="connsiteY242" fmla="*/ 176030 h 179284"/>
                    <a:gd name="connsiteX243" fmla="*/ 76347 w 116800"/>
                    <a:gd name="connsiteY243" fmla="*/ 177554 h 179284"/>
                    <a:gd name="connsiteX244" fmla="*/ 78772 w 116800"/>
                    <a:gd name="connsiteY244" fmla="*/ 178106 h 179284"/>
                    <a:gd name="connsiteX245" fmla="*/ 79950 w 116800"/>
                    <a:gd name="connsiteY245" fmla="*/ 173811 h 179284"/>
                    <a:gd name="connsiteX246" fmla="*/ 81058 w 116800"/>
                    <a:gd name="connsiteY246" fmla="*/ 167231 h 179284"/>
                    <a:gd name="connsiteX247" fmla="*/ 78700 w 116800"/>
                    <a:gd name="connsiteY247" fmla="*/ 161897 h 179284"/>
                    <a:gd name="connsiteX248" fmla="*/ 78839 w 116800"/>
                    <a:gd name="connsiteY248" fmla="*/ 156837 h 179284"/>
                    <a:gd name="connsiteX249" fmla="*/ 80708 w 116800"/>
                    <a:gd name="connsiteY249" fmla="*/ 157325 h 179284"/>
                    <a:gd name="connsiteX250" fmla="*/ 82098 w 116800"/>
                    <a:gd name="connsiteY250" fmla="*/ 160718 h 179284"/>
                    <a:gd name="connsiteX251" fmla="*/ 83760 w 116800"/>
                    <a:gd name="connsiteY251" fmla="*/ 163143 h 179284"/>
                    <a:gd name="connsiteX252" fmla="*/ 85836 w 116800"/>
                    <a:gd name="connsiteY252" fmla="*/ 163072 h 179284"/>
                    <a:gd name="connsiteX253" fmla="*/ 87983 w 116800"/>
                    <a:gd name="connsiteY253" fmla="*/ 159195 h 179284"/>
                    <a:gd name="connsiteX254" fmla="*/ 86320 w 116800"/>
                    <a:gd name="connsiteY254" fmla="*/ 154968 h 179284"/>
                    <a:gd name="connsiteX255" fmla="*/ 84729 w 116800"/>
                    <a:gd name="connsiteY255" fmla="*/ 151713 h 179284"/>
                    <a:gd name="connsiteX256" fmla="*/ 84106 w 116800"/>
                    <a:gd name="connsiteY256" fmla="*/ 147070 h 179284"/>
                    <a:gd name="connsiteX257" fmla="*/ 84590 w 116800"/>
                    <a:gd name="connsiteY257" fmla="*/ 136886 h 179284"/>
                    <a:gd name="connsiteX258" fmla="*/ 87154 w 116800"/>
                    <a:gd name="connsiteY258" fmla="*/ 135362 h 179284"/>
                    <a:gd name="connsiteX259" fmla="*/ 88539 w 116800"/>
                    <a:gd name="connsiteY259" fmla="*/ 136608 h 179284"/>
                    <a:gd name="connsiteX260" fmla="*/ 87360 w 116800"/>
                    <a:gd name="connsiteY260" fmla="*/ 138549 h 179284"/>
                    <a:gd name="connsiteX261" fmla="*/ 87015 w 116800"/>
                    <a:gd name="connsiteY261" fmla="*/ 144506 h 179284"/>
                    <a:gd name="connsiteX262" fmla="*/ 86531 w 116800"/>
                    <a:gd name="connsiteY262" fmla="*/ 149562 h 179284"/>
                    <a:gd name="connsiteX263" fmla="*/ 87983 w 116800"/>
                    <a:gd name="connsiteY263" fmla="*/ 152543 h 179284"/>
                    <a:gd name="connsiteX264" fmla="*/ 90408 w 116800"/>
                    <a:gd name="connsiteY264" fmla="*/ 154345 h 179284"/>
                    <a:gd name="connsiteX265" fmla="*/ 92416 w 116800"/>
                    <a:gd name="connsiteY265" fmla="*/ 150328 h 179284"/>
                    <a:gd name="connsiteX266" fmla="*/ 92349 w 116800"/>
                    <a:gd name="connsiteY266" fmla="*/ 147141 h 179284"/>
                    <a:gd name="connsiteX267" fmla="*/ 95603 w 116800"/>
                    <a:gd name="connsiteY267" fmla="*/ 144093 h 179284"/>
                    <a:gd name="connsiteX268" fmla="*/ 96504 w 116800"/>
                    <a:gd name="connsiteY268" fmla="*/ 139105 h 179284"/>
                    <a:gd name="connsiteX269" fmla="*/ 98167 w 116800"/>
                    <a:gd name="connsiteY269" fmla="*/ 136473 h 17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Lst>
                  <a:rect l="l" t="t" r="r" b="b"/>
                  <a:pathLst>
                    <a:path w="116800" h="179284">
                      <a:moveTo>
                        <a:pt x="98929" y="138620"/>
                      </a:moveTo>
                      <a:lnTo>
                        <a:pt x="102461" y="131556"/>
                      </a:lnTo>
                      <a:lnTo>
                        <a:pt x="108279" y="128853"/>
                      </a:lnTo>
                      <a:lnTo>
                        <a:pt x="116800" y="122202"/>
                      </a:lnTo>
                      <a:lnTo>
                        <a:pt x="114102" y="117213"/>
                      </a:lnTo>
                      <a:lnTo>
                        <a:pt x="111605" y="110982"/>
                      </a:lnTo>
                      <a:lnTo>
                        <a:pt x="108279" y="103707"/>
                      </a:lnTo>
                      <a:lnTo>
                        <a:pt x="108279" y="110355"/>
                      </a:lnTo>
                      <a:lnTo>
                        <a:pt x="105993" y="110982"/>
                      </a:lnTo>
                      <a:lnTo>
                        <a:pt x="105370" y="106410"/>
                      </a:lnTo>
                      <a:lnTo>
                        <a:pt x="102461" y="103707"/>
                      </a:lnTo>
                      <a:lnTo>
                        <a:pt x="98929" y="102461"/>
                      </a:lnTo>
                      <a:lnTo>
                        <a:pt x="97472" y="104954"/>
                      </a:lnTo>
                      <a:lnTo>
                        <a:pt x="95603" y="105370"/>
                      </a:lnTo>
                      <a:lnTo>
                        <a:pt x="93940" y="109319"/>
                      </a:lnTo>
                      <a:lnTo>
                        <a:pt x="91654" y="106616"/>
                      </a:lnTo>
                      <a:lnTo>
                        <a:pt x="94147" y="102461"/>
                      </a:lnTo>
                      <a:lnTo>
                        <a:pt x="95810" y="96433"/>
                      </a:lnTo>
                      <a:lnTo>
                        <a:pt x="96849" y="87340"/>
                      </a:lnTo>
                      <a:lnTo>
                        <a:pt x="91654" y="91861"/>
                      </a:lnTo>
                      <a:lnTo>
                        <a:pt x="95603" y="85003"/>
                      </a:lnTo>
                      <a:lnTo>
                        <a:pt x="94563" y="81470"/>
                      </a:lnTo>
                      <a:lnTo>
                        <a:pt x="93734" y="78768"/>
                      </a:lnTo>
                      <a:lnTo>
                        <a:pt x="89785" y="80014"/>
                      </a:lnTo>
                      <a:lnTo>
                        <a:pt x="86459" y="77315"/>
                      </a:lnTo>
                      <a:lnTo>
                        <a:pt x="85352" y="74474"/>
                      </a:lnTo>
                      <a:lnTo>
                        <a:pt x="88813" y="72878"/>
                      </a:lnTo>
                      <a:lnTo>
                        <a:pt x="90337" y="71215"/>
                      </a:lnTo>
                      <a:lnTo>
                        <a:pt x="90198" y="63595"/>
                      </a:lnTo>
                      <a:lnTo>
                        <a:pt x="88674" y="60134"/>
                      </a:lnTo>
                      <a:lnTo>
                        <a:pt x="84241" y="57987"/>
                      </a:lnTo>
                      <a:lnTo>
                        <a:pt x="81054" y="59857"/>
                      </a:lnTo>
                      <a:lnTo>
                        <a:pt x="79669" y="62766"/>
                      </a:lnTo>
                      <a:lnTo>
                        <a:pt x="79669" y="66992"/>
                      </a:lnTo>
                      <a:lnTo>
                        <a:pt x="81542" y="70922"/>
                      </a:lnTo>
                      <a:lnTo>
                        <a:pt x="84102" y="74612"/>
                      </a:lnTo>
                      <a:lnTo>
                        <a:pt x="83828" y="78073"/>
                      </a:lnTo>
                      <a:lnTo>
                        <a:pt x="79669" y="77589"/>
                      </a:lnTo>
                      <a:lnTo>
                        <a:pt x="75652" y="73989"/>
                      </a:lnTo>
                      <a:lnTo>
                        <a:pt x="74196" y="68651"/>
                      </a:lnTo>
                      <a:lnTo>
                        <a:pt x="73712" y="62694"/>
                      </a:lnTo>
                      <a:lnTo>
                        <a:pt x="73712" y="58817"/>
                      </a:lnTo>
                      <a:lnTo>
                        <a:pt x="75720" y="56670"/>
                      </a:lnTo>
                      <a:lnTo>
                        <a:pt x="74057" y="53344"/>
                      </a:lnTo>
                      <a:lnTo>
                        <a:pt x="68933" y="52999"/>
                      </a:lnTo>
                      <a:lnTo>
                        <a:pt x="66647" y="53757"/>
                      </a:lnTo>
                      <a:lnTo>
                        <a:pt x="65262" y="51887"/>
                      </a:lnTo>
                      <a:lnTo>
                        <a:pt x="59023" y="50431"/>
                      </a:lnTo>
                      <a:lnTo>
                        <a:pt x="59023" y="47938"/>
                      </a:lnTo>
                      <a:lnTo>
                        <a:pt x="60273" y="46970"/>
                      </a:lnTo>
                      <a:lnTo>
                        <a:pt x="60202" y="42811"/>
                      </a:lnTo>
                      <a:lnTo>
                        <a:pt x="56948" y="39902"/>
                      </a:lnTo>
                      <a:lnTo>
                        <a:pt x="54868" y="36993"/>
                      </a:lnTo>
                      <a:lnTo>
                        <a:pt x="54038" y="32143"/>
                      </a:lnTo>
                      <a:lnTo>
                        <a:pt x="51717" y="26603"/>
                      </a:lnTo>
                      <a:lnTo>
                        <a:pt x="49328" y="20368"/>
                      </a:lnTo>
                      <a:lnTo>
                        <a:pt x="48113" y="13232"/>
                      </a:lnTo>
                      <a:lnTo>
                        <a:pt x="44894" y="7969"/>
                      </a:lnTo>
                      <a:lnTo>
                        <a:pt x="40457" y="4643"/>
                      </a:lnTo>
                      <a:lnTo>
                        <a:pt x="36858" y="1457"/>
                      </a:lnTo>
                      <a:lnTo>
                        <a:pt x="33187" y="0"/>
                      </a:lnTo>
                      <a:lnTo>
                        <a:pt x="32425" y="3397"/>
                      </a:lnTo>
                      <a:lnTo>
                        <a:pt x="30484" y="1873"/>
                      </a:lnTo>
                      <a:lnTo>
                        <a:pt x="28127" y="556"/>
                      </a:lnTo>
                      <a:lnTo>
                        <a:pt x="25495" y="1663"/>
                      </a:lnTo>
                      <a:lnTo>
                        <a:pt x="24666" y="4711"/>
                      </a:lnTo>
                      <a:lnTo>
                        <a:pt x="24178" y="7203"/>
                      </a:lnTo>
                      <a:lnTo>
                        <a:pt x="26813" y="8453"/>
                      </a:lnTo>
                      <a:lnTo>
                        <a:pt x="29861" y="9354"/>
                      </a:lnTo>
                      <a:lnTo>
                        <a:pt x="33187" y="9561"/>
                      </a:lnTo>
                      <a:lnTo>
                        <a:pt x="36302" y="10668"/>
                      </a:lnTo>
                      <a:lnTo>
                        <a:pt x="36858" y="15311"/>
                      </a:lnTo>
                      <a:lnTo>
                        <a:pt x="34227" y="18566"/>
                      </a:lnTo>
                      <a:lnTo>
                        <a:pt x="30901" y="18427"/>
                      </a:lnTo>
                      <a:lnTo>
                        <a:pt x="29650" y="17181"/>
                      </a:lnTo>
                      <a:lnTo>
                        <a:pt x="24666" y="17320"/>
                      </a:lnTo>
                      <a:lnTo>
                        <a:pt x="27226" y="20229"/>
                      </a:lnTo>
                      <a:lnTo>
                        <a:pt x="28476" y="21820"/>
                      </a:lnTo>
                      <a:lnTo>
                        <a:pt x="25563" y="21546"/>
                      </a:lnTo>
                      <a:lnTo>
                        <a:pt x="22725" y="23693"/>
                      </a:lnTo>
                      <a:lnTo>
                        <a:pt x="21892" y="21130"/>
                      </a:lnTo>
                      <a:lnTo>
                        <a:pt x="20094" y="19328"/>
                      </a:lnTo>
                      <a:lnTo>
                        <a:pt x="17808" y="18772"/>
                      </a:lnTo>
                      <a:lnTo>
                        <a:pt x="15383" y="21475"/>
                      </a:lnTo>
                      <a:lnTo>
                        <a:pt x="14133" y="24940"/>
                      </a:lnTo>
                      <a:lnTo>
                        <a:pt x="12887" y="27988"/>
                      </a:lnTo>
                      <a:lnTo>
                        <a:pt x="16351" y="29789"/>
                      </a:lnTo>
                      <a:lnTo>
                        <a:pt x="12196" y="33738"/>
                      </a:lnTo>
                      <a:lnTo>
                        <a:pt x="15034" y="34707"/>
                      </a:lnTo>
                      <a:lnTo>
                        <a:pt x="17113" y="35123"/>
                      </a:lnTo>
                      <a:lnTo>
                        <a:pt x="18570" y="37616"/>
                      </a:lnTo>
                      <a:lnTo>
                        <a:pt x="25567" y="40247"/>
                      </a:lnTo>
                      <a:lnTo>
                        <a:pt x="21757" y="42049"/>
                      </a:lnTo>
                      <a:lnTo>
                        <a:pt x="22031" y="46204"/>
                      </a:lnTo>
                      <a:lnTo>
                        <a:pt x="28198" y="48355"/>
                      </a:lnTo>
                      <a:lnTo>
                        <a:pt x="27503" y="50709"/>
                      </a:lnTo>
                      <a:lnTo>
                        <a:pt x="22169" y="49947"/>
                      </a:lnTo>
                      <a:lnTo>
                        <a:pt x="18498" y="49256"/>
                      </a:lnTo>
                      <a:lnTo>
                        <a:pt x="16629" y="47315"/>
                      </a:lnTo>
                      <a:lnTo>
                        <a:pt x="13303" y="47315"/>
                      </a:lnTo>
                      <a:lnTo>
                        <a:pt x="7898" y="48839"/>
                      </a:lnTo>
                      <a:lnTo>
                        <a:pt x="6445" y="52856"/>
                      </a:lnTo>
                      <a:lnTo>
                        <a:pt x="8731" y="56182"/>
                      </a:lnTo>
                      <a:lnTo>
                        <a:pt x="12196" y="59369"/>
                      </a:lnTo>
                      <a:lnTo>
                        <a:pt x="14343" y="60269"/>
                      </a:lnTo>
                      <a:lnTo>
                        <a:pt x="11363" y="63595"/>
                      </a:lnTo>
                      <a:lnTo>
                        <a:pt x="10116" y="60893"/>
                      </a:lnTo>
                      <a:lnTo>
                        <a:pt x="6100" y="60202"/>
                      </a:lnTo>
                      <a:lnTo>
                        <a:pt x="2568" y="61377"/>
                      </a:lnTo>
                      <a:lnTo>
                        <a:pt x="1250" y="63456"/>
                      </a:lnTo>
                      <a:lnTo>
                        <a:pt x="2080" y="66298"/>
                      </a:lnTo>
                      <a:lnTo>
                        <a:pt x="4989" y="69310"/>
                      </a:lnTo>
                      <a:lnTo>
                        <a:pt x="8315" y="69898"/>
                      </a:lnTo>
                      <a:lnTo>
                        <a:pt x="13375" y="67751"/>
                      </a:lnTo>
                      <a:lnTo>
                        <a:pt x="14065" y="68997"/>
                      </a:lnTo>
                      <a:lnTo>
                        <a:pt x="9910" y="72184"/>
                      </a:lnTo>
                      <a:lnTo>
                        <a:pt x="11918" y="74402"/>
                      </a:lnTo>
                      <a:lnTo>
                        <a:pt x="13581" y="75442"/>
                      </a:lnTo>
                      <a:lnTo>
                        <a:pt x="18292" y="71283"/>
                      </a:lnTo>
                      <a:lnTo>
                        <a:pt x="21062" y="68096"/>
                      </a:lnTo>
                      <a:lnTo>
                        <a:pt x="22725" y="69624"/>
                      </a:lnTo>
                      <a:lnTo>
                        <a:pt x="26190" y="71283"/>
                      </a:lnTo>
                      <a:lnTo>
                        <a:pt x="23416" y="72946"/>
                      </a:lnTo>
                      <a:lnTo>
                        <a:pt x="21130" y="73918"/>
                      </a:lnTo>
                      <a:lnTo>
                        <a:pt x="18776" y="76966"/>
                      </a:lnTo>
                      <a:lnTo>
                        <a:pt x="19121" y="78280"/>
                      </a:lnTo>
                      <a:lnTo>
                        <a:pt x="21407" y="80704"/>
                      </a:lnTo>
                      <a:lnTo>
                        <a:pt x="20784" y="82578"/>
                      </a:lnTo>
                      <a:lnTo>
                        <a:pt x="18844" y="81054"/>
                      </a:lnTo>
                      <a:lnTo>
                        <a:pt x="13025" y="80915"/>
                      </a:lnTo>
                      <a:lnTo>
                        <a:pt x="9632" y="80081"/>
                      </a:lnTo>
                      <a:lnTo>
                        <a:pt x="6167" y="77657"/>
                      </a:lnTo>
                      <a:lnTo>
                        <a:pt x="4227" y="75371"/>
                      </a:lnTo>
                      <a:lnTo>
                        <a:pt x="349" y="75232"/>
                      </a:lnTo>
                      <a:lnTo>
                        <a:pt x="0" y="78073"/>
                      </a:lnTo>
                      <a:lnTo>
                        <a:pt x="2357" y="79875"/>
                      </a:lnTo>
                      <a:lnTo>
                        <a:pt x="1802" y="82578"/>
                      </a:lnTo>
                      <a:lnTo>
                        <a:pt x="1802" y="87078"/>
                      </a:lnTo>
                      <a:lnTo>
                        <a:pt x="2635" y="92067"/>
                      </a:lnTo>
                      <a:lnTo>
                        <a:pt x="5199" y="95945"/>
                      </a:lnTo>
                      <a:lnTo>
                        <a:pt x="7207" y="99409"/>
                      </a:lnTo>
                      <a:lnTo>
                        <a:pt x="9771" y="102251"/>
                      </a:lnTo>
                      <a:lnTo>
                        <a:pt x="13303" y="102112"/>
                      </a:lnTo>
                      <a:lnTo>
                        <a:pt x="16558" y="100727"/>
                      </a:lnTo>
                      <a:lnTo>
                        <a:pt x="19399" y="100449"/>
                      </a:lnTo>
                      <a:lnTo>
                        <a:pt x="22654" y="96083"/>
                      </a:lnTo>
                      <a:lnTo>
                        <a:pt x="24317" y="97472"/>
                      </a:lnTo>
                      <a:lnTo>
                        <a:pt x="24249" y="101144"/>
                      </a:lnTo>
                      <a:lnTo>
                        <a:pt x="21269" y="103564"/>
                      </a:lnTo>
                      <a:lnTo>
                        <a:pt x="17459" y="106751"/>
                      </a:lnTo>
                      <a:lnTo>
                        <a:pt x="11017" y="108069"/>
                      </a:lnTo>
                      <a:lnTo>
                        <a:pt x="9910" y="110978"/>
                      </a:lnTo>
                      <a:lnTo>
                        <a:pt x="10878" y="115272"/>
                      </a:lnTo>
                      <a:lnTo>
                        <a:pt x="14482" y="118320"/>
                      </a:lnTo>
                      <a:lnTo>
                        <a:pt x="16768" y="121507"/>
                      </a:lnTo>
                      <a:lnTo>
                        <a:pt x="19471" y="118943"/>
                      </a:lnTo>
                      <a:lnTo>
                        <a:pt x="22796" y="116451"/>
                      </a:lnTo>
                      <a:lnTo>
                        <a:pt x="24594" y="114026"/>
                      </a:lnTo>
                      <a:lnTo>
                        <a:pt x="26674" y="114999"/>
                      </a:lnTo>
                      <a:lnTo>
                        <a:pt x="28130" y="116312"/>
                      </a:lnTo>
                      <a:lnTo>
                        <a:pt x="26257" y="119221"/>
                      </a:lnTo>
                      <a:lnTo>
                        <a:pt x="26813" y="122618"/>
                      </a:lnTo>
                      <a:lnTo>
                        <a:pt x="29861" y="120884"/>
                      </a:lnTo>
                      <a:lnTo>
                        <a:pt x="31456" y="117146"/>
                      </a:lnTo>
                      <a:lnTo>
                        <a:pt x="32770" y="113820"/>
                      </a:lnTo>
                      <a:lnTo>
                        <a:pt x="33603" y="114721"/>
                      </a:lnTo>
                      <a:lnTo>
                        <a:pt x="33810" y="117352"/>
                      </a:lnTo>
                      <a:lnTo>
                        <a:pt x="36580" y="115828"/>
                      </a:lnTo>
                      <a:lnTo>
                        <a:pt x="37342" y="113474"/>
                      </a:lnTo>
                      <a:lnTo>
                        <a:pt x="39628" y="113403"/>
                      </a:lnTo>
                      <a:lnTo>
                        <a:pt x="43025" y="111601"/>
                      </a:lnTo>
                      <a:lnTo>
                        <a:pt x="44688" y="112708"/>
                      </a:lnTo>
                      <a:lnTo>
                        <a:pt x="42192" y="115828"/>
                      </a:lnTo>
                      <a:lnTo>
                        <a:pt x="43926" y="117558"/>
                      </a:lnTo>
                      <a:lnTo>
                        <a:pt x="46835" y="118392"/>
                      </a:lnTo>
                      <a:lnTo>
                        <a:pt x="50645" y="116522"/>
                      </a:lnTo>
                      <a:lnTo>
                        <a:pt x="54801" y="115066"/>
                      </a:lnTo>
                      <a:lnTo>
                        <a:pt x="56602" y="116245"/>
                      </a:lnTo>
                      <a:lnTo>
                        <a:pt x="55701" y="118670"/>
                      </a:lnTo>
                      <a:cubicBezTo>
                        <a:pt x="55701" y="118670"/>
                        <a:pt x="50574" y="120122"/>
                        <a:pt x="50784" y="120122"/>
                      </a:cubicBezTo>
                      <a:cubicBezTo>
                        <a:pt x="50990" y="120122"/>
                        <a:pt x="47248" y="121023"/>
                        <a:pt x="47248" y="121023"/>
                      </a:cubicBezTo>
                      <a:lnTo>
                        <a:pt x="43438" y="120471"/>
                      </a:lnTo>
                      <a:lnTo>
                        <a:pt x="41430" y="121301"/>
                      </a:lnTo>
                      <a:lnTo>
                        <a:pt x="41085" y="123309"/>
                      </a:lnTo>
                      <a:lnTo>
                        <a:pt x="43648" y="125250"/>
                      </a:lnTo>
                      <a:lnTo>
                        <a:pt x="48117" y="125317"/>
                      </a:lnTo>
                      <a:lnTo>
                        <a:pt x="53348" y="123519"/>
                      </a:lnTo>
                      <a:lnTo>
                        <a:pt x="58404" y="122825"/>
                      </a:lnTo>
                      <a:lnTo>
                        <a:pt x="61659" y="123654"/>
                      </a:lnTo>
                      <a:lnTo>
                        <a:pt x="61035" y="125250"/>
                      </a:lnTo>
                      <a:lnTo>
                        <a:pt x="56047" y="127123"/>
                      </a:lnTo>
                      <a:lnTo>
                        <a:pt x="49605" y="128647"/>
                      </a:lnTo>
                      <a:lnTo>
                        <a:pt x="43855" y="128782"/>
                      </a:lnTo>
                      <a:lnTo>
                        <a:pt x="39005" y="129060"/>
                      </a:lnTo>
                      <a:lnTo>
                        <a:pt x="37687" y="130516"/>
                      </a:lnTo>
                      <a:lnTo>
                        <a:pt x="35195" y="129476"/>
                      </a:lnTo>
                      <a:lnTo>
                        <a:pt x="32976" y="128643"/>
                      </a:lnTo>
                      <a:lnTo>
                        <a:pt x="32702" y="132592"/>
                      </a:lnTo>
                      <a:lnTo>
                        <a:pt x="29027" y="135573"/>
                      </a:lnTo>
                      <a:lnTo>
                        <a:pt x="24872" y="137235"/>
                      </a:lnTo>
                      <a:lnTo>
                        <a:pt x="24872" y="140490"/>
                      </a:lnTo>
                      <a:lnTo>
                        <a:pt x="28059" y="145411"/>
                      </a:lnTo>
                      <a:lnTo>
                        <a:pt x="33810" y="146240"/>
                      </a:lnTo>
                      <a:lnTo>
                        <a:pt x="36374" y="149288"/>
                      </a:lnTo>
                      <a:lnTo>
                        <a:pt x="35612" y="150812"/>
                      </a:lnTo>
                      <a:lnTo>
                        <a:pt x="31869" y="148598"/>
                      </a:lnTo>
                      <a:lnTo>
                        <a:pt x="29166" y="148526"/>
                      </a:lnTo>
                      <a:lnTo>
                        <a:pt x="29516" y="150328"/>
                      </a:lnTo>
                      <a:lnTo>
                        <a:pt x="31663" y="153515"/>
                      </a:lnTo>
                      <a:lnTo>
                        <a:pt x="33949" y="157115"/>
                      </a:lnTo>
                      <a:lnTo>
                        <a:pt x="37552" y="156357"/>
                      </a:lnTo>
                      <a:lnTo>
                        <a:pt x="40807" y="155730"/>
                      </a:lnTo>
                      <a:lnTo>
                        <a:pt x="42676" y="158365"/>
                      </a:lnTo>
                      <a:lnTo>
                        <a:pt x="50157" y="157881"/>
                      </a:lnTo>
                      <a:lnTo>
                        <a:pt x="50919" y="159889"/>
                      </a:lnTo>
                      <a:lnTo>
                        <a:pt x="49744" y="161965"/>
                      </a:lnTo>
                      <a:lnTo>
                        <a:pt x="42470" y="161965"/>
                      </a:lnTo>
                      <a:lnTo>
                        <a:pt x="37691" y="163767"/>
                      </a:lnTo>
                      <a:lnTo>
                        <a:pt x="38866" y="167299"/>
                      </a:lnTo>
                      <a:lnTo>
                        <a:pt x="41362" y="170696"/>
                      </a:lnTo>
                      <a:lnTo>
                        <a:pt x="44204" y="174157"/>
                      </a:lnTo>
                      <a:lnTo>
                        <a:pt x="46280" y="175129"/>
                      </a:lnTo>
                      <a:lnTo>
                        <a:pt x="48915" y="174434"/>
                      </a:lnTo>
                      <a:lnTo>
                        <a:pt x="50990" y="177344"/>
                      </a:lnTo>
                      <a:lnTo>
                        <a:pt x="54455" y="177760"/>
                      </a:lnTo>
                      <a:lnTo>
                        <a:pt x="57154" y="179284"/>
                      </a:lnTo>
                      <a:lnTo>
                        <a:pt x="61936" y="179284"/>
                      </a:lnTo>
                      <a:lnTo>
                        <a:pt x="63806" y="176443"/>
                      </a:lnTo>
                      <a:lnTo>
                        <a:pt x="62976" y="173188"/>
                      </a:lnTo>
                      <a:lnTo>
                        <a:pt x="61936" y="170831"/>
                      </a:lnTo>
                      <a:lnTo>
                        <a:pt x="63460" y="170140"/>
                      </a:lnTo>
                      <a:lnTo>
                        <a:pt x="66024" y="171561"/>
                      </a:lnTo>
                      <a:lnTo>
                        <a:pt x="67754" y="175542"/>
                      </a:lnTo>
                      <a:lnTo>
                        <a:pt x="69556" y="175197"/>
                      </a:lnTo>
                      <a:lnTo>
                        <a:pt x="68655" y="167370"/>
                      </a:lnTo>
                      <a:lnTo>
                        <a:pt x="66231" y="163350"/>
                      </a:lnTo>
                      <a:lnTo>
                        <a:pt x="65746" y="158710"/>
                      </a:lnTo>
                      <a:lnTo>
                        <a:pt x="66369" y="156631"/>
                      </a:lnTo>
                      <a:lnTo>
                        <a:pt x="67893" y="157464"/>
                      </a:lnTo>
                      <a:lnTo>
                        <a:pt x="69350" y="162104"/>
                      </a:lnTo>
                      <a:lnTo>
                        <a:pt x="71291" y="166608"/>
                      </a:lnTo>
                      <a:lnTo>
                        <a:pt x="73366" y="170831"/>
                      </a:lnTo>
                      <a:lnTo>
                        <a:pt x="74616" y="176030"/>
                      </a:lnTo>
                      <a:lnTo>
                        <a:pt x="76347" y="177554"/>
                      </a:lnTo>
                      <a:lnTo>
                        <a:pt x="78772" y="178106"/>
                      </a:lnTo>
                      <a:lnTo>
                        <a:pt x="79950" y="173811"/>
                      </a:lnTo>
                      <a:lnTo>
                        <a:pt x="81058" y="167231"/>
                      </a:lnTo>
                      <a:lnTo>
                        <a:pt x="78700" y="161897"/>
                      </a:lnTo>
                      <a:lnTo>
                        <a:pt x="78839" y="156837"/>
                      </a:lnTo>
                      <a:lnTo>
                        <a:pt x="80708" y="157325"/>
                      </a:lnTo>
                      <a:lnTo>
                        <a:pt x="82098" y="160718"/>
                      </a:lnTo>
                      <a:lnTo>
                        <a:pt x="83760" y="163143"/>
                      </a:lnTo>
                      <a:lnTo>
                        <a:pt x="85836" y="163072"/>
                      </a:lnTo>
                      <a:lnTo>
                        <a:pt x="87983" y="159195"/>
                      </a:lnTo>
                      <a:lnTo>
                        <a:pt x="86320" y="154968"/>
                      </a:lnTo>
                      <a:lnTo>
                        <a:pt x="84729" y="151713"/>
                      </a:lnTo>
                      <a:lnTo>
                        <a:pt x="84106" y="147070"/>
                      </a:lnTo>
                      <a:lnTo>
                        <a:pt x="84590" y="136886"/>
                      </a:lnTo>
                      <a:lnTo>
                        <a:pt x="87154" y="135362"/>
                      </a:lnTo>
                      <a:lnTo>
                        <a:pt x="88539" y="136608"/>
                      </a:lnTo>
                      <a:lnTo>
                        <a:pt x="87360" y="138549"/>
                      </a:lnTo>
                      <a:lnTo>
                        <a:pt x="87015" y="144506"/>
                      </a:lnTo>
                      <a:lnTo>
                        <a:pt x="86531" y="149562"/>
                      </a:lnTo>
                      <a:cubicBezTo>
                        <a:pt x="86531" y="149562"/>
                        <a:pt x="88194" y="152475"/>
                        <a:pt x="87983" y="152543"/>
                      </a:cubicBezTo>
                      <a:cubicBezTo>
                        <a:pt x="87777" y="152614"/>
                        <a:pt x="90408" y="154345"/>
                        <a:pt x="90408" y="154345"/>
                      </a:cubicBezTo>
                      <a:lnTo>
                        <a:pt x="92416" y="150328"/>
                      </a:lnTo>
                      <a:lnTo>
                        <a:pt x="92349" y="147141"/>
                      </a:lnTo>
                      <a:lnTo>
                        <a:pt x="95603" y="144093"/>
                      </a:lnTo>
                      <a:lnTo>
                        <a:pt x="96504" y="139105"/>
                      </a:lnTo>
                      <a:lnTo>
                        <a:pt x="98167" y="136473"/>
                      </a:lnTo>
                    </a:path>
                  </a:pathLst>
                </a:custGeom>
                <a:grpFill/>
                <a:ln w="39624" cap="flat">
                  <a:noFill/>
                  <a:prstDash val="solid"/>
                  <a:miter/>
                </a:ln>
              </p:spPr>
              <p:txBody>
                <a:bodyPr rtlCol="0" anchor="ctr"/>
                <a:lstStyle/>
                <a:p>
                  <a:endParaRPr lang="en-US"/>
                </a:p>
              </p:txBody>
            </p:sp>
            <p:sp>
              <p:nvSpPr>
                <p:cNvPr id="270" name="Freeform: Shape 112">
                  <a:extLst>
                    <a:ext uri="{FF2B5EF4-FFF2-40B4-BE49-F238E27FC236}">
                      <a16:creationId xmlns:a16="http://schemas.microsoft.com/office/drawing/2014/main" id="{C81D1D64-A964-4C91-A8B8-B5FFFAAE2A48}"/>
                    </a:ext>
                  </a:extLst>
                </p:cNvPr>
                <p:cNvSpPr/>
                <p:nvPr/>
              </p:nvSpPr>
              <p:spPr>
                <a:xfrm>
                  <a:off x="7954133" y="4017326"/>
                  <a:ext cx="8417" cy="13406"/>
                </a:xfrm>
                <a:custGeom>
                  <a:avLst/>
                  <a:gdLst>
                    <a:gd name="connsiteX0" fmla="*/ 0 w 8417"/>
                    <a:gd name="connsiteY0" fmla="*/ 12053 h 13406"/>
                    <a:gd name="connsiteX1" fmla="*/ 2393 w 8417"/>
                    <a:gd name="connsiteY1" fmla="*/ 13406 h 13406"/>
                    <a:gd name="connsiteX2" fmla="*/ 3016 w 8417"/>
                    <a:gd name="connsiteY2" fmla="*/ 10910 h 13406"/>
                    <a:gd name="connsiteX3" fmla="*/ 7378 w 8417"/>
                    <a:gd name="connsiteY3" fmla="*/ 12160 h 13406"/>
                    <a:gd name="connsiteX4" fmla="*/ 5612 w 8417"/>
                    <a:gd name="connsiteY4" fmla="*/ 8315 h 13406"/>
                    <a:gd name="connsiteX5" fmla="*/ 4679 w 8417"/>
                    <a:gd name="connsiteY5" fmla="*/ 6961 h 13406"/>
                    <a:gd name="connsiteX6" fmla="*/ 8418 w 8417"/>
                    <a:gd name="connsiteY6" fmla="*/ 3532 h 13406"/>
                    <a:gd name="connsiteX7" fmla="*/ 6652 w 8417"/>
                    <a:gd name="connsiteY7" fmla="*/ 0 h 13406"/>
                    <a:gd name="connsiteX8" fmla="*/ 5612 w 8417"/>
                    <a:gd name="connsiteY8" fmla="*/ 726 h 13406"/>
                    <a:gd name="connsiteX9" fmla="*/ 5405 w 8417"/>
                    <a:gd name="connsiteY9" fmla="*/ 2703 h 13406"/>
                    <a:gd name="connsiteX10" fmla="*/ 2393 w 8417"/>
                    <a:gd name="connsiteY10" fmla="*/ 6703 h 13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17" h="13406">
                      <a:moveTo>
                        <a:pt x="0" y="12053"/>
                      </a:moveTo>
                      <a:lnTo>
                        <a:pt x="2393" y="13406"/>
                      </a:lnTo>
                      <a:lnTo>
                        <a:pt x="3016" y="10910"/>
                      </a:lnTo>
                      <a:lnTo>
                        <a:pt x="7378" y="12160"/>
                      </a:lnTo>
                      <a:lnTo>
                        <a:pt x="5612" y="8315"/>
                      </a:lnTo>
                      <a:lnTo>
                        <a:pt x="4679" y="6961"/>
                      </a:lnTo>
                      <a:lnTo>
                        <a:pt x="8418" y="3532"/>
                      </a:lnTo>
                      <a:lnTo>
                        <a:pt x="6652" y="0"/>
                      </a:lnTo>
                      <a:lnTo>
                        <a:pt x="5612" y="726"/>
                      </a:lnTo>
                      <a:lnTo>
                        <a:pt x="5405" y="2703"/>
                      </a:lnTo>
                      <a:lnTo>
                        <a:pt x="2393" y="6703"/>
                      </a:lnTo>
                      <a:close/>
                    </a:path>
                  </a:pathLst>
                </a:custGeom>
                <a:grpFill/>
                <a:ln w="39624" cap="flat">
                  <a:noFill/>
                  <a:prstDash val="solid"/>
                  <a:miter/>
                </a:ln>
              </p:spPr>
              <p:txBody>
                <a:bodyPr rtlCol="0" anchor="ctr"/>
                <a:lstStyle/>
                <a:p>
                  <a:endParaRPr lang="en-US"/>
                </a:p>
              </p:txBody>
            </p:sp>
            <p:sp>
              <p:nvSpPr>
                <p:cNvPr id="271" name="Freeform: Shape 113">
                  <a:extLst>
                    <a:ext uri="{FF2B5EF4-FFF2-40B4-BE49-F238E27FC236}">
                      <a16:creationId xmlns:a16="http://schemas.microsoft.com/office/drawing/2014/main" id="{50DDA1D5-3E6E-44FA-8350-392A9CEDC734}"/>
                    </a:ext>
                  </a:extLst>
                </p:cNvPr>
                <p:cNvSpPr/>
                <p:nvPr/>
              </p:nvSpPr>
              <p:spPr>
                <a:xfrm>
                  <a:off x="7791406" y="3788646"/>
                  <a:ext cx="11914" cy="5544"/>
                </a:xfrm>
                <a:custGeom>
                  <a:avLst/>
                  <a:gdLst>
                    <a:gd name="connsiteX0" fmla="*/ 0 w 11914"/>
                    <a:gd name="connsiteY0" fmla="*/ 2219 h 5544"/>
                    <a:gd name="connsiteX1" fmla="*/ 1802 w 11914"/>
                    <a:gd name="connsiteY1" fmla="*/ 0 h 5544"/>
                    <a:gd name="connsiteX2" fmla="*/ 9422 w 11914"/>
                    <a:gd name="connsiteY2" fmla="*/ 0 h 5544"/>
                    <a:gd name="connsiteX3" fmla="*/ 11914 w 11914"/>
                    <a:gd name="connsiteY3" fmla="*/ 3326 h 5544"/>
                    <a:gd name="connsiteX4" fmla="*/ 10116 w 11914"/>
                    <a:gd name="connsiteY4" fmla="*/ 5544 h 5544"/>
                    <a:gd name="connsiteX5" fmla="*/ 4294 w 11914"/>
                    <a:gd name="connsiteY5" fmla="*/ 4159 h 5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14" h="5544">
                      <a:moveTo>
                        <a:pt x="0" y="2219"/>
                      </a:moveTo>
                      <a:lnTo>
                        <a:pt x="1802" y="0"/>
                      </a:lnTo>
                      <a:lnTo>
                        <a:pt x="9422" y="0"/>
                      </a:lnTo>
                      <a:lnTo>
                        <a:pt x="11914" y="3326"/>
                      </a:lnTo>
                      <a:lnTo>
                        <a:pt x="10116" y="5544"/>
                      </a:lnTo>
                      <a:lnTo>
                        <a:pt x="4294" y="4159"/>
                      </a:lnTo>
                      <a:close/>
                    </a:path>
                  </a:pathLst>
                </a:custGeom>
                <a:grpFill/>
                <a:ln w="39624" cap="flat">
                  <a:noFill/>
                  <a:prstDash val="solid"/>
                  <a:miter/>
                </a:ln>
              </p:spPr>
              <p:txBody>
                <a:bodyPr rtlCol="0" anchor="ctr"/>
                <a:lstStyle/>
                <a:p>
                  <a:endParaRPr lang="en-US"/>
                </a:p>
              </p:txBody>
            </p:sp>
            <p:sp>
              <p:nvSpPr>
                <p:cNvPr id="272" name="Freeform: Shape 114">
                  <a:extLst>
                    <a:ext uri="{FF2B5EF4-FFF2-40B4-BE49-F238E27FC236}">
                      <a16:creationId xmlns:a16="http://schemas.microsoft.com/office/drawing/2014/main" id="{5BDA7903-6D6F-4CAF-AD72-8391227B3AF7}"/>
                    </a:ext>
                  </a:extLst>
                </p:cNvPr>
                <p:cNvSpPr/>
                <p:nvPr/>
              </p:nvSpPr>
              <p:spPr>
                <a:xfrm>
                  <a:off x="8019807" y="3576390"/>
                  <a:ext cx="610695" cy="893476"/>
                </a:xfrm>
                <a:custGeom>
                  <a:avLst/>
                  <a:gdLst>
                    <a:gd name="connsiteX0" fmla="*/ 4155 w 610695"/>
                    <a:gd name="connsiteY0" fmla="*/ 332867 h 893476"/>
                    <a:gd name="connsiteX1" fmla="*/ 12676 w 610695"/>
                    <a:gd name="connsiteY1" fmla="*/ 331621 h 893476"/>
                    <a:gd name="connsiteX2" fmla="*/ 19745 w 610695"/>
                    <a:gd name="connsiteY2" fmla="*/ 327672 h 893476"/>
                    <a:gd name="connsiteX3" fmla="*/ 22860 w 610695"/>
                    <a:gd name="connsiteY3" fmla="*/ 327672 h 893476"/>
                    <a:gd name="connsiteX4" fmla="*/ 24317 w 610695"/>
                    <a:gd name="connsiteY4" fmla="*/ 324763 h 893476"/>
                    <a:gd name="connsiteX5" fmla="*/ 30758 w 610695"/>
                    <a:gd name="connsiteY5" fmla="*/ 322060 h 893476"/>
                    <a:gd name="connsiteX6" fmla="*/ 32421 w 610695"/>
                    <a:gd name="connsiteY6" fmla="*/ 319357 h 893476"/>
                    <a:gd name="connsiteX7" fmla="*/ 36159 w 610695"/>
                    <a:gd name="connsiteY7" fmla="*/ 319357 h 893476"/>
                    <a:gd name="connsiteX8" fmla="*/ 39695 w 610695"/>
                    <a:gd name="connsiteY8" fmla="*/ 312499 h 893476"/>
                    <a:gd name="connsiteX9" fmla="*/ 45097 w 610695"/>
                    <a:gd name="connsiteY9" fmla="*/ 306681 h 893476"/>
                    <a:gd name="connsiteX10" fmla="*/ 53205 w 610695"/>
                    <a:gd name="connsiteY10" fmla="*/ 306681 h 893476"/>
                    <a:gd name="connsiteX11" fmla="*/ 57777 w 610695"/>
                    <a:gd name="connsiteY11" fmla="*/ 302109 h 893476"/>
                    <a:gd name="connsiteX12" fmla="*/ 61932 w 610695"/>
                    <a:gd name="connsiteY12" fmla="*/ 302109 h 893476"/>
                    <a:gd name="connsiteX13" fmla="*/ 65048 w 610695"/>
                    <a:gd name="connsiteY13" fmla="*/ 302109 h 893476"/>
                    <a:gd name="connsiteX14" fmla="*/ 70037 w 610695"/>
                    <a:gd name="connsiteY14" fmla="*/ 304395 h 893476"/>
                    <a:gd name="connsiteX15" fmla="*/ 71493 w 610695"/>
                    <a:gd name="connsiteY15" fmla="*/ 299200 h 893476"/>
                    <a:gd name="connsiteX16" fmla="*/ 75855 w 610695"/>
                    <a:gd name="connsiteY16" fmla="*/ 294628 h 893476"/>
                    <a:gd name="connsiteX17" fmla="*/ 75855 w 610695"/>
                    <a:gd name="connsiteY17" fmla="*/ 291509 h 893476"/>
                    <a:gd name="connsiteX18" fmla="*/ 80427 w 610695"/>
                    <a:gd name="connsiteY18" fmla="*/ 287353 h 893476"/>
                    <a:gd name="connsiteX19" fmla="*/ 82300 w 610695"/>
                    <a:gd name="connsiteY19" fmla="*/ 280702 h 893476"/>
                    <a:gd name="connsiteX20" fmla="*/ 80220 w 610695"/>
                    <a:gd name="connsiteY20" fmla="*/ 273221 h 893476"/>
                    <a:gd name="connsiteX21" fmla="*/ 78768 w 610695"/>
                    <a:gd name="connsiteY21" fmla="*/ 264700 h 893476"/>
                    <a:gd name="connsiteX22" fmla="*/ 80637 w 610695"/>
                    <a:gd name="connsiteY22" fmla="*/ 255349 h 893476"/>
                    <a:gd name="connsiteX23" fmla="*/ 88118 w 610695"/>
                    <a:gd name="connsiteY23" fmla="*/ 252230 h 893476"/>
                    <a:gd name="connsiteX24" fmla="*/ 90404 w 610695"/>
                    <a:gd name="connsiteY24" fmla="*/ 245995 h 893476"/>
                    <a:gd name="connsiteX25" fmla="*/ 88948 w 610695"/>
                    <a:gd name="connsiteY25" fmla="*/ 239967 h 893476"/>
                    <a:gd name="connsiteX26" fmla="*/ 87285 w 610695"/>
                    <a:gd name="connsiteY26" fmla="*/ 245995 h 893476"/>
                    <a:gd name="connsiteX27" fmla="*/ 84792 w 610695"/>
                    <a:gd name="connsiteY27" fmla="*/ 250567 h 893476"/>
                    <a:gd name="connsiteX28" fmla="*/ 81677 w 610695"/>
                    <a:gd name="connsiteY28" fmla="*/ 250361 h 893476"/>
                    <a:gd name="connsiteX29" fmla="*/ 78141 w 610695"/>
                    <a:gd name="connsiteY29" fmla="*/ 248904 h 893476"/>
                    <a:gd name="connsiteX30" fmla="*/ 74609 w 610695"/>
                    <a:gd name="connsiteY30" fmla="*/ 253686 h 893476"/>
                    <a:gd name="connsiteX31" fmla="*/ 70037 w 610695"/>
                    <a:gd name="connsiteY31" fmla="*/ 253270 h 893476"/>
                    <a:gd name="connsiteX32" fmla="*/ 66504 w 610695"/>
                    <a:gd name="connsiteY32" fmla="*/ 250150 h 893476"/>
                    <a:gd name="connsiteX33" fmla="*/ 60269 w 610695"/>
                    <a:gd name="connsiteY33" fmla="*/ 249527 h 893476"/>
                    <a:gd name="connsiteX34" fmla="*/ 56114 w 610695"/>
                    <a:gd name="connsiteY34" fmla="*/ 243709 h 893476"/>
                    <a:gd name="connsiteX35" fmla="*/ 57567 w 610695"/>
                    <a:gd name="connsiteY35" fmla="*/ 234565 h 893476"/>
                    <a:gd name="connsiteX36" fmla="*/ 63179 w 610695"/>
                    <a:gd name="connsiteY36" fmla="*/ 226874 h 893476"/>
                    <a:gd name="connsiteX37" fmla="*/ 62972 w 610695"/>
                    <a:gd name="connsiteY37" fmla="*/ 222718 h 893476"/>
                    <a:gd name="connsiteX38" fmla="*/ 66921 w 610695"/>
                    <a:gd name="connsiteY38" fmla="*/ 221266 h 893476"/>
                    <a:gd name="connsiteX39" fmla="*/ 69620 w 610695"/>
                    <a:gd name="connsiteY39" fmla="*/ 215654 h 893476"/>
                    <a:gd name="connsiteX40" fmla="*/ 73362 w 610695"/>
                    <a:gd name="connsiteY40" fmla="*/ 213158 h 893476"/>
                    <a:gd name="connsiteX41" fmla="*/ 75232 w 610695"/>
                    <a:gd name="connsiteY41" fmla="*/ 210042 h 893476"/>
                    <a:gd name="connsiteX42" fmla="*/ 81467 w 610695"/>
                    <a:gd name="connsiteY42" fmla="*/ 209002 h 893476"/>
                    <a:gd name="connsiteX43" fmla="*/ 80427 w 610695"/>
                    <a:gd name="connsiteY43" fmla="*/ 202767 h 893476"/>
                    <a:gd name="connsiteX44" fmla="*/ 83546 w 610695"/>
                    <a:gd name="connsiteY44" fmla="*/ 200898 h 893476"/>
                    <a:gd name="connsiteX45" fmla="*/ 83129 w 610695"/>
                    <a:gd name="connsiteY45" fmla="*/ 197779 h 893476"/>
                    <a:gd name="connsiteX46" fmla="*/ 90404 w 610695"/>
                    <a:gd name="connsiteY46" fmla="*/ 189051 h 893476"/>
                    <a:gd name="connsiteX47" fmla="*/ 92067 w 610695"/>
                    <a:gd name="connsiteY47" fmla="*/ 195909 h 893476"/>
                    <a:gd name="connsiteX48" fmla="*/ 94976 w 610695"/>
                    <a:gd name="connsiteY48" fmla="*/ 202767 h 893476"/>
                    <a:gd name="connsiteX49" fmla="*/ 97262 w 610695"/>
                    <a:gd name="connsiteY49" fmla="*/ 203184 h 893476"/>
                    <a:gd name="connsiteX50" fmla="*/ 97262 w 610695"/>
                    <a:gd name="connsiteY50" fmla="*/ 200481 h 893476"/>
                    <a:gd name="connsiteX51" fmla="*/ 94143 w 610695"/>
                    <a:gd name="connsiteY51" fmla="*/ 195703 h 893476"/>
                    <a:gd name="connsiteX52" fmla="*/ 93107 w 610695"/>
                    <a:gd name="connsiteY52" fmla="*/ 189051 h 893476"/>
                    <a:gd name="connsiteX53" fmla="*/ 92067 w 610695"/>
                    <a:gd name="connsiteY53" fmla="*/ 186972 h 893476"/>
                    <a:gd name="connsiteX54" fmla="*/ 97262 w 610695"/>
                    <a:gd name="connsiteY54" fmla="*/ 182400 h 893476"/>
                    <a:gd name="connsiteX55" fmla="*/ 101834 w 610695"/>
                    <a:gd name="connsiteY55" fmla="*/ 182400 h 893476"/>
                    <a:gd name="connsiteX56" fmla="*/ 105160 w 610695"/>
                    <a:gd name="connsiteY56" fmla="*/ 186349 h 893476"/>
                    <a:gd name="connsiteX57" fmla="*/ 108899 w 610695"/>
                    <a:gd name="connsiteY57" fmla="*/ 190921 h 893476"/>
                    <a:gd name="connsiteX58" fmla="*/ 111185 w 610695"/>
                    <a:gd name="connsiteY58" fmla="*/ 197156 h 893476"/>
                    <a:gd name="connsiteX59" fmla="*/ 112224 w 610695"/>
                    <a:gd name="connsiteY59" fmla="*/ 200688 h 893476"/>
                    <a:gd name="connsiteX60" fmla="*/ 114098 w 610695"/>
                    <a:gd name="connsiteY60" fmla="*/ 201521 h 893476"/>
                    <a:gd name="connsiteX61" fmla="*/ 119082 w 610695"/>
                    <a:gd name="connsiteY61" fmla="*/ 200065 h 893476"/>
                    <a:gd name="connsiteX62" fmla="*/ 123031 w 610695"/>
                    <a:gd name="connsiteY62" fmla="*/ 198402 h 893476"/>
                    <a:gd name="connsiteX63" fmla="*/ 120956 w 610695"/>
                    <a:gd name="connsiteY63" fmla="*/ 193830 h 893476"/>
                    <a:gd name="connsiteX64" fmla="*/ 117213 w 610695"/>
                    <a:gd name="connsiteY64" fmla="*/ 184896 h 893476"/>
                    <a:gd name="connsiteX65" fmla="*/ 113264 w 610695"/>
                    <a:gd name="connsiteY65" fmla="*/ 179701 h 893476"/>
                    <a:gd name="connsiteX66" fmla="*/ 112847 w 610695"/>
                    <a:gd name="connsiteY66" fmla="*/ 173879 h 893476"/>
                    <a:gd name="connsiteX67" fmla="*/ 111185 w 610695"/>
                    <a:gd name="connsiteY67" fmla="*/ 170763 h 893476"/>
                    <a:gd name="connsiteX68" fmla="*/ 115761 w 610695"/>
                    <a:gd name="connsiteY68" fmla="*/ 165568 h 893476"/>
                    <a:gd name="connsiteX69" fmla="*/ 117213 w 610695"/>
                    <a:gd name="connsiteY69" fmla="*/ 160786 h 893476"/>
                    <a:gd name="connsiteX70" fmla="*/ 113264 w 610695"/>
                    <a:gd name="connsiteY70" fmla="*/ 153928 h 893476"/>
                    <a:gd name="connsiteX71" fmla="*/ 110978 w 610695"/>
                    <a:gd name="connsiteY71" fmla="*/ 148527 h 893476"/>
                    <a:gd name="connsiteX72" fmla="*/ 114721 w 610695"/>
                    <a:gd name="connsiteY72" fmla="*/ 143744 h 893476"/>
                    <a:gd name="connsiteX73" fmla="*/ 119499 w 610695"/>
                    <a:gd name="connsiteY73" fmla="*/ 139172 h 893476"/>
                    <a:gd name="connsiteX74" fmla="*/ 123031 w 610695"/>
                    <a:gd name="connsiteY74" fmla="*/ 138343 h 893476"/>
                    <a:gd name="connsiteX75" fmla="*/ 126151 w 610695"/>
                    <a:gd name="connsiteY75" fmla="*/ 142292 h 893476"/>
                    <a:gd name="connsiteX76" fmla="*/ 127397 w 610695"/>
                    <a:gd name="connsiteY76" fmla="*/ 148527 h 893476"/>
                    <a:gd name="connsiteX77" fmla="*/ 130516 w 610695"/>
                    <a:gd name="connsiteY77" fmla="*/ 154345 h 893476"/>
                    <a:gd name="connsiteX78" fmla="*/ 133009 w 610695"/>
                    <a:gd name="connsiteY78" fmla="*/ 158083 h 893476"/>
                    <a:gd name="connsiteX79" fmla="*/ 137164 w 610695"/>
                    <a:gd name="connsiteY79" fmla="*/ 159333 h 893476"/>
                    <a:gd name="connsiteX80" fmla="*/ 140284 w 610695"/>
                    <a:gd name="connsiteY80" fmla="*/ 156631 h 893476"/>
                    <a:gd name="connsiteX81" fmla="*/ 144856 w 610695"/>
                    <a:gd name="connsiteY81" fmla="*/ 156424 h 893476"/>
                    <a:gd name="connsiteX82" fmla="*/ 146518 w 610695"/>
                    <a:gd name="connsiteY82" fmla="*/ 159333 h 893476"/>
                    <a:gd name="connsiteX83" fmla="*/ 149217 w 610695"/>
                    <a:gd name="connsiteY83" fmla="*/ 162032 h 893476"/>
                    <a:gd name="connsiteX84" fmla="*/ 150118 w 610695"/>
                    <a:gd name="connsiteY84" fmla="*/ 161270 h 893476"/>
                    <a:gd name="connsiteX85" fmla="*/ 149150 w 610695"/>
                    <a:gd name="connsiteY85" fmla="*/ 158500 h 893476"/>
                    <a:gd name="connsiteX86" fmla="*/ 146792 w 610695"/>
                    <a:gd name="connsiteY86" fmla="*/ 154900 h 893476"/>
                    <a:gd name="connsiteX87" fmla="*/ 142776 w 610695"/>
                    <a:gd name="connsiteY87" fmla="*/ 153372 h 893476"/>
                    <a:gd name="connsiteX88" fmla="*/ 137513 w 610695"/>
                    <a:gd name="connsiteY88" fmla="*/ 150602 h 893476"/>
                    <a:gd name="connsiteX89" fmla="*/ 134461 w 610695"/>
                    <a:gd name="connsiteY89" fmla="*/ 146864 h 893476"/>
                    <a:gd name="connsiteX90" fmla="*/ 132247 w 610695"/>
                    <a:gd name="connsiteY90" fmla="*/ 140903 h 893476"/>
                    <a:gd name="connsiteX91" fmla="*/ 128921 w 610695"/>
                    <a:gd name="connsiteY91" fmla="*/ 136469 h 893476"/>
                    <a:gd name="connsiteX92" fmla="*/ 125178 w 610695"/>
                    <a:gd name="connsiteY92" fmla="*/ 135223 h 893476"/>
                    <a:gd name="connsiteX93" fmla="*/ 124766 w 610695"/>
                    <a:gd name="connsiteY93" fmla="*/ 133148 h 893476"/>
                    <a:gd name="connsiteX94" fmla="*/ 128091 w 610695"/>
                    <a:gd name="connsiteY94" fmla="*/ 129544 h 893476"/>
                    <a:gd name="connsiteX95" fmla="*/ 133910 w 610695"/>
                    <a:gd name="connsiteY95" fmla="*/ 124555 h 893476"/>
                    <a:gd name="connsiteX96" fmla="*/ 139728 w 610695"/>
                    <a:gd name="connsiteY96" fmla="*/ 119983 h 893476"/>
                    <a:gd name="connsiteX97" fmla="*/ 147209 w 610695"/>
                    <a:gd name="connsiteY97" fmla="*/ 118320 h 893476"/>
                    <a:gd name="connsiteX98" fmla="*/ 153166 w 610695"/>
                    <a:gd name="connsiteY98" fmla="*/ 116796 h 893476"/>
                    <a:gd name="connsiteX99" fmla="*/ 155107 w 610695"/>
                    <a:gd name="connsiteY99" fmla="*/ 117630 h 893476"/>
                    <a:gd name="connsiteX100" fmla="*/ 155107 w 610695"/>
                    <a:gd name="connsiteY100" fmla="*/ 115272 h 893476"/>
                    <a:gd name="connsiteX101" fmla="*/ 157047 w 610695"/>
                    <a:gd name="connsiteY101" fmla="*/ 113609 h 893476"/>
                    <a:gd name="connsiteX102" fmla="*/ 161064 w 610695"/>
                    <a:gd name="connsiteY102" fmla="*/ 115133 h 893476"/>
                    <a:gd name="connsiteX103" fmla="*/ 163005 w 610695"/>
                    <a:gd name="connsiteY103" fmla="*/ 112502 h 893476"/>
                    <a:gd name="connsiteX104" fmla="*/ 166469 w 610695"/>
                    <a:gd name="connsiteY104" fmla="*/ 108760 h 893476"/>
                    <a:gd name="connsiteX105" fmla="*/ 173395 w 610695"/>
                    <a:gd name="connsiteY105" fmla="*/ 108760 h 893476"/>
                    <a:gd name="connsiteX106" fmla="*/ 175891 w 610695"/>
                    <a:gd name="connsiteY106" fmla="*/ 114165 h 893476"/>
                    <a:gd name="connsiteX107" fmla="*/ 178661 w 610695"/>
                    <a:gd name="connsiteY107" fmla="*/ 120678 h 893476"/>
                    <a:gd name="connsiteX108" fmla="*/ 178661 w 610695"/>
                    <a:gd name="connsiteY108" fmla="*/ 129683 h 893476"/>
                    <a:gd name="connsiteX109" fmla="*/ 179491 w 610695"/>
                    <a:gd name="connsiteY109" fmla="*/ 137025 h 893476"/>
                    <a:gd name="connsiteX110" fmla="*/ 179491 w 610695"/>
                    <a:gd name="connsiteY110" fmla="*/ 143260 h 893476"/>
                    <a:gd name="connsiteX111" fmla="*/ 176998 w 610695"/>
                    <a:gd name="connsiteY111" fmla="*/ 149078 h 893476"/>
                    <a:gd name="connsiteX112" fmla="*/ 178244 w 610695"/>
                    <a:gd name="connsiteY112" fmla="*/ 151852 h 893476"/>
                    <a:gd name="connsiteX113" fmla="*/ 183094 w 610695"/>
                    <a:gd name="connsiteY113" fmla="*/ 151297 h 893476"/>
                    <a:gd name="connsiteX114" fmla="*/ 186281 w 610695"/>
                    <a:gd name="connsiteY114" fmla="*/ 145613 h 893476"/>
                    <a:gd name="connsiteX115" fmla="*/ 186281 w 610695"/>
                    <a:gd name="connsiteY115" fmla="*/ 139934 h 893476"/>
                    <a:gd name="connsiteX116" fmla="*/ 185035 w 610695"/>
                    <a:gd name="connsiteY116" fmla="*/ 133838 h 893476"/>
                    <a:gd name="connsiteX117" fmla="*/ 186976 w 610695"/>
                    <a:gd name="connsiteY117" fmla="*/ 132592 h 893476"/>
                    <a:gd name="connsiteX118" fmla="*/ 191409 w 610695"/>
                    <a:gd name="connsiteY118" fmla="*/ 133699 h 893476"/>
                    <a:gd name="connsiteX119" fmla="*/ 195147 w 610695"/>
                    <a:gd name="connsiteY119" fmla="*/ 133838 h 893476"/>
                    <a:gd name="connsiteX120" fmla="*/ 198195 w 610695"/>
                    <a:gd name="connsiteY120" fmla="*/ 135779 h 893476"/>
                    <a:gd name="connsiteX121" fmla="*/ 200136 w 610695"/>
                    <a:gd name="connsiteY121" fmla="*/ 137581 h 893476"/>
                    <a:gd name="connsiteX122" fmla="*/ 204986 w 610695"/>
                    <a:gd name="connsiteY122" fmla="*/ 138271 h 893476"/>
                    <a:gd name="connsiteX123" fmla="*/ 208173 w 610695"/>
                    <a:gd name="connsiteY123" fmla="*/ 141875 h 893476"/>
                    <a:gd name="connsiteX124" fmla="*/ 209975 w 610695"/>
                    <a:gd name="connsiteY124" fmla="*/ 145062 h 893476"/>
                    <a:gd name="connsiteX125" fmla="*/ 211360 w 610695"/>
                    <a:gd name="connsiteY125" fmla="*/ 148388 h 893476"/>
                    <a:gd name="connsiteX126" fmla="*/ 213574 w 610695"/>
                    <a:gd name="connsiteY126" fmla="*/ 150051 h 893476"/>
                    <a:gd name="connsiteX127" fmla="*/ 215793 w 610695"/>
                    <a:gd name="connsiteY127" fmla="*/ 153928 h 893476"/>
                    <a:gd name="connsiteX128" fmla="*/ 218424 w 610695"/>
                    <a:gd name="connsiteY128" fmla="*/ 157948 h 893476"/>
                    <a:gd name="connsiteX129" fmla="*/ 220504 w 610695"/>
                    <a:gd name="connsiteY129" fmla="*/ 157115 h 893476"/>
                    <a:gd name="connsiteX130" fmla="*/ 219258 w 610695"/>
                    <a:gd name="connsiteY130" fmla="*/ 154067 h 893476"/>
                    <a:gd name="connsiteX131" fmla="*/ 218563 w 610695"/>
                    <a:gd name="connsiteY131" fmla="*/ 149634 h 893476"/>
                    <a:gd name="connsiteX132" fmla="*/ 215376 w 610695"/>
                    <a:gd name="connsiteY132" fmla="*/ 147832 h 893476"/>
                    <a:gd name="connsiteX133" fmla="*/ 212606 w 610695"/>
                    <a:gd name="connsiteY133" fmla="*/ 146586 h 893476"/>
                    <a:gd name="connsiteX134" fmla="*/ 211777 w 610695"/>
                    <a:gd name="connsiteY134" fmla="*/ 142843 h 893476"/>
                    <a:gd name="connsiteX135" fmla="*/ 209141 w 610695"/>
                    <a:gd name="connsiteY135" fmla="*/ 139517 h 893476"/>
                    <a:gd name="connsiteX136" fmla="*/ 207478 w 610695"/>
                    <a:gd name="connsiteY136" fmla="*/ 136196 h 893476"/>
                    <a:gd name="connsiteX137" fmla="*/ 207756 w 610695"/>
                    <a:gd name="connsiteY137" fmla="*/ 134116 h 893476"/>
                    <a:gd name="connsiteX138" fmla="*/ 210526 w 610695"/>
                    <a:gd name="connsiteY138" fmla="*/ 135918 h 893476"/>
                    <a:gd name="connsiteX139" fmla="*/ 213297 w 610695"/>
                    <a:gd name="connsiteY139" fmla="*/ 139105 h 893476"/>
                    <a:gd name="connsiteX140" fmla="*/ 216761 w 610695"/>
                    <a:gd name="connsiteY140" fmla="*/ 138132 h 893476"/>
                    <a:gd name="connsiteX141" fmla="*/ 219531 w 610695"/>
                    <a:gd name="connsiteY141" fmla="*/ 140490 h 893476"/>
                    <a:gd name="connsiteX142" fmla="*/ 222718 w 610695"/>
                    <a:gd name="connsiteY142" fmla="*/ 139379 h 893476"/>
                    <a:gd name="connsiteX143" fmla="*/ 222718 w 610695"/>
                    <a:gd name="connsiteY143" fmla="*/ 133148 h 893476"/>
                    <a:gd name="connsiteX144" fmla="*/ 220087 w 610695"/>
                    <a:gd name="connsiteY144" fmla="*/ 131620 h 893476"/>
                    <a:gd name="connsiteX145" fmla="*/ 216761 w 610695"/>
                    <a:gd name="connsiteY145" fmla="*/ 126357 h 893476"/>
                    <a:gd name="connsiteX146" fmla="*/ 212745 w 610695"/>
                    <a:gd name="connsiteY146" fmla="*/ 121924 h 893476"/>
                    <a:gd name="connsiteX147" fmla="*/ 209836 w 610695"/>
                    <a:gd name="connsiteY147" fmla="*/ 115550 h 893476"/>
                    <a:gd name="connsiteX148" fmla="*/ 210248 w 610695"/>
                    <a:gd name="connsiteY148" fmla="*/ 113609 h 893476"/>
                    <a:gd name="connsiteX149" fmla="*/ 209558 w 610695"/>
                    <a:gd name="connsiteY149" fmla="*/ 108069 h 893476"/>
                    <a:gd name="connsiteX150" fmla="*/ 208725 w 610695"/>
                    <a:gd name="connsiteY150" fmla="*/ 103219 h 893476"/>
                    <a:gd name="connsiteX151" fmla="*/ 206371 w 610695"/>
                    <a:gd name="connsiteY151" fmla="*/ 98786 h 893476"/>
                    <a:gd name="connsiteX152" fmla="*/ 206371 w 610695"/>
                    <a:gd name="connsiteY152" fmla="*/ 94214 h 893476"/>
                    <a:gd name="connsiteX153" fmla="*/ 209280 w 610695"/>
                    <a:gd name="connsiteY153" fmla="*/ 92829 h 893476"/>
                    <a:gd name="connsiteX154" fmla="*/ 213162 w 610695"/>
                    <a:gd name="connsiteY154" fmla="*/ 93520 h 893476"/>
                    <a:gd name="connsiteX155" fmla="*/ 218146 w 610695"/>
                    <a:gd name="connsiteY155" fmla="*/ 93797 h 893476"/>
                    <a:gd name="connsiteX156" fmla="*/ 221750 w 610695"/>
                    <a:gd name="connsiteY156" fmla="*/ 96429 h 893476"/>
                    <a:gd name="connsiteX157" fmla="*/ 224659 w 610695"/>
                    <a:gd name="connsiteY157" fmla="*/ 98231 h 893476"/>
                    <a:gd name="connsiteX158" fmla="*/ 227290 w 610695"/>
                    <a:gd name="connsiteY158" fmla="*/ 103358 h 893476"/>
                    <a:gd name="connsiteX159" fmla="*/ 229509 w 610695"/>
                    <a:gd name="connsiteY159" fmla="*/ 108482 h 893476"/>
                    <a:gd name="connsiteX160" fmla="*/ 232557 w 610695"/>
                    <a:gd name="connsiteY160" fmla="*/ 109315 h 893476"/>
                    <a:gd name="connsiteX161" fmla="*/ 236851 w 610695"/>
                    <a:gd name="connsiteY161" fmla="*/ 111256 h 893476"/>
                    <a:gd name="connsiteX162" fmla="*/ 239621 w 610695"/>
                    <a:gd name="connsiteY162" fmla="*/ 116241 h 893476"/>
                    <a:gd name="connsiteX163" fmla="*/ 238653 w 610695"/>
                    <a:gd name="connsiteY163" fmla="*/ 118459 h 893476"/>
                    <a:gd name="connsiteX164" fmla="*/ 241423 w 610695"/>
                    <a:gd name="connsiteY164" fmla="*/ 119428 h 893476"/>
                    <a:gd name="connsiteX165" fmla="*/ 245582 w 610695"/>
                    <a:gd name="connsiteY165" fmla="*/ 121091 h 893476"/>
                    <a:gd name="connsiteX166" fmla="*/ 250289 w 610695"/>
                    <a:gd name="connsiteY166" fmla="*/ 122615 h 893476"/>
                    <a:gd name="connsiteX167" fmla="*/ 252091 w 610695"/>
                    <a:gd name="connsiteY167" fmla="*/ 125524 h 893476"/>
                    <a:gd name="connsiteX168" fmla="*/ 254449 w 610695"/>
                    <a:gd name="connsiteY168" fmla="*/ 129544 h 893476"/>
                    <a:gd name="connsiteX169" fmla="*/ 255139 w 610695"/>
                    <a:gd name="connsiteY169" fmla="*/ 135084 h 893476"/>
                    <a:gd name="connsiteX170" fmla="*/ 259576 w 610695"/>
                    <a:gd name="connsiteY170" fmla="*/ 136886 h 893476"/>
                    <a:gd name="connsiteX171" fmla="*/ 261513 w 610695"/>
                    <a:gd name="connsiteY171" fmla="*/ 140073 h 893476"/>
                    <a:gd name="connsiteX172" fmla="*/ 263315 w 610695"/>
                    <a:gd name="connsiteY172" fmla="*/ 144089 h 893476"/>
                    <a:gd name="connsiteX173" fmla="*/ 263315 w 610695"/>
                    <a:gd name="connsiteY173" fmla="*/ 146447 h 893476"/>
                    <a:gd name="connsiteX174" fmla="*/ 267331 w 610695"/>
                    <a:gd name="connsiteY174" fmla="*/ 146725 h 893476"/>
                    <a:gd name="connsiteX175" fmla="*/ 268165 w 610695"/>
                    <a:gd name="connsiteY175" fmla="*/ 148388 h 893476"/>
                    <a:gd name="connsiteX176" fmla="*/ 270657 w 610695"/>
                    <a:gd name="connsiteY176" fmla="*/ 147693 h 893476"/>
                    <a:gd name="connsiteX177" fmla="*/ 272598 w 610695"/>
                    <a:gd name="connsiteY177" fmla="*/ 143538 h 893476"/>
                    <a:gd name="connsiteX178" fmla="*/ 269966 w 610695"/>
                    <a:gd name="connsiteY178" fmla="*/ 138827 h 893476"/>
                    <a:gd name="connsiteX179" fmla="*/ 269688 w 610695"/>
                    <a:gd name="connsiteY179" fmla="*/ 135918 h 893476"/>
                    <a:gd name="connsiteX180" fmla="*/ 270935 w 610695"/>
                    <a:gd name="connsiteY180" fmla="*/ 133009 h 893476"/>
                    <a:gd name="connsiteX181" fmla="*/ 267057 w 610695"/>
                    <a:gd name="connsiteY181" fmla="*/ 131620 h 893476"/>
                    <a:gd name="connsiteX182" fmla="*/ 264426 w 610695"/>
                    <a:gd name="connsiteY182" fmla="*/ 128159 h 893476"/>
                    <a:gd name="connsiteX183" fmla="*/ 262207 w 610695"/>
                    <a:gd name="connsiteY183" fmla="*/ 120678 h 893476"/>
                    <a:gd name="connsiteX184" fmla="*/ 260128 w 610695"/>
                    <a:gd name="connsiteY184" fmla="*/ 115689 h 893476"/>
                    <a:gd name="connsiteX185" fmla="*/ 256524 w 610695"/>
                    <a:gd name="connsiteY185" fmla="*/ 114443 h 893476"/>
                    <a:gd name="connsiteX186" fmla="*/ 251539 w 610695"/>
                    <a:gd name="connsiteY186" fmla="*/ 108347 h 893476"/>
                    <a:gd name="connsiteX187" fmla="*/ 248075 w 610695"/>
                    <a:gd name="connsiteY187" fmla="*/ 104604 h 893476"/>
                    <a:gd name="connsiteX188" fmla="*/ 246690 w 610695"/>
                    <a:gd name="connsiteY188" fmla="*/ 104604 h 893476"/>
                    <a:gd name="connsiteX189" fmla="*/ 245995 w 610695"/>
                    <a:gd name="connsiteY189" fmla="*/ 98092 h 893476"/>
                    <a:gd name="connsiteX190" fmla="*/ 244610 w 610695"/>
                    <a:gd name="connsiteY190" fmla="*/ 93936 h 893476"/>
                    <a:gd name="connsiteX191" fmla="*/ 241284 w 610695"/>
                    <a:gd name="connsiteY191" fmla="*/ 88670 h 893476"/>
                    <a:gd name="connsiteX192" fmla="*/ 240871 w 610695"/>
                    <a:gd name="connsiteY192" fmla="*/ 84792 h 893476"/>
                    <a:gd name="connsiteX193" fmla="*/ 242534 w 610695"/>
                    <a:gd name="connsiteY193" fmla="*/ 83407 h 893476"/>
                    <a:gd name="connsiteX194" fmla="*/ 246690 w 610695"/>
                    <a:gd name="connsiteY194" fmla="*/ 84376 h 893476"/>
                    <a:gd name="connsiteX195" fmla="*/ 248491 w 610695"/>
                    <a:gd name="connsiteY195" fmla="*/ 83407 h 893476"/>
                    <a:gd name="connsiteX196" fmla="*/ 247106 w 610695"/>
                    <a:gd name="connsiteY196" fmla="*/ 81467 h 893476"/>
                    <a:gd name="connsiteX197" fmla="*/ 248491 w 610695"/>
                    <a:gd name="connsiteY197" fmla="*/ 80772 h 893476"/>
                    <a:gd name="connsiteX198" fmla="*/ 251539 w 610695"/>
                    <a:gd name="connsiteY198" fmla="*/ 80772 h 893476"/>
                    <a:gd name="connsiteX199" fmla="*/ 254449 w 610695"/>
                    <a:gd name="connsiteY199" fmla="*/ 82296 h 893476"/>
                    <a:gd name="connsiteX200" fmla="*/ 257497 w 610695"/>
                    <a:gd name="connsiteY200" fmla="*/ 85900 h 893476"/>
                    <a:gd name="connsiteX201" fmla="*/ 260683 w 610695"/>
                    <a:gd name="connsiteY201" fmla="*/ 89225 h 893476"/>
                    <a:gd name="connsiteX202" fmla="*/ 264148 w 610695"/>
                    <a:gd name="connsiteY202" fmla="*/ 92135 h 893476"/>
                    <a:gd name="connsiteX203" fmla="*/ 265394 w 610695"/>
                    <a:gd name="connsiteY203" fmla="*/ 95044 h 893476"/>
                    <a:gd name="connsiteX204" fmla="*/ 265533 w 610695"/>
                    <a:gd name="connsiteY204" fmla="*/ 99338 h 893476"/>
                    <a:gd name="connsiteX205" fmla="*/ 268303 w 610695"/>
                    <a:gd name="connsiteY205" fmla="*/ 100449 h 893476"/>
                    <a:gd name="connsiteX206" fmla="*/ 269827 w 610695"/>
                    <a:gd name="connsiteY206" fmla="*/ 103358 h 893476"/>
                    <a:gd name="connsiteX207" fmla="*/ 268994 w 610695"/>
                    <a:gd name="connsiteY207" fmla="*/ 106684 h 893476"/>
                    <a:gd name="connsiteX208" fmla="*/ 265255 w 610695"/>
                    <a:gd name="connsiteY208" fmla="*/ 110978 h 893476"/>
                    <a:gd name="connsiteX209" fmla="*/ 262898 w 610695"/>
                    <a:gd name="connsiteY209" fmla="*/ 113609 h 893476"/>
                    <a:gd name="connsiteX210" fmla="*/ 263870 w 610695"/>
                    <a:gd name="connsiteY210" fmla="*/ 116657 h 893476"/>
                    <a:gd name="connsiteX211" fmla="*/ 265533 w 610695"/>
                    <a:gd name="connsiteY211" fmla="*/ 120678 h 893476"/>
                    <a:gd name="connsiteX212" fmla="*/ 267196 w 610695"/>
                    <a:gd name="connsiteY212" fmla="*/ 124555 h 893476"/>
                    <a:gd name="connsiteX213" fmla="*/ 271351 w 610695"/>
                    <a:gd name="connsiteY213" fmla="*/ 124277 h 893476"/>
                    <a:gd name="connsiteX214" fmla="*/ 270796 w 610695"/>
                    <a:gd name="connsiteY214" fmla="*/ 121924 h 893476"/>
                    <a:gd name="connsiteX215" fmla="*/ 268303 w 610695"/>
                    <a:gd name="connsiteY215" fmla="*/ 120678 h 893476"/>
                    <a:gd name="connsiteX216" fmla="*/ 266918 w 610695"/>
                    <a:gd name="connsiteY216" fmla="*/ 116241 h 893476"/>
                    <a:gd name="connsiteX217" fmla="*/ 267057 w 610695"/>
                    <a:gd name="connsiteY217" fmla="*/ 113609 h 893476"/>
                    <a:gd name="connsiteX218" fmla="*/ 269688 w 610695"/>
                    <a:gd name="connsiteY218" fmla="*/ 110145 h 893476"/>
                    <a:gd name="connsiteX219" fmla="*/ 272598 w 610695"/>
                    <a:gd name="connsiteY219" fmla="*/ 109176 h 893476"/>
                    <a:gd name="connsiteX220" fmla="*/ 276340 w 610695"/>
                    <a:gd name="connsiteY220" fmla="*/ 110561 h 893476"/>
                    <a:gd name="connsiteX221" fmla="*/ 279110 w 610695"/>
                    <a:gd name="connsiteY221" fmla="*/ 111947 h 893476"/>
                    <a:gd name="connsiteX222" fmla="*/ 283404 w 610695"/>
                    <a:gd name="connsiteY222" fmla="*/ 112919 h 893476"/>
                    <a:gd name="connsiteX223" fmla="*/ 285762 w 610695"/>
                    <a:gd name="connsiteY223" fmla="*/ 114165 h 893476"/>
                    <a:gd name="connsiteX224" fmla="*/ 287976 w 610695"/>
                    <a:gd name="connsiteY224" fmla="*/ 115550 h 893476"/>
                    <a:gd name="connsiteX225" fmla="*/ 289223 w 610695"/>
                    <a:gd name="connsiteY225" fmla="*/ 114026 h 893476"/>
                    <a:gd name="connsiteX226" fmla="*/ 288393 w 610695"/>
                    <a:gd name="connsiteY226" fmla="*/ 112224 h 893476"/>
                    <a:gd name="connsiteX227" fmla="*/ 286730 w 610695"/>
                    <a:gd name="connsiteY227" fmla="*/ 112224 h 893476"/>
                    <a:gd name="connsiteX228" fmla="*/ 284790 w 610695"/>
                    <a:gd name="connsiteY228" fmla="*/ 110284 h 893476"/>
                    <a:gd name="connsiteX229" fmla="*/ 281190 w 610695"/>
                    <a:gd name="connsiteY229" fmla="*/ 110561 h 893476"/>
                    <a:gd name="connsiteX230" fmla="*/ 278277 w 610695"/>
                    <a:gd name="connsiteY230" fmla="*/ 109176 h 893476"/>
                    <a:gd name="connsiteX231" fmla="*/ 275368 w 610695"/>
                    <a:gd name="connsiteY231" fmla="*/ 106128 h 893476"/>
                    <a:gd name="connsiteX232" fmla="*/ 275646 w 610695"/>
                    <a:gd name="connsiteY232" fmla="*/ 100032 h 893476"/>
                    <a:gd name="connsiteX233" fmla="*/ 272598 w 610695"/>
                    <a:gd name="connsiteY233" fmla="*/ 96568 h 893476"/>
                    <a:gd name="connsiteX234" fmla="*/ 268165 w 610695"/>
                    <a:gd name="connsiteY234" fmla="*/ 92412 h 893476"/>
                    <a:gd name="connsiteX235" fmla="*/ 268581 w 610695"/>
                    <a:gd name="connsiteY235" fmla="*/ 88809 h 893476"/>
                    <a:gd name="connsiteX236" fmla="*/ 264700 w 610695"/>
                    <a:gd name="connsiteY236" fmla="*/ 86316 h 893476"/>
                    <a:gd name="connsiteX237" fmla="*/ 263593 w 610695"/>
                    <a:gd name="connsiteY237" fmla="*/ 82713 h 893476"/>
                    <a:gd name="connsiteX238" fmla="*/ 259711 w 610695"/>
                    <a:gd name="connsiteY238" fmla="*/ 77724 h 893476"/>
                    <a:gd name="connsiteX239" fmla="*/ 258187 w 610695"/>
                    <a:gd name="connsiteY239" fmla="*/ 75787 h 893476"/>
                    <a:gd name="connsiteX240" fmla="*/ 259021 w 610695"/>
                    <a:gd name="connsiteY240" fmla="*/ 73152 h 893476"/>
                    <a:gd name="connsiteX241" fmla="*/ 262207 w 610695"/>
                    <a:gd name="connsiteY241" fmla="*/ 72461 h 893476"/>
                    <a:gd name="connsiteX242" fmla="*/ 265255 w 610695"/>
                    <a:gd name="connsiteY242" fmla="*/ 72461 h 893476"/>
                    <a:gd name="connsiteX243" fmla="*/ 267331 w 610695"/>
                    <a:gd name="connsiteY243" fmla="*/ 74676 h 893476"/>
                    <a:gd name="connsiteX244" fmla="*/ 272598 w 610695"/>
                    <a:gd name="connsiteY244" fmla="*/ 74954 h 893476"/>
                    <a:gd name="connsiteX245" fmla="*/ 274955 w 610695"/>
                    <a:gd name="connsiteY245" fmla="*/ 73708 h 893476"/>
                    <a:gd name="connsiteX246" fmla="*/ 279249 w 610695"/>
                    <a:gd name="connsiteY246" fmla="*/ 73291 h 893476"/>
                    <a:gd name="connsiteX247" fmla="*/ 286453 w 610695"/>
                    <a:gd name="connsiteY247" fmla="*/ 74263 h 893476"/>
                    <a:gd name="connsiteX248" fmla="*/ 290469 w 610695"/>
                    <a:gd name="connsiteY248" fmla="*/ 73708 h 893476"/>
                    <a:gd name="connsiteX249" fmla="*/ 291580 w 610695"/>
                    <a:gd name="connsiteY249" fmla="*/ 77033 h 893476"/>
                    <a:gd name="connsiteX250" fmla="*/ 291580 w 610695"/>
                    <a:gd name="connsiteY250" fmla="*/ 81328 h 893476"/>
                    <a:gd name="connsiteX251" fmla="*/ 294350 w 610695"/>
                    <a:gd name="connsiteY251" fmla="*/ 83268 h 893476"/>
                    <a:gd name="connsiteX252" fmla="*/ 294350 w 610695"/>
                    <a:gd name="connsiteY252" fmla="*/ 86594 h 893476"/>
                    <a:gd name="connsiteX253" fmla="*/ 292965 w 610695"/>
                    <a:gd name="connsiteY253" fmla="*/ 89781 h 893476"/>
                    <a:gd name="connsiteX254" fmla="*/ 294350 w 610695"/>
                    <a:gd name="connsiteY254" fmla="*/ 94353 h 893476"/>
                    <a:gd name="connsiteX255" fmla="*/ 295874 w 610695"/>
                    <a:gd name="connsiteY255" fmla="*/ 94905 h 893476"/>
                    <a:gd name="connsiteX256" fmla="*/ 296569 w 610695"/>
                    <a:gd name="connsiteY256" fmla="*/ 89781 h 893476"/>
                    <a:gd name="connsiteX257" fmla="*/ 296569 w 610695"/>
                    <a:gd name="connsiteY257" fmla="*/ 86316 h 893476"/>
                    <a:gd name="connsiteX258" fmla="*/ 297537 w 610695"/>
                    <a:gd name="connsiteY258" fmla="*/ 83546 h 893476"/>
                    <a:gd name="connsiteX259" fmla="*/ 295735 w 610695"/>
                    <a:gd name="connsiteY259" fmla="*/ 79248 h 893476"/>
                    <a:gd name="connsiteX260" fmla="*/ 294073 w 610695"/>
                    <a:gd name="connsiteY260" fmla="*/ 76339 h 893476"/>
                    <a:gd name="connsiteX261" fmla="*/ 296569 w 610695"/>
                    <a:gd name="connsiteY261" fmla="*/ 76061 h 893476"/>
                    <a:gd name="connsiteX262" fmla="*/ 299061 w 610695"/>
                    <a:gd name="connsiteY262" fmla="*/ 78280 h 893476"/>
                    <a:gd name="connsiteX263" fmla="*/ 300863 w 610695"/>
                    <a:gd name="connsiteY263" fmla="*/ 81744 h 893476"/>
                    <a:gd name="connsiteX264" fmla="*/ 303494 w 610695"/>
                    <a:gd name="connsiteY264" fmla="*/ 83824 h 893476"/>
                    <a:gd name="connsiteX265" fmla="*/ 305574 w 610695"/>
                    <a:gd name="connsiteY265" fmla="*/ 87146 h 893476"/>
                    <a:gd name="connsiteX266" fmla="*/ 307789 w 610695"/>
                    <a:gd name="connsiteY266" fmla="*/ 90194 h 893476"/>
                    <a:gd name="connsiteX267" fmla="*/ 309174 w 610695"/>
                    <a:gd name="connsiteY267" fmla="*/ 90472 h 893476"/>
                    <a:gd name="connsiteX268" fmla="*/ 311114 w 610695"/>
                    <a:gd name="connsiteY268" fmla="*/ 93520 h 893476"/>
                    <a:gd name="connsiteX269" fmla="*/ 311114 w 610695"/>
                    <a:gd name="connsiteY269" fmla="*/ 98786 h 893476"/>
                    <a:gd name="connsiteX270" fmla="*/ 311114 w 610695"/>
                    <a:gd name="connsiteY270" fmla="*/ 101695 h 893476"/>
                    <a:gd name="connsiteX271" fmla="*/ 313750 w 610695"/>
                    <a:gd name="connsiteY271" fmla="*/ 102525 h 893476"/>
                    <a:gd name="connsiteX272" fmla="*/ 313750 w 610695"/>
                    <a:gd name="connsiteY272" fmla="*/ 99199 h 893476"/>
                    <a:gd name="connsiteX273" fmla="*/ 313750 w 610695"/>
                    <a:gd name="connsiteY273" fmla="*/ 93520 h 893476"/>
                    <a:gd name="connsiteX274" fmla="*/ 311392 w 610695"/>
                    <a:gd name="connsiteY274" fmla="*/ 89364 h 893476"/>
                    <a:gd name="connsiteX275" fmla="*/ 311948 w 610695"/>
                    <a:gd name="connsiteY275" fmla="*/ 87146 h 893476"/>
                    <a:gd name="connsiteX276" fmla="*/ 312499 w 610695"/>
                    <a:gd name="connsiteY276" fmla="*/ 83407 h 893476"/>
                    <a:gd name="connsiteX277" fmla="*/ 310975 w 610695"/>
                    <a:gd name="connsiteY277" fmla="*/ 76617 h 893476"/>
                    <a:gd name="connsiteX278" fmla="*/ 305157 w 610695"/>
                    <a:gd name="connsiteY278" fmla="*/ 76339 h 893476"/>
                    <a:gd name="connsiteX279" fmla="*/ 302943 w 610695"/>
                    <a:gd name="connsiteY279" fmla="*/ 74541 h 893476"/>
                    <a:gd name="connsiteX280" fmla="*/ 301831 w 610695"/>
                    <a:gd name="connsiteY280" fmla="*/ 72461 h 893476"/>
                    <a:gd name="connsiteX281" fmla="*/ 298506 w 610695"/>
                    <a:gd name="connsiteY281" fmla="*/ 71215 h 893476"/>
                    <a:gd name="connsiteX282" fmla="*/ 295597 w 610695"/>
                    <a:gd name="connsiteY282" fmla="*/ 69275 h 893476"/>
                    <a:gd name="connsiteX283" fmla="*/ 293104 w 610695"/>
                    <a:gd name="connsiteY283" fmla="*/ 66778 h 893476"/>
                    <a:gd name="connsiteX284" fmla="*/ 287286 w 610695"/>
                    <a:gd name="connsiteY284" fmla="*/ 66778 h 893476"/>
                    <a:gd name="connsiteX285" fmla="*/ 280634 w 610695"/>
                    <a:gd name="connsiteY285" fmla="*/ 67473 h 893476"/>
                    <a:gd name="connsiteX286" fmla="*/ 272875 w 610695"/>
                    <a:gd name="connsiteY286" fmla="*/ 67751 h 893476"/>
                    <a:gd name="connsiteX287" fmla="*/ 273153 w 610695"/>
                    <a:gd name="connsiteY287" fmla="*/ 62762 h 893476"/>
                    <a:gd name="connsiteX288" fmla="*/ 271907 w 610695"/>
                    <a:gd name="connsiteY288" fmla="*/ 60960 h 893476"/>
                    <a:gd name="connsiteX289" fmla="*/ 269827 w 610695"/>
                    <a:gd name="connsiteY289" fmla="*/ 57083 h 893476"/>
                    <a:gd name="connsiteX290" fmla="*/ 265394 w 610695"/>
                    <a:gd name="connsiteY290" fmla="*/ 53479 h 893476"/>
                    <a:gd name="connsiteX291" fmla="*/ 262207 w 610695"/>
                    <a:gd name="connsiteY291" fmla="*/ 51677 h 893476"/>
                    <a:gd name="connsiteX292" fmla="*/ 261791 w 610695"/>
                    <a:gd name="connsiteY292" fmla="*/ 48077 h 893476"/>
                    <a:gd name="connsiteX293" fmla="*/ 263731 w 610695"/>
                    <a:gd name="connsiteY293" fmla="*/ 46276 h 893476"/>
                    <a:gd name="connsiteX294" fmla="*/ 267057 w 610695"/>
                    <a:gd name="connsiteY294" fmla="*/ 46276 h 893476"/>
                    <a:gd name="connsiteX295" fmla="*/ 267748 w 610695"/>
                    <a:gd name="connsiteY295" fmla="*/ 44057 h 893476"/>
                    <a:gd name="connsiteX296" fmla="*/ 270518 w 610695"/>
                    <a:gd name="connsiteY296" fmla="*/ 42950 h 893476"/>
                    <a:gd name="connsiteX297" fmla="*/ 274399 w 610695"/>
                    <a:gd name="connsiteY297" fmla="*/ 43779 h 893476"/>
                    <a:gd name="connsiteX298" fmla="*/ 278694 w 610695"/>
                    <a:gd name="connsiteY298" fmla="*/ 45442 h 893476"/>
                    <a:gd name="connsiteX299" fmla="*/ 282297 w 610695"/>
                    <a:gd name="connsiteY299" fmla="*/ 47383 h 893476"/>
                    <a:gd name="connsiteX300" fmla="*/ 283682 w 610695"/>
                    <a:gd name="connsiteY300" fmla="*/ 46692 h 893476"/>
                    <a:gd name="connsiteX301" fmla="*/ 282436 w 610695"/>
                    <a:gd name="connsiteY301" fmla="*/ 44474 h 893476"/>
                    <a:gd name="connsiteX302" fmla="*/ 280079 w 610695"/>
                    <a:gd name="connsiteY302" fmla="*/ 41843 h 893476"/>
                    <a:gd name="connsiteX303" fmla="*/ 277447 w 610695"/>
                    <a:gd name="connsiteY303" fmla="*/ 41148 h 893476"/>
                    <a:gd name="connsiteX304" fmla="*/ 274122 w 610695"/>
                    <a:gd name="connsiteY304" fmla="*/ 39207 h 893476"/>
                    <a:gd name="connsiteX305" fmla="*/ 275094 w 610695"/>
                    <a:gd name="connsiteY305" fmla="*/ 38378 h 893476"/>
                    <a:gd name="connsiteX306" fmla="*/ 278555 w 610695"/>
                    <a:gd name="connsiteY306" fmla="*/ 38378 h 893476"/>
                    <a:gd name="connsiteX307" fmla="*/ 282158 w 610695"/>
                    <a:gd name="connsiteY307" fmla="*/ 38929 h 893476"/>
                    <a:gd name="connsiteX308" fmla="*/ 283543 w 610695"/>
                    <a:gd name="connsiteY308" fmla="*/ 38378 h 893476"/>
                    <a:gd name="connsiteX309" fmla="*/ 286036 w 610695"/>
                    <a:gd name="connsiteY309" fmla="*/ 39207 h 893476"/>
                    <a:gd name="connsiteX310" fmla="*/ 288393 w 610695"/>
                    <a:gd name="connsiteY310" fmla="*/ 40319 h 893476"/>
                    <a:gd name="connsiteX311" fmla="*/ 292548 w 610695"/>
                    <a:gd name="connsiteY311" fmla="*/ 40041 h 893476"/>
                    <a:gd name="connsiteX312" fmla="*/ 293656 w 610695"/>
                    <a:gd name="connsiteY312" fmla="*/ 41148 h 893476"/>
                    <a:gd name="connsiteX313" fmla="*/ 292410 w 610695"/>
                    <a:gd name="connsiteY313" fmla="*/ 44335 h 893476"/>
                    <a:gd name="connsiteX314" fmla="*/ 292965 w 610695"/>
                    <a:gd name="connsiteY314" fmla="*/ 45859 h 893476"/>
                    <a:gd name="connsiteX315" fmla="*/ 296430 w 610695"/>
                    <a:gd name="connsiteY315" fmla="*/ 44613 h 893476"/>
                    <a:gd name="connsiteX316" fmla="*/ 298506 w 610695"/>
                    <a:gd name="connsiteY316" fmla="*/ 47105 h 893476"/>
                    <a:gd name="connsiteX317" fmla="*/ 299478 w 610695"/>
                    <a:gd name="connsiteY317" fmla="*/ 50709 h 893476"/>
                    <a:gd name="connsiteX318" fmla="*/ 302526 w 610695"/>
                    <a:gd name="connsiteY318" fmla="*/ 53340 h 893476"/>
                    <a:gd name="connsiteX319" fmla="*/ 305435 w 610695"/>
                    <a:gd name="connsiteY319" fmla="*/ 56944 h 893476"/>
                    <a:gd name="connsiteX320" fmla="*/ 310146 w 610695"/>
                    <a:gd name="connsiteY320" fmla="*/ 59297 h 893476"/>
                    <a:gd name="connsiteX321" fmla="*/ 314857 w 610695"/>
                    <a:gd name="connsiteY321" fmla="*/ 58884 h 893476"/>
                    <a:gd name="connsiteX322" fmla="*/ 318873 w 610695"/>
                    <a:gd name="connsiteY322" fmla="*/ 61099 h 893476"/>
                    <a:gd name="connsiteX323" fmla="*/ 321092 w 610695"/>
                    <a:gd name="connsiteY323" fmla="*/ 62484 h 893476"/>
                    <a:gd name="connsiteX324" fmla="*/ 321921 w 610695"/>
                    <a:gd name="connsiteY324" fmla="*/ 59853 h 893476"/>
                    <a:gd name="connsiteX325" fmla="*/ 320397 w 610695"/>
                    <a:gd name="connsiteY325" fmla="*/ 58051 h 893476"/>
                    <a:gd name="connsiteX326" fmla="*/ 320814 w 610695"/>
                    <a:gd name="connsiteY326" fmla="*/ 55281 h 893476"/>
                    <a:gd name="connsiteX327" fmla="*/ 322894 w 610695"/>
                    <a:gd name="connsiteY327" fmla="*/ 54173 h 893476"/>
                    <a:gd name="connsiteX328" fmla="*/ 329128 w 610695"/>
                    <a:gd name="connsiteY328" fmla="*/ 54586 h 893476"/>
                    <a:gd name="connsiteX329" fmla="*/ 335502 w 610695"/>
                    <a:gd name="connsiteY329" fmla="*/ 54035 h 893476"/>
                    <a:gd name="connsiteX330" fmla="*/ 338411 w 610695"/>
                    <a:gd name="connsiteY330" fmla="*/ 55971 h 893476"/>
                    <a:gd name="connsiteX331" fmla="*/ 338411 w 610695"/>
                    <a:gd name="connsiteY331" fmla="*/ 54035 h 893476"/>
                    <a:gd name="connsiteX332" fmla="*/ 334808 w 610695"/>
                    <a:gd name="connsiteY332" fmla="*/ 52372 h 893476"/>
                    <a:gd name="connsiteX333" fmla="*/ 332867 w 610695"/>
                    <a:gd name="connsiteY333" fmla="*/ 50709 h 893476"/>
                    <a:gd name="connsiteX334" fmla="*/ 329263 w 610695"/>
                    <a:gd name="connsiteY334" fmla="*/ 50570 h 893476"/>
                    <a:gd name="connsiteX335" fmla="*/ 327466 w 610695"/>
                    <a:gd name="connsiteY335" fmla="*/ 51955 h 893476"/>
                    <a:gd name="connsiteX336" fmla="*/ 321921 w 610695"/>
                    <a:gd name="connsiteY336" fmla="*/ 52233 h 893476"/>
                    <a:gd name="connsiteX337" fmla="*/ 320119 w 610695"/>
                    <a:gd name="connsiteY337" fmla="*/ 51125 h 893476"/>
                    <a:gd name="connsiteX338" fmla="*/ 321782 w 610695"/>
                    <a:gd name="connsiteY338" fmla="*/ 48212 h 893476"/>
                    <a:gd name="connsiteX339" fmla="*/ 327604 w 610695"/>
                    <a:gd name="connsiteY339" fmla="*/ 46415 h 893476"/>
                    <a:gd name="connsiteX340" fmla="*/ 331760 w 610695"/>
                    <a:gd name="connsiteY340" fmla="*/ 45720 h 893476"/>
                    <a:gd name="connsiteX341" fmla="*/ 336748 w 610695"/>
                    <a:gd name="connsiteY341" fmla="*/ 45164 h 893476"/>
                    <a:gd name="connsiteX342" fmla="*/ 341598 w 610695"/>
                    <a:gd name="connsiteY342" fmla="*/ 43367 h 893476"/>
                    <a:gd name="connsiteX343" fmla="*/ 345615 w 610695"/>
                    <a:gd name="connsiteY343" fmla="*/ 41704 h 893476"/>
                    <a:gd name="connsiteX344" fmla="*/ 352127 w 610695"/>
                    <a:gd name="connsiteY344" fmla="*/ 39207 h 893476"/>
                    <a:gd name="connsiteX345" fmla="*/ 349631 w 610695"/>
                    <a:gd name="connsiteY345" fmla="*/ 36298 h 893476"/>
                    <a:gd name="connsiteX346" fmla="*/ 346305 w 610695"/>
                    <a:gd name="connsiteY346" fmla="*/ 33528 h 893476"/>
                    <a:gd name="connsiteX347" fmla="*/ 343535 w 610695"/>
                    <a:gd name="connsiteY347" fmla="*/ 33528 h 893476"/>
                    <a:gd name="connsiteX348" fmla="*/ 338546 w 610695"/>
                    <a:gd name="connsiteY348" fmla="*/ 32834 h 893476"/>
                    <a:gd name="connsiteX349" fmla="*/ 337856 w 610695"/>
                    <a:gd name="connsiteY349" fmla="*/ 30063 h 893476"/>
                    <a:gd name="connsiteX350" fmla="*/ 339380 w 610695"/>
                    <a:gd name="connsiteY350" fmla="*/ 27432 h 893476"/>
                    <a:gd name="connsiteX351" fmla="*/ 338685 w 610695"/>
                    <a:gd name="connsiteY351" fmla="*/ 17593 h 893476"/>
                    <a:gd name="connsiteX352" fmla="*/ 340487 w 610695"/>
                    <a:gd name="connsiteY352" fmla="*/ 17593 h 893476"/>
                    <a:gd name="connsiteX353" fmla="*/ 342428 w 610695"/>
                    <a:gd name="connsiteY353" fmla="*/ 19812 h 893476"/>
                    <a:gd name="connsiteX354" fmla="*/ 343813 w 610695"/>
                    <a:gd name="connsiteY354" fmla="*/ 19256 h 893476"/>
                    <a:gd name="connsiteX355" fmla="*/ 344091 w 610695"/>
                    <a:gd name="connsiteY355" fmla="*/ 15796 h 893476"/>
                    <a:gd name="connsiteX356" fmla="*/ 347139 w 610695"/>
                    <a:gd name="connsiteY356" fmla="*/ 13021 h 893476"/>
                    <a:gd name="connsiteX357" fmla="*/ 347416 w 610695"/>
                    <a:gd name="connsiteY357" fmla="*/ 9696 h 893476"/>
                    <a:gd name="connsiteX358" fmla="*/ 350048 w 610695"/>
                    <a:gd name="connsiteY358" fmla="*/ 8172 h 893476"/>
                    <a:gd name="connsiteX359" fmla="*/ 353513 w 610695"/>
                    <a:gd name="connsiteY359" fmla="*/ 11636 h 893476"/>
                    <a:gd name="connsiteX360" fmla="*/ 358223 w 610695"/>
                    <a:gd name="connsiteY360" fmla="*/ 15240 h 893476"/>
                    <a:gd name="connsiteX361" fmla="*/ 360299 w 610695"/>
                    <a:gd name="connsiteY361" fmla="*/ 16208 h 893476"/>
                    <a:gd name="connsiteX362" fmla="*/ 360299 w 610695"/>
                    <a:gd name="connsiteY362" fmla="*/ 13160 h 893476"/>
                    <a:gd name="connsiteX363" fmla="*/ 357946 w 610695"/>
                    <a:gd name="connsiteY363" fmla="*/ 10529 h 893476"/>
                    <a:gd name="connsiteX364" fmla="*/ 357251 w 610695"/>
                    <a:gd name="connsiteY364" fmla="*/ 5818 h 893476"/>
                    <a:gd name="connsiteX365" fmla="*/ 360299 w 610695"/>
                    <a:gd name="connsiteY365" fmla="*/ 4155 h 893476"/>
                    <a:gd name="connsiteX366" fmla="*/ 363625 w 610695"/>
                    <a:gd name="connsiteY366" fmla="*/ 4155 h 893476"/>
                    <a:gd name="connsiteX367" fmla="*/ 368336 w 610695"/>
                    <a:gd name="connsiteY367" fmla="*/ 3048 h 893476"/>
                    <a:gd name="connsiteX368" fmla="*/ 372356 w 610695"/>
                    <a:gd name="connsiteY368" fmla="*/ 4985 h 893476"/>
                    <a:gd name="connsiteX369" fmla="*/ 376234 w 610695"/>
                    <a:gd name="connsiteY369" fmla="*/ 3048 h 893476"/>
                    <a:gd name="connsiteX370" fmla="*/ 379004 w 610695"/>
                    <a:gd name="connsiteY370" fmla="*/ 0 h 893476"/>
                    <a:gd name="connsiteX371" fmla="*/ 380254 w 610695"/>
                    <a:gd name="connsiteY371" fmla="*/ 2353 h 893476"/>
                    <a:gd name="connsiteX372" fmla="*/ 382885 w 610695"/>
                    <a:gd name="connsiteY372" fmla="*/ 4155 h 893476"/>
                    <a:gd name="connsiteX373" fmla="*/ 385378 w 610695"/>
                    <a:gd name="connsiteY373" fmla="*/ 4433 h 893476"/>
                    <a:gd name="connsiteX374" fmla="*/ 385378 w 610695"/>
                    <a:gd name="connsiteY374" fmla="*/ 1802 h 893476"/>
                    <a:gd name="connsiteX375" fmla="*/ 387874 w 610695"/>
                    <a:gd name="connsiteY375" fmla="*/ 4572 h 893476"/>
                    <a:gd name="connsiteX376" fmla="*/ 389950 w 610695"/>
                    <a:gd name="connsiteY376" fmla="*/ 6513 h 893476"/>
                    <a:gd name="connsiteX377" fmla="*/ 391335 w 610695"/>
                    <a:gd name="connsiteY377" fmla="*/ 4433 h 893476"/>
                    <a:gd name="connsiteX378" fmla="*/ 394799 w 610695"/>
                    <a:gd name="connsiteY378" fmla="*/ 5957 h 893476"/>
                    <a:gd name="connsiteX379" fmla="*/ 398403 w 610695"/>
                    <a:gd name="connsiteY379" fmla="*/ 5540 h 893476"/>
                    <a:gd name="connsiteX380" fmla="*/ 402280 w 610695"/>
                    <a:gd name="connsiteY380" fmla="*/ 4711 h 893476"/>
                    <a:gd name="connsiteX381" fmla="*/ 408515 w 610695"/>
                    <a:gd name="connsiteY381" fmla="*/ 5957 h 893476"/>
                    <a:gd name="connsiteX382" fmla="*/ 411563 w 610695"/>
                    <a:gd name="connsiteY382" fmla="*/ 9144 h 893476"/>
                    <a:gd name="connsiteX383" fmla="*/ 415862 w 610695"/>
                    <a:gd name="connsiteY383" fmla="*/ 12605 h 893476"/>
                    <a:gd name="connsiteX384" fmla="*/ 419878 w 610695"/>
                    <a:gd name="connsiteY384" fmla="*/ 12331 h 893476"/>
                    <a:gd name="connsiteX385" fmla="*/ 422096 w 610695"/>
                    <a:gd name="connsiteY385" fmla="*/ 12744 h 893476"/>
                    <a:gd name="connsiteX386" fmla="*/ 421263 w 610695"/>
                    <a:gd name="connsiteY386" fmla="*/ 16625 h 893476"/>
                    <a:gd name="connsiteX387" fmla="*/ 421263 w 610695"/>
                    <a:gd name="connsiteY387" fmla="*/ 18840 h 893476"/>
                    <a:gd name="connsiteX388" fmla="*/ 423204 w 610695"/>
                    <a:gd name="connsiteY388" fmla="*/ 18979 h 893476"/>
                    <a:gd name="connsiteX389" fmla="*/ 426530 w 610695"/>
                    <a:gd name="connsiteY389" fmla="*/ 15796 h 893476"/>
                    <a:gd name="connsiteX390" fmla="*/ 431792 w 610695"/>
                    <a:gd name="connsiteY390" fmla="*/ 15240 h 893476"/>
                    <a:gd name="connsiteX391" fmla="*/ 434979 w 610695"/>
                    <a:gd name="connsiteY391" fmla="*/ 15518 h 893476"/>
                    <a:gd name="connsiteX392" fmla="*/ 439829 w 610695"/>
                    <a:gd name="connsiteY392" fmla="*/ 17593 h 893476"/>
                    <a:gd name="connsiteX393" fmla="*/ 444679 w 610695"/>
                    <a:gd name="connsiteY393" fmla="*/ 20641 h 893476"/>
                    <a:gd name="connsiteX394" fmla="*/ 448695 w 610695"/>
                    <a:gd name="connsiteY394" fmla="*/ 23138 h 893476"/>
                    <a:gd name="connsiteX395" fmla="*/ 451743 w 610695"/>
                    <a:gd name="connsiteY395" fmla="*/ 24523 h 893476"/>
                    <a:gd name="connsiteX396" fmla="*/ 454239 w 610695"/>
                    <a:gd name="connsiteY396" fmla="*/ 26460 h 893476"/>
                    <a:gd name="connsiteX397" fmla="*/ 454239 w 610695"/>
                    <a:gd name="connsiteY397" fmla="*/ 30063 h 893476"/>
                    <a:gd name="connsiteX398" fmla="*/ 451882 w 610695"/>
                    <a:gd name="connsiteY398" fmla="*/ 33389 h 893476"/>
                    <a:gd name="connsiteX399" fmla="*/ 450497 w 610695"/>
                    <a:gd name="connsiteY399" fmla="*/ 36437 h 893476"/>
                    <a:gd name="connsiteX400" fmla="*/ 446341 w 610695"/>
                    <a:gd name="connsiteY400" fmla="*/ 38517 h 893476"/>
                    <a:gd name="connsiteX401" fmla="*/ 442877 w 610695"/>
                    <a:gd name="connsiteY401" fmla="*/ 40731 h 893476"/>
                    <a:gd name="connsiteX402" fmla="*/ 444818 w 610695"/>
                    <a:gd name="connsiteY402" fmla="*/ 41565 h 893476"/>
                    <a:gd name="connsiteX403" fmla="*/ 443155 w 610695"/>
                    <a:gd name="connsiteY403" fmla="*/ 43089 h 893476"/>
                    <a:gd name="connsiteX404" fmla="*/ 436642 w 610695"/>
                    <a:gd name="connsiteY404" fmla="*/ 43053 h 893476"/>
                    <a:gd name="connsiteX405" fmla="*/ 427704 w 610695"/>
                    <a:gd name="connsiteY405" fmla="*/ 42533 h 893476"/>
                    <a:gd name="connsiteX406" fmla="*/ 421783 w 610695"/>
                    <a:gd name="connsiteY406" fmla="*/ 40870 h 893476"/>
                    <a:gd name="connsiteX407" fmla="*/ 414611 w 610695"/>
                    <a:gd name="connsiteY407" fmla="*/ 39314 h 893476"/>
                    <a:gd name="connsiteX408" fmla="*/ 405781 w 610695"/>
                    <a:gd name="connsiteY408" fmla="*/ 39207 h 893476"/>
                    <a:gd name="connsiteX409" fmla="*/ 401626 w 610695"/>
                    <a:gd name="connsiteY409" fmla="*/ 41287 h 893476"/>
                    <a:gd name="connsiteX410" fmla="*/ 395597 w 610695"/>
                    <a:gd name="connsiteY410" fmla="*/ 45025 h 893476"/>
                    <a:gd name="connsiteX411" fmla="*/ 391855 w 610695"/>
                    <a:gd name="connsiteY411" fmla="*/ 47522 h 893476"/>
                    <a:gd name="connsiteX412" fmla="*/ 387283 w 610695"/>
                    <a:gd name="connsiteY412" fmla="*/ 47208 h 893476"/>
                    <a:gd name="connsiteX413" fmla="*/ 381464 w 610695"/>
                    <a:gd name="connsiteY413" fmla="*/ 42950 h 893476"/>
                    <a:gd name="connsiteX414" fmla="*/ 375543 w 610695"/>
                    <a:gd name="connsiteY414" fmla="*/ 41910 h 893476"/>
                    <a:gd name="connsiteX415" fmla="*/ 364526 w 610695"/>
                    <a:gd name="connsiteY415" fmla="*/ 41704 h 893476"/>
                    <a:gd name="connsiteX416" fmla="*/ 364006 w 610695"/>
                    <a:gd name="connsiteY416" fmla="*/ 43573 h 893476"/>
                    <a:gd name="connsiteX417" fmla="*/ 367022 w 610695"/>
                    <a:gd name="connsiteY417" fmla="*/ 43886 h 893476"/>
                    <a:gd name="connsiteX418" fmla="*/ 371697 w 610695"/>
                    <a:gd name="connsiteY418" fmla="*/ 44299 h 893476"/>
                    <a:gd name="connsiteX419" fmla="*/ 376373 w 610695"/>
                    <a:gd name="connsiteY419" fmla="*/ 45236 h 893476"/>
                    <a:gd name="connsiteX420" fmla="*/ 380218 w 610695"/>
                    <a:gd name="connsiteY420" fmla="*/ 46899 h 893476"/>
                    <a:gd name="connsiteX421" fmla="*/ 382711 w 610695"/>
                    <a:gd name="connsiteY421" fmla="*/ 49705 h 893476"/>
                    <a:gd name="connsiteX422" fmla="*/ 377829 w 610695"/>
                    <a:gd name="connsiteY422" fmla="*/ 53860 h 893476"/>
                    <a:gd name="connsiteX423" fmla="*/ 373257 w 610695"/>
                    <a:gd name="connsiteY423" fmla="*/ 54797 h 893476"/>
                    <a:gd name="connsiteX424" fmla="*/ 367022 w 610695"/>
                    <a:gd name="connsiteY424" fmla="*/ 58952 h 893476"/>
                    <a:gd name="connsiteX425" fmla="*/ 362137 w 610695"/>
                    <a:gd name="connsiteY425" fmla="*/ 59369 h 893476"/>
                    <a:gd name="connsiteX426" fmla="*/ 355279 w 610695"/>
                    <a:gd name="connsiteY426" fmla="*/ 60301 h 893476"/>
                    <a:gd name="connsiteX427" fmla="*/ 354445 w 610695"/>
                    <a:gd name="connsiteY427" fmla="*/ 65084 h 893476"/>
                    <a:gd name="connsiteX428" fmla="*/ 353616 w 610695"/>
                    <a:gd name="connsiteY428" fmla="*/ 71108 h 893476"/>
                    <a:gd name="connsiteX429" fmla="*/ 352786 w 610695"/>
                    <a:gd name="connsiteY429" fmla="*/ 77137 h 893476"/>
                    <a:gd name="connsiteX430" fmla="*/ 354445 w 610695"/>
                    <a:gd name="connsiteY430" fmla="*/ 77033 h 893476"/>
                    <a:gd name="connsiteX431" fmla="*/ 356525 w 610695"/>
                    <a:gd name="connsiteY431" fmla="*/ 72565 h 893476"/>
                    <a:gd name="connsiteX432" fmla="*/ 357874 w 610695"/>
                    <a:gd name="connsiteY432" fmla="*/ 64147 h 893476"/>
                    <a:gd name="connsiteX433" fmla="*/ 361097 w 610695"/>
                    <a:gd name="connsiteY433" fmla="*/ 62381 h 893476"/>
                    <a:gd name="connsiteX434" fmla="*/ 366709 w 610695"/>
                    <a:gd name="connsiteY434" fmla="*/ 63317 h 893476"/>
                    <a:gd name="connsiteX435" fmla="*/ 372217 w 610695"/>
                    <a:gd name="connsiteY435" fmla="*/ 63421 h 893476"/>
                    <a:gd name="connsiteX436" fmla="*/ 373880 w 610695"/>
                    <a:gd name="connsiteY436" fmla="*/ 58638 h 893476"/>
                    <a:gd name="connsiteX437" fmla="*/ 377206 w 610695"/>
                    <a:gd name="connsiteY437" fmla="*/ 56979 h 893476"/>
                    <a:gd name="connsiteX438" fmla="*/ 383957 w 610695"/>
                    <a:gd name="connsiteY438" fmla="*/ 57392 h 893476"/>
                    <a:gd name="connsiteX439" fmla="*/ 385830 w 610695"/>
                    <a:gd name="connsiteY439" fmla="*/ 56146 h 893476"/>
                    <a:gd name="connsiteX440" fmla="*/ 391648 w 610695"/>
                    <a:gd name="connsiteY440" fmla="*/ 55523 h 893476"/>
                    <a:gd name="connsiteX441" fmla="*/ 395284 w 610695"/>
                    <a:gd name="connsiteY441" fmla="*/ 51780 h 893476"/>
                    <a:gd name="connsiteX442" fmla="*/ 401312 w 610695"/>
                    <a:gd name="connsiteY442" fmla="*/ 51157 h 893476"/>
                    <a:gd name="connsiteX443" fmla="*/ 407650 w 610695"/>
                    <a:gd name="connsiteY443" fmla="*/ 44819 h 893476"/>
                    <a:gd name="connsiteX444" fmla="*/ 415965 w 610695"/>
                    <a:gd name="connsiteY444" fmla="*/ 43886 h 893476"/>
                    <a:gd name="connsiteX445" fmla="*/ 422096 w 610695"/>
                    <a:gd name="connsiteY445" fmla="*/ 46172 h 893476"/>
                    <a:gd name="connsiteX446" fmla="*/ 426149 w 610695"/>
                    <a:gd name="connsiteY446" fmla="*/ 48145 h 893476"/>
                    <a:gd name="connsiteX447" fmla="*/ 430407 w 610695"/>
                    <a:gd name="connsiteY447" fmla="*/ 48351 h 893476"/>
                    <a:gd name="connsiteX448" fmla="*/ 435396 w 610695"/>
                    <a:gd name="connsiteY448" fmla="*/ 49288 h 893476"/>
                    <a:gd name="connsiteX449" fmla="*/ 441527 w 610695"/>
                    <a:gd name="connsiteY449" fmla="*/ 49705 h 893476"/>
                    <a:gd name="connsiteX450" fmla="*/ 446409 w 610695"/>
                    <a:gd name="connsiteY450" fmla="*/ 46899 h 893476"/>
                    <a:gd name="connsiteX451" fmla="*/ 453787 w 610695"/>
                    <a:gd name="connsiteY451" fmla="*/ 46379 h 893476"/>
                    <a:gd name="connsiteX452" fmla="*/ 458673 w 610695"/>
                    <a:gd name="connsiteY452" fmla="*/ 45756 h 893476"/>
                    <a:gd name="connsiteX453" fmla="*/ 460855 w 610695"/>
                    <a:gd name="connsiteY453" fmla="*/ 42950 h 893476"/>
                    <a:gd name="connsiteX454" fmla="*/ 463451 w 610695"/>
                    <a:gd name="connsiteY454" fmla="*/ 43779 h 893476"/>
                    <a:gd name="connsiteX455" fmla="*/ 462101 w 610695"/>
                    <a:gd name="connsiteY455" fmla="*/ 47522 h 893476"/>
                    <a:gd name="connsiteX456" fmla="*/ 462621 w 610695"/>
                    <a:gd name="connsiteY456" fmla="*/ 51780 h 893476"/>
                    <a:gd name="connsiteX457" fmla="*/ 464697 w 610695"/>
                    <a:gd name="connsiteY457" fmla="*/ 55523 h 893476"/>
                    <a:gd name="connsiteX458" fmla="*/ 461165 w 610695"/>
                    <a:gd name="connsiteY458" fmla="*/ 61444 h 893476"/>
                    <a:gd name="connsiteX459" fmla="*/ 458879 w 610695"/>
                    <a:gd name="connsiteY459" fmla="*/ 65393 h 893476"/>
                    <a:gd name="connsiteX460" fmla="*/ 458776 w 610695"/>
                    <a:gd name="connsiteY460" fmla="*/ 67993 h 893476"/>
                    <a:gd name="connsiteX461" fmla="*/ 456906 w 610695"/>
                    <a:gd name="connsiteY461" fmla="*/ 70902 h 893476"/>
                    <a:gd name="connsiteX462" fmla="*/ 458673 w 610695"/>
                    <a:gd name="connsiteY462" fmla="*/ 71422 h 893476"/>
                    <a:gd name="connsiteX463" fmla="*/ 461998 w 610695"/>
                    <a:gd name="connsiteY463" fmla="*/ 68513 h 893476"/>
                    <a:gd name="connsiteX464" fmla="*/ 464697 w 610695"/>
                    <a:gd name="connsiteY464" fmla="*/ 62798 h 893476"/>
                    <a:gd name="connsiteX465" fmla="*/ 466777 w 610695"/>
                    <a:gd name="connsiteY465" fmla="*/ 63421 h 893476"/>
                    <a:gd name="connsiteX466" fmla="*/ 472182 w 610695"/>
                    <a:gd name="connsiteY466" fmla="*/ 62484 h 893476"/>
                    <a:gd name="connsiteX467" fmla="*/ 473325 w 610695"/>
                    <a:gd name="connsiteY467" fmla="*/ 64460 h 893476"/>
                    <a:gd name="connsiteX468" fmla="*/ 471972 w 610695"/>
                    <a:gd name="connsiteY468" fmla="*/ 66746 h 893476"/>
                    <a:gd name="connsiteX469" fmla="*/ 473325 w 610695"/>
                    <a:gd name="connsiteY469" fmla="*/ 68199 h 893476"/>
                    <a:gd name="connsiteX470" fmla="*/ 474881 w 610695"/>
                    <a:gd name="connsiteY470" fmla="*/ 70072 h 893476"/>
                    <a:gd name="connsiteX471" fmla="*/ 476337 w 610695"/>
                    <a:gd name="connsiteY471" fmla="*/ 67056 h 893476"/>
                    <a:gd name="connsiteX472" fmla="*/ 478623 w 610695"/>
                    <a:gd name="connsiteY472" fmla="*/ 67163 h 893476"/>
                    <a:gd name="connsiteX473" fmla="*/ 481533 w 610695"/>
                    <a:gd name="connsiteY473" fmla="*/ 69656 h 893476"/>
                    <a:gd name="connsiteX474" fmla="*/ 484961 w 610695"/>
                    <a:gd name="connsiteY474" fmla="*/ 72251 h 893476"/>
                    <a:gd name="connsiteX475" fmla="*/ 486521 w 610695"/>
                    <a:gd name="connsiteY475" fmla="*/ 73085 h 893476"/>
                    <a:gd name="connsiteX476" fmla="*/ 487454 w 610695"/>
                    <a:gd name="connsiteY476" fmla="*/ 71525 h 893476"/>
                    <a:gd name="connsiteX477" fmla="*/ 490053 w 610695"/>
                    <a:gd name="connsiteY477" fmla="*/ 74017 h 893476"/>
                    <a:gd name="connsiteX478" fmla="*/ 494312 w 610695"/>
                    <a:gd name="connsiteY478" fmla="*/ 78696 h 893476"/>
                    <a:gd name="connsiteX479" fmla="*/ 497638 w 610695"/>
                    <a:gd name="connsiteY479" fmla="*/ 82332 h 893476"/>
                    <a:gd name="connsiteX480" fmla="*/ 501277 w 610695"/>
                    <a:gd name="connsiteY480" fmla="*/ 84411 h 893476"/>
                    <a:gd name="connsiteX481" fmla="*/ 501797 w 610695"/>
                    <a:gd name="connsiteY481" fmla="*/ 88567 h 893476"/>
                    <a:gd name="connsiteX482" fmla="*/ 501067 w 610695"/>
                    <a:gd name="connsiteY482" fmla="*/ 91063 h 893476"/>
                    <a:gd name="connsiteX483" fmla="*/ 497431 w 610695"/>
                    <a:gd name="connsiteY483" fmla="*/ 92206 h 893476"/>
                    <a:gd name="connsiteX484" fmla="*/ 496911 w 610695"/>
                    <a:gd name="connsiteY484" fmla="*/ 94802 h 893476"/>
                    <a:gd name="connsiteX485" fmla="*/ 492443 w 610695"/>
                    <a:gd name="connsiteY485" fmla="*/ 97921 h 893476"/>
                    <a:gd name="connsiteX486" fmla="*/ 491196 w 610695"/>
                    <a:gd name="connsiteY486" fmla="*/ 100933 h 893476"/>
                    <a:gd name="connsiteX487" fmla="*/ 490573 w 610695"/>
                    <a:gd name="connsiteY487" fmla="*/ 104779 h 893476"/>
                    <a:gd name="connsiteX488" fmla="*/ 484338 w 610695"/>
                    <a:gd name="connsiteY488" fmla="*/ 109764 h 893476"/>
                    <a:gd name="connsiteX489" fmla="*/ 477064 w 610695"/>
                    <a:gd name="connsiteY489" fmla="*/ 109871 h 893476"/>
                    <a:gd name="connsiteX490" fmla="*/ 466983 w 610695"/>
                    <a:gd name="connsiteY490" fmla="*/ 113713 h 893476"/>
                    <a:gd name="connsiteX491" fmla="*/ 450255 w 610695"/>
                    <a:gd name="connsiteY491" fmla="*/ 113820 h 893476"/>
                    <a:gd name="connsiteX492" fmla="*/ 440071 w 610695"/>
                    <a:gd name="connsiteY492" fmla="*/ 115479 h 893476"/>
                    <a:gd name="connsiteX493" fmla="*/ 428641 w 610695"/>
                    <a:gd name="connsiteY493" fmla="*/ 117352 h 893476"/>
                    <a:gd name="connsiteX494" fmla="*/ 419497 w 610695"/>
                    <a:gd name="connsiteY494" fmla="*/ 120055 h 893476"/>
                    <a:gd name="connsiteX495" fmla="*/ 410353 w 610695"/>
                    <a:gd name="connsiteY495" fmla="*/ 122027 h 893476"/>
                    <a:gd name="connsiteX496" fmla="*/ 408654 w 610695"/>
                    <a:gd name="connsiteY496" fmla="*/ 122337 h 893476"/>
                    <a:gd name="connsiteX497" fmla="*/ 405467 w 610695"/>
                    <a:gd name="connsiteY497" fmla="*/ 126913 h 893476"/>
                    <a:gd name="connsiteX498" fmla="*/ 399233 w 610695"/>
                    <a:gd name="connsiteY498" fmla="*/ 129683 h 893476"/>
                    <a:gd name="connsiteX499" fmla="*/ 390505 w 610695"/>
                    <a:gd name="connsiteY499" fmla="*/ 135640 h 893476"/>
                    <a:gd name="connsiteX500" fmla="*/ 383437 w 610695"/>
                    <a:gd name="connsiteY500" fmla="*/ 139934 h 893476"/>
                    <a:gd name="connsiteX501" fmla="*/ 379559 w 610695"/>
                    <a:gd name="connsiteY501" fmla="*/ 143955 h 893476"/>
                    <a:gd name="connsiteX502" fmla="*/ 380389 w 610695"/>
                    <a:gd name="connsiteY502" fmla="*/ 148110 h 893476"/>
                    <a:gd name="connsiteX503" fmla="*/ 380115 w 610695"/>
                    <a:gd name="connsiteY503" fmla="*/ 154067 h 893476"/>
                    <a:gd name="connsiteX504" fmla="*/ 384826 w 610695"/>
                    <a:gd name="connsiteY504" fmla="*/ 154206 h 893476"/>
                    <a:gd name="connsiteX505" fmla="*/ 387179 w 610695"/>
                    <a:gd name="connsiteY505" fmla="*/ 150189 h 893476"/>
                    <a:gd name="connsiteX506" fmla="*/ 390783 w 610695"/>
                    <a:gd name="connsiteY506" fmla="*/ 144923 h 893476"/>
                    <a:gd name="connsiteX507" fmla="*/ 397157 w 610695"/>
                    <a:gd name="connsiteY507" fmla="*/ 142292 h 893476"/>
                    <a:gd name="connsiteX508" fmla="*/ 403388 w 610695"/>
                    <a:gd name="connsiteY508" fmla="*/ 141319 h 893476"/>
                    <a:gd name="connsiteX509" fmla="*/ 409210 w 610695"/>
                    <a:gd name="connsiteY509" fmla="*/ 136886 h 893476"/>
                    <a:gd name="connsiteX510" fmla="*/ 411012 w 610695"/>
                    <a:gd name="connsiteY510" fmla="*/ 137859 h 893476"/>
                    <a:gd name="connsiteX511" fmla="*/ 415167 w 610695"/>
                    <a:gd name="connsiteY511" fmla="*/ 137997 h 893476"/>
                    <a:gd name="connsiteX512" fmla="*/ 417937 w 610695"/>
                    <a:gd name="connsiteY512" fmla="*/ 135501 h 893476"/>
                    <a:gd name="connsiteX513" fmla="*/ 422926 w 610695"/>
                    <a:gd name="connsiteY513" fmla="*/ 132592 h 893476"/>
                    <a:gd name="connsiteX514" fmla="*/ 429990 w 610695"/>
                    <a:gd name="connsiteY514" fmla="*/ 129822 h 893476"/>
                    <a:gd name="connsiteX515" fmla="*/ 440246 w 610695"/>
                    <a:gd name="connsiteY515" fmla="*/ 129544 h 893476"/>
                    <a:gd name="connsiteX516" fmla="*/ 448417 w 610695"/>
                    <a:gd name="connsiteY516" fmla="*/ 130235 h 893476"/>
                    <a:gd name="connsiteX517" fmla="*/ 455208 w 610695"/>
                    <a:gd name="connsiteY517" fmla="*/ 132036 h 893476"/>
                    <a:gd name="connsiteX518" fmla="*/ 459641 w 610695"/>
                    <a:gd name="connsiteY518" fmla="*/ 131897 h 893476"/>
                    <a:gd name="connsiteX519" fmla="*/ 459502 w 610695"/>
                    <a:gd name="connsiteY519" fmla="*/ 134807 h 893476"/>
                    <a:gd name="connsiteX520" fmla="*/ 459605 w 610695"/>
                    <a:gd name="connsiteY520" fmla="*/ 138863 h 893476"/>
                    <a:gd name="connsiteX521" fmla="*/ 461165 w 610695"/>
                    <a:gd name="connsiteY521" fmla="*/ 141458 h 893476"/>
                    <a:gd name="connsiteX522" fmla="*/ 466673 w 610695"/>
                    <a:gd name="connsiteY522" fmla="*/ 141041 h 893476"/>
                    <a:gd name="connsiteX523" fmla="*/ 472285 w 610695"/>
                    <a:gd name="connsiteY523" fmla="*/ 140109 h 893476"/>
                    <a:gd name="connsiteX524" fmla="*/ 473635 w 610695"/>
                    <a:gd name="connsiteY524" fmla="*/ 138446 h 893476"/>
                    <a:gd name="connsiteX525" fmla="*/ 473012 w 610695"/>
                    <a:gd name="connsiteY525" fmla="*/ 134600 h 893476"/>
                    <a:gd name="connsiteX526" fmla="*/ 474155 w 610695"/>
                    <a:gd name="connsiteY526" fmla="*/ 130862 h 893476"/>
                    <a:gd name="connsiteX527" fmla="*/ 477270 w 610695"/>
                    <a:gd name="connsiteY527" fmla="*/ 128988 h 893476"/>
                    <a:gd name="connsiteX528" fmla="*/ 479040 w 610695"/>
                    <a:gd name="connsiteY528" fmla="*/ 128468 h 893476"/>
                    <a:gd name="connsiteX529" fmla="*/ 478933 w 610695"/>
                    <a:gd name="connsiteY529" fmla="*/ 133874 h 893476"/>
                    <a:gd name="connsiteX530" fmla="*/ 479350 w 610695"/>
                    <a:gd name="connsiteY530" fmla="*/ 138446 h 893476"/>
                    <a:gd name="connsiteX531" fmla="*/ 479560 w 610695"/>
                    <a:gd name="connsiteY531" fmla="*/ 141252 h 893476"/>
                    <a:gd name="connsiteX532" fmla="*/ 477687 w 610695"/>
                    <a:gd name="connsiteY532" fmla="*/ 144578 h 893476"/>
                    <a:gd name="connsiteX533" fmla="*/ 473635 w 610695"/>
                    <a:gd name="connsiteY533" fmla="*/ 147796 h 893476"/>
                    <a:gd name="connsiteX534" fmla="*/ 470206 w 610695"/>
                    <a:gd name="connsiteY534" fmla="*/ 151019 h 893476"/>
                    <a:gd name="connsiteX535" fmla="*/ 466154 w 610695"/>
                    <a:gd name="connsiteY535" fmla="*/ 153202 h 893476"/>
                    <a:gd name="connsiteX536" fmla="*/ 461165 w 610695"/>
                    <a:gd name="connsiteY536" fmla="*/ 157151 h 893476"/>
                    <a:gd name="connsiteX537" fmla="*/ 459085 w 610695"/>
                    <a:gd name="connsiteY537" fmla="*/ 158917 h 893476"/>
                    <a:gd name="connsiteX538" fmla="*/ 458462 w 610695"/>
                    <a:gd name="connsiteY538" fmla="*/ 163905 h 893476"/>
                    <a:gd name="connsiteX539" fmla="*/ 460022 w 610695"/>
                    <a:gd name="connsiteY539" fmla="*/ 165358 h 893476"/>
                    <a:gd name="connsiteX540" fmla="*/ 463245 w 610695"/>
                    <a:gd name="connsiteY540" fmla="*/ 166433 h 893476"/>
                    <a:gd name="connsiteX541" fmla="*/ 465844 w 610695"/>
                    <a:gd name="connsiteY541" fmla="*/ 163592 h 893476"/>
                    <a:gd name="connsiteX542" fmla="*/ 469999 w 610695"/>
                    <a:gd name="connsiteY542" fmla="*/ 159643 h 893476"/>
                    <a:gd name="connsiteX543" fmla="*/ 473115 w 610695"/>
                    <a:gd name="connsiteY543" fmla="*/ 159123 h 893476"/>
                    <a:gd name="connsiteX544" fmla="*/ 475298 w 610695"/>
                    <a:gd name="connsiteY544" fmla="*/ 156424 h 893476"/>
                    <a:gd name="connsiteX545" fmla="*/ 479246 w 610695"/>
                    <a:gd name="connsiteY545" fmla="*/ 154968 h 893476"/>
                    <a:gd name="connsiteX546" fmla="*/ 481326 w 610695"/>
                    <a:gd name="connsiteY546" fmla="*/ 152368 h 893476"/>
                    <a:gd name="connsiteX547" fmla="*/ 484545 w 610695"/>
                    <a:gd name="connsiteY547" fmla="*/ 149670 h 893476"/>
                    <a:gd name="connsiteX548" fmla="*/ 487454 w 610695"/>
                    <a:gd name="connsiteY548" fmla="*/ 148007 h 893476"/>
                    <a:gd name="connsiteX549" fmla="*/ 491403 w 610695"/>
                    <a:gd name="connsiteY549" fmla="*/ 148419 h 893476"/>
                    <a:gd name="connsiteX550" fmla="*/ 493066 w 610695"/>
                    <a:gd name="connsiteY550" fmla="*/ 147280 h 893476"/>
                    <a:gd name="connsiteX551" fmla="*/ 492339 w 610695"/>
                    <a:gd name="connsiteY551" fmla="*/ 142188 h 893476"/>
                    <a:gd name="connsiteX552" fmla="*/ 492756 w 610695"/>
                    <a:gd name="connsiteY552" fmla="*/ 136680 h 893476"/>
                    <a:gd name="connsiteX553" fmla="*/ 492859 w 610695"/>
                    <a:gd name="connsiteY553" fmla="*/ 132417 h 893476"/>
                    <a:gd name="connsiteX554" fmla="*/ 492443 w 610695"/>
                    <a:gd name="connsiteY554" fmla="*/ 130131 h 893476"/>
                    <a:gd name="connsiteX555" fmla="*/ 494312 w 610695"/>
                    <a:gd name="connsiteY555" fmla="*/ 127639 h 893476"/>
                    <a:gd name="connsiteX556" fmla="*/ 499717 w 610695"/>
                    <a:gd name="connsiteY556" fmla="*/ 124313 h 893476"/>
                    <a:gd name="connsiteX557" fmla="*/ 505643 w 610695"/>
                    <a:gd name="connsiteY557" fmla="*/ 122337 h 893476"/>
                    <a:gd name="connsiteX558" fmla="*/ 511564 w 610695"/>
                    <a:gd name="connsiteY558" fmla="*/ 121610 h 893476"/>
                    <a:gd name="connsiteX559" fmla="*/ 513536 w 610695"/>
                    <a:gd name="connsiteY559" fmla="*/ 123793 h 893476"/>
                    <a:gd name="connsiteX560" fmla="*/ 514679 w 610695"/>
                    <a:gd name="connsiteY560" fmla="*/ 129715 h 893476"/>
                    <a:gd name="connsiteX561" fmla="*/ 514679 w 610695"/>
                    <a:gd name="connsiteY561" fmla="*/ 136886 h 893476"/>
                    <a:gd name="connsiteX562" fmla="*/ 514679 w 610695"/>
                    <a:gd name="connsiteY562" fmla="*/ 150082 h 893476"/>
                    <a:gd name="connsiteX563" fmla="*/ 513227 w 610695"/>
                    <a:gd name="connsiteY563" fmla="*/ 157567 h 893476"/>
                    <a:gd name="connsiteX564" fmla="*/ 511874 w 610695"/>
                    <a:gd name="connsiteY564" fmla="*/ 165255 h 893476"/>
                    <a:gd name="connsiteX565" fmla="*/ 510215 w 610695"/>
                    <a:gd name="connsiteY565" fmla="*/ 170140 h 893476"/>
                    <a:gd name="connsiteX566" fmla="*/ 506678 w 610695"/>
                    <a:gd name="connsiteY566" fmla="*/ 175439 h 893476"/>
                    <a:gd name="connsiteX567" fmla="*/ 503146 w 610695"/>
                    <a:gd name="connsiteY567" fmla="*/ 181050 h 893476"/>
                    <a:gd name="connsiteX568" fmla="*/ 501797 w 610695"/>
                    <a:gd name="connsiteY568" fmla="*/ 185829 h 893476"/>
                    <a:gd name="connsiteX569" fmla="*/ 498574 w 610695"/>
                    <a:gd name="connsiteY569" fmla="*/ 191544 h 893476"/>
                    <a:gd name="connsiteX570" fmla="*/ 495042 w 610695"/>
                    <a:gd name="connsiteY570" fmla="*/ 196949 h 893476"/>
                    <a:gd name="connsiteX571" fmla="*/ 492962 w 610695"/>
                    <a:gd name="connsiteY571" fmla="*/ 202561 h 893476"/>
                    <a:gd name="connsiteX572" fmla="*/ 492653 w 610695"/>
                    <a:gd name="connsiteY572" fmla="*/ 207026 h 893476"/>
                    <a:gd name="connsiteX573" fmla="*/ 490887 w 610695"/>
                    <a:gd name="connsiteY573" fmla="*/ 210562 h 893476"/>
                    <a:gd name="connsiteX574" fmla="*/ 488077 w 610695"/>
                    <a:gd name="connsiteY574" fmla="*/ 214717 h 893476"/>
                    <a:gd name="connsiteX575" fmla="*/ 485584 w 610695"/>
                    <a:gd name="connsiteY575" fmla="*/ 215654 h 893476"/>
                    <a:gd name="connsiteX576" fmla="*/ 487247 w 610695"/>
                    <a:gd name="connsiteY576" fmla="*/ 217626 h 893476"/>
                    <a:gd name="connsiteX577" fmla="*/ 489117 w 610695"/>
                    <a:gd name="connsiteY577" fmla="*/ 219289 h 893476"/>
                    <a:gd name="connsiteX578" fmla="*/ 490887 w 610695"/>
                    <a:gd name="connsiteY578" fmla="*/ 216067 h 893476"/>
                    <a:gd name="connsiteX579" fmla="*/ 495562 w 610695"/>
                    <a:gd name="connsiteY579" fmla="*/ 211705 h 893476"/>
                    <a:gd name="connsiteX580" fmla="*/ 495872 w 610695"/>
                    <a:gd name="connsiteY580" fmla="*/ 208173 h 893476"/>
                    <a:gd name="connsiteX581" fmla="*/ 497741 w 610695"/>
                    <a:gd name="connsiteY581" fmla="*/ 205157 h 893476"/>
                    <a:gd name="connsiteX582" fmla="*/ 497638 w 610695"/>
                    <a:gd name="connsiteY582" fmla="*/ 201521 h 893476"/>
                    <a:gd name="connsiteX583" fmla="*/ 500444 w 610695"/>
                    <a:gd name="connsiteY583" fmla="*/ 200378 h 893476"/>
                    <a:gd name="connsiteX584" fmla="*/ 504809 w 610695"/>
                    <a:gd name="connsiteY584" fmla="*/ 196636 h 893476"/>
                    <a:gd name="connsiteX585" fmla="*/ 505535 w 610695"/>
                    <a:gd name="connsiteY585" fmla="*/ 193520 h 893476"/>
                    <a:gd name="connsiteX586" fmla="*/ 508032 w 610695"/>
                    <a:gd name="connsiteY586" fmla="*/ 190611 h 893476"/>
                    <a:gd name="connsiteX587" fmla="*/ 510107 w 610695"/>
                    <a:gd name="connsiteY587" fmla="*/ 187182 h 893476"/>
                    <a:gd name="connsiteX588" fmla="*/ 511874 w 610695"/>
                    <a:gd name="connsiteY588" fmla="*/ 183646 h 893476"/>
                    <a:gd name="connsiteX589" fmla="*/ 515513 w 610695"/>
                    <a:gd name="connsiteY589" fmla="*/ 180427 h 893476"/>
                    <a:gd name="connsiteX590" fmla="*/ 519251 w 610695"/>
                    <a:gd name="connsiteY590" fmla="*/ 176478 h 893476"/>
                    <a:gd name="connsiteX591" fmla="*/ 519251 w 610695"/>
                    <a:gd name="connsiteY591" fmla="*/ 170867 h 893476"/>
                    <a:gd name="connsiteX592" fmla="*/ 521851 w 610695"/>
                    <a:gd name="connsiteY592" fmla="*/ 167438 h 893476"/>
                    <a:gd name="connsiteX593" fmla="*/ 524966 w 610695"/>
                    <a:gd name="connsiteY593" fmla="*/ 163175 h 893476"/>
                    <a:gd name="connsiteX594" fmla="*/ 527149 w 610695"/>
                    <a:gd name="connsiteY594" fmla="*/ 160060 h 893476"/>
                    <a:gd name="connsiteX595" fmla="*/ 530892 w 610695"/>
                    <a:gd name="connsiteY595" fmla="*/ 158294 h 893476"/>
                    <a:gd name="connsiteX596" fmla="*/ 532035 w 610695"/>
                    <a:gd name="connsiteY596" fmla="*/ 158814 h 893476"/>
                    <a:gd name="connsiteX597" fmla="*/ 532035 w 610695"/>
                    <a:gd name="connsiteY597" fmla="*/ 162552 h 893476"/>
                    <a:gd name="connsiteX598" fmla="*/ 530578 w 610695"/>
                    <a:gd name="connsiteY598" fmla="*/ 167541 h 893476"/>
                    <a:gd name="connsiteX599" fmla="*/ 529955 w 610695"/>
                    <a:gd name="connsiteY599" fmla="*/ 170660 h 893476"/>
                    <a:gd name="connsiteX600" fmla="*/ 533281 w 610695"/>
                    <a:gd name="connsiteY600" fmla="*/ 171073 h 893476"/>
                    <a:gd name="connsiteX601" fmla="*/ 534630 w 610695"/>
                    <a:gd name="connsiteY601" fmla="*/ 167747 h 893476"/>
                    <a:gd name="connsiteX602" fmla="*/ 539099 w 610695"/>
                    <a:gd name="connsiteY602" fmla="*/ 163282 h 893476"/>
                    <a:gd name="connsiteX603" fmla="*/ 543882 w 610695"/>
                    <a:gd name="connsiteY603" fmla="*/ 163802 h 893476"/>
                    <a:gd name="connsiteX604" fmla="*/ 546374 w 610695"/>
                    <a:gd name="connsiteY604" fmla="*/ 167334 h 893476"/>
                    <a:gd name="connsiteX605" fmla="*/ 548973 w 610695"/>
                    <a:gd name="connsiteY605" fmla="*/ 168890 h 893476"/>
                    <a:gd name="connsiteX606" fmla="*/ 551986 w 610695"/>
                    <a:gd name="connsiteY606" fmla="*/ 170970 h 893476"/>
                    <a:gd name="connsiteX607" fmla="*/ 554895 w 610695"/>
                    <a:gd name="connsiteY607" fmla="*/ 169204 h 893476"/>
                    <a:gd name="connsiteX608" fmla="*/ 553649 w 610695"/>
                    <a:gd name="connsiteY608" fmla="*/ 163905 h 893476"/>
                    <a:gd name="connsiteX609" fmla="*/ 555935 w 610695"/>
                    <a:gd name="connsiteY609" fmla="*/ 163489 h 893476"/>
                    <a:gd name="connsiteX610" fmla="*/ 555935 w 610695"/>
                    <a:gd name="connsiteY610" fmla="*/ 159746 h 893476"/>
                    <a:gd name="connsiteX611" fmla="*/ 555101 w 610695"/>
                    <a:gd name="connsiteY611" fmla="*/ 157567 h 893476"/>
                    <a:gd name="connsiteX612" fmla="*/ 555935 w 610695"/>
                    <a:gd name="connsiteY612" fmla="*/ 153305 h 893476"/>
                    <a:gd name="connsiteX613" fmla="*/ 559987 w 610695"/>
                    <a:gd name="connsiteY613" fmla="*/ 152785 h 893476"/>
                    <a:gd name="connsiteX614" fmla="*/ 559987 w 610695"/>
                    <a:gd name="connsiteY614" fmla="*/ 150189 h 893476"/>
                    <a:gd name="connsiteX615" fmla="*/ 560820 w 610695"/>
                    <a:gd name="connsiteY615" fmla="*/ 144784 h 893476"/>
                    <a:gd name="connsiteX616" fmla="*/ 562896 w 610695"/>
                    <a:gd name="connsiteY616" fmla="*/ 145613 h 893476"/>
                    <a:gd name="connsiteX617" fmla="*/ 563416 w 610695"/>
                    <a:gd name="connsiteY617" fmla="*/ 143018 h 893476"/>
                    <a:gd name="connsiteX618" fmla="*/ 566428 w 610695"/>
                    <a:gd name="connsiteY618" fmla="*/ 144264 h 893476"/>
                    <a:gd name="connsiteX619" fmla="*/ 567781 w 610695"/>
                    <a:gd name="connsiteY619" fmla="*/ 139795 h 893476"/>
                    <a:gd name="connsiteX620" fmla="*/ 570171 w 610695"/>
                    <a:gd name="connsiteY620" fmla="*/ 140526 h 893476"/>
                    <a:gd name="connsiteX621" fmla="*/ 574223 w 610695"/>
                    <a:gd name="connsiteY621" fmla="*/ 141978 h 893476"/>
                    <a:gd name="connsiteX622" fmla="*/ 579628 w 610695"/>
                    <a:gd name="connsiteY622" fmla="*/ 142292 h 893476"/>
                    <a:gd name="connsiteX623" fmla="*/ 583990 w 610695"/>
                    <a:gd name="connsiteY623" fmla="*/ 141041 h 893476"/>
                    <a:gd name="connsiteX624" fmla="*/ 587109 w 610695"/>
                    <a:gd name="connsiteY624" fmla="*/ 142395 h 893476"/>
                    <a:gd name="connsiteX625" fmla="*/ 591058 w 610695"/>
                    <a:gd name="connsiteY625" fmla="*/ 144784 h 893476"/>
                    <a:gd name="connsiteX626" fmla="*/ 594797 w 610695"/>
                    <a:gd name="connsiteY626" fmla="*/ 148213 h 893476"/>
                    <a:gd name="connsiteX627" fmla="*/ 599059 w 610695"/>
                    <a:gd name="connsiteY627" fmla="*/ 151122 h 893476"/>
                    <a:gd name="connsiteX628" fmla="*/ 603631 w 610695"/>
                    <a:gd name="connsiteY628" fmla="*/ 153618 h 893476"/>
                    <a:gd name="connsiteX629" fmla="*/ 605917 w 610695"/>
                    <a:gd name="connsiteY629" fmla="*/ 157460 h 893476"/>
                    <a:gd name="connsiteX630" fmla="*/ 607683 w 610695"/>
                    <a:gd name="connsiteY630" fmla="*/ 161929 h 893476"/>
                    <a:gd name="connsiteX631" fmla="*/ 610695 w 610695"/>
                    <a:gd name="connsiteY631" fmla="*/ 164528 h 893476"/>
                    <a:gd name="connsiteX632" fmla="*/ 608826 w 610695"/>
                    <a:gd name="connsiteY632" fmla="*/ 168787 h 893476"/>
                    <a:gd name="connsiteX633" fmla="*/ 602591 w 610695"/>
                    <a:gd name="connsiteY633" fmla="*/ 175439 h 893476"/>
                    <a:gd name="connsiteX634" fmla="*/ 598956 w 610695"/>
                    <a:gd name="connsiteY634" fmla="*/ 179907 h 893476"/>
                    <a:gd name="connsiteX635" fmla="*/ 598849 w 610695"/>
                    <a:gd name="connsiteY635" fmla="*/ 182297 h 893476"/>
                    <a:gd name="connsiteX636" fmla="*/ 594590 w 610695"/>
                    <a:gd name="connsiteY636" fmla="*/ 183753 h 893476"/>
                    <a:gd name="connsiteX637" fmla="*/ 594797 w 610695"/>
                    <a:gd name="connsiteY637" fmla="*/ 188428 h 893476"/>
                    <a:gd name="connsiteX638" fmla="*/ 590641 w 610695"/>
                    <a:gd name="connsiteY638" fmla="*/ 192274 h 893476"/>
                    <a:gd name="connsiteX639" fmla="*/ 588875 w 610695"/>
                    <a:gd name="connsiteY639" fmla="*/ 193310 h 893476"/>
                    <a:gd name="connsiteX640" fmla="*/ 581914 w 610695"/>
                    <a:gd name="connsiteY640" fmla="*/ 192790 h 893476"/>
                    <a:gd name="connsiteX641" fmla="*/ 580251 w 610695"/>
                    <a:gd name="connsiteY641" fmla="*/ 194560 h 893476"/>
                    <a:gd name="connsiteX642" fmla="*/ 579938 w 610695"/>
                    <a:gd name="connsiteY642" fmla="*/ 196739 h 893476"/>
                    <a:gd name="connsiteX643" fmla="*/ 581184 w 610695"/>
                    <a:gd name="connsiteY643" fmla="*/ 198195 h 893476"/>
                    <a:gd name="connsiteX644" fmla="*/ 582847 w 610695"/>
                    <a:gd name="connsiteY644" fmla="*/ 195909 h 893476"/>
                    <a:gd name="connsiteX645" fmla="*/ 586379 w 610695"/>
                    <a:gd name="connsiteY645" fmla="*/ 196013 h 893476"/>
                    <a:gd name="connsiteX646" fmla="*/ 589395 w 610695"/>
                    <a:gd name="connsiteY646" fmla="*/ 196636 h 893476"/>
                    <a:gd name="connsiteX647" fmla="*/ 586486 w 610695"/>
                    <a:gd name="connsiteY647" fmla="*/ 199652 h 893476"/>
                    <a:gd name="connsiteX648" fmla="*/ 584510 w 610695"/>
                    <a:gd name="connsiteY648" fmla="*/ 203287 h 893476"/>
                    <a:gd name="connsiteX649" fmla="*/ 582640 w 610695"/>
                    <a:gd name="connsiteY649" fmla="*/ 206300 h 893476"/>
                    <a:gd name="connsiteX650" fmla="*/ 579211 w 610695"/>
                    <a:gd name="connsiteY650" fmla="*/ 209729 h 893476"/>
                    <a:gd name="connsiteX651" fmla="*/ 576925 w 610695"/>
                    <a:gd name="connsiteY651" fmla="*/ 211185 h 893476"/>
                    <a:gd name="connsiteX652" fmla="*/ 571937 w 610695"/>
                    <a:gd name="connsiteY652" fmla="*/ 211808 h 893476"/>
                    <a:gd name="connsiteX653" fmla="*/ 570587 w 610695"/>
                    <a:gd name="connsiteY653" fmla="*/ 215031 h 893476"/>
                    <a:gd name="connsiteX654" fmla="*/ 570171 w 610695"/>
                    <a:gd name="connsiteY654" fmla="*/ 217317 h 893476"/>
                    <a:gd name="connsiteX655" fmla="*/ 564455 w 610695"/>
                    <a:gd name="connsiteY655" fmla="*/ 217626 h 893476"/>
                    <a:gd name="connsiteX656" fmla="*/ 561650 w 610695"/>
                    <a:gd name="connsiteY656" fmla="*/ 216694 h 893476"/>
                    <a:gd name="connsiteX657" fmla="*/ 556248 w 610695"/>
                    <a:gd name="connsiteY657" fmla="*/ 215551 h 893476"/>
                    <a:gd name="connsiteX658" fmla="*/ 554375 w 610695"/>
                    <a:gd name="connsiteY658" fmla="*/ 213781 h 893476"/>
                    <a:gd name="connsiteX659" fmla="*/ 553232 w 610695"/>
                    <a:gd name="connsiteY659" fmla="*/ 209522 h 893476"/>
                    <a:gd name="connsiteX660" fmla="*/ 551466 w 610695"/>
                    <a:gd name="connsiteY660" fmla="*/ 210872 h 893476"/>
                    <a:gd name="connsiteX661" fmla="*/ 551049 w 610695"/>
                    <a:gd name="connsiteY661" fmla="*/ 214094 h 893476"/>
                    <a:gd name="connsiteX662" fmla="*/ 551049 w 610695"/>
                    <a:gd name="connsiteY662" fmla="*/ 216067 h 893476"/>
                    <a:gd name="connsiteX663" fmla="*/ 547414 w 610695"/>
                    <a:gd name="connsiteY663" fmla="*/ 217107 h 893476"/>
                    <a:gd name="connsiteX664" fmla="*/ 545231 w 610695"/>
                    <a:gd name="connsiteY664" fmla="*/ 220016 h 893476"/>
                    <a:gd name="connsiteX665" fmla="*/ 543258 w 610695"/>
                    <a:gd name="connsiteY665" fmla="*/ 221055 h 893476"/>
                    <a:gd name="connsiteX666" fmla="*/ 539516 w 610695"/>
                    <a:gd name="connsiteY666" fmla="*/ 220639 h 893476"/>
                    <a:gd name="connsiteX667" fmla="*/ 537127 w 610695"/>
                    <a:gd name="connsiteY667" fmla="*/ 219083 h 893476"/>
                    <a:gd name="connsiteX668" fmla="*/ 532241 w 610695"/>
                    <a:gd name="connsiteY668" fmla="*/ 215551 h 893476"/>
                    <a:gd name="connsiteX669" fmla="*/ 528812 w 610695"/>
                    <a:gd name="connsiteY669" fmla="*/ 216174 h 893476"/>
                    <a:gd name="connsiteX670" fmla="*/ 524343 w 610695"/>
                    <a:gd name="connsiteY670" fmla="*/ 220849 h 893476"/>
                    <a:gd name="connsiteX671" fmla="*/ 519148 w 610695"/>
                    <a:gd name="connsiteY671" fmla="*/ 220849 h 893476"/>
                    <a:gd name="connsiteX672" fmla="*/ 517588 w 610695"/>
                    <a:gd name="connsiteY672" fmla="*/ 221889 h 893476"/>
                    <a:gd name="connsiteX673" fmla="*/ 521954 w 610695"/>
                    <a:gd name="connsiteY673" fmla="*/ 223758 h 893476"/>
                    <a:gd name="connsiteX674" fmla="*/ 521645 w 610695"/>
                    <a:gd name="connsiteY674" fmla="*/ 226251 h 893476"/>
                    <a:gd name="connsiteX675" fmla="*/ 523823 w 610695"/>
                    <a:gd name="connsiteY675" fmla="*/ 226461 h 893476"/>
                    <a:gd name="connsiteX676" fmla="*/ 531309 w 610695"/>
                    <a:gd name="connsiteY676" fmla="*/ 218666 h 893476"/>
                    <a:gd name="connsiteX677" fmla="*/ 535464 w 610695"/>
                    <a:gd name="connsiteY677" fmla="*/ 221575 h 893476"/>
                    <a:gd name="connsiteX678" fmla="*/ 537647 w 610695"/>
                    <a:gd name="connsiteY678" fmla="*/ 221472 h 893476"/>
                    <a:gd name="connsiteX679" fmla="*/ 539619 w 610695"/>
                    <a:gd name="connsiteY679" fmla="*/ 223861 h 893476"/>
                    <a:gd name="connsiteX680" fmla="*/ 546167 w 610695"/>
                    <a:gd name="connsiteY680" fmla="*/ 225421 h 893476"/>
                    <a:gd name="connsiteX681" fmla="*/ 551466 w 610695"/>
                    <a:gd name="connsiteY681" fmla="*/ 225318 h 893476"/>
                    <a:gd name="connsiteX682" fmla="*/ 554998 w 610695"/>
                    <a:gd name="connsiteY682" fmla="*/ 222718 h 893476"/>
                    <a:gd name="connsiteX683" fmla="*/ 557494 w 610695"/>
                    <a:gd name="connsiteY683" fmla="*/ 222925 h 893476"/>
                    <a:gd name="connsiteX684" fmla="*/ 558637 w 610695"/>
                    <a:gd name="connsiteY684" fmla="*/ 225627 h 893476"/>
                    <a:gd name="connsiteX685" fmla="*/ 562689 w 610695"/>
                    <a:gd name="connsiteY685" fmla="*/ 227187 h 893476"/>
                    <a:gd name="connsiteX686" fmla="*/ 567158 w 610695"/>
                    <a:gd name="connsiteY686" fmla="*/ 228953 h 893476"/>
                    <a:gd name="connsiteX687" fmla="*/ 567158 w 610695"/>
                    <a:gd name="connsiteY687" fmla="*/ 232176 h 893476"/>
                    <a:gd name="connsiteX688" fmla="*/ 561443 w 610695"/>
                    <a:gd name="connsiteY688" fmla="*/ 235605 h 893476"/>
                    <a:gd name="connsiteX689" fmla="*/ 560610 w 610695"/>
                    <a:gd name="connsiteY689" fmla="*/ 239240 h 893476"/>
                    <a:gd name="connsiteX690" fmla="*/ 558637 w 610695"/>
                    <a:gd name="connsiteY690" fmla="*/ 242566 h 893476"/>
                    <a:gd name="connsiteX691" fmla="*/ 554585 w 610695"/>
                    <a:gd name="connsiteY691" fmla="*/ 243812 h 893476"/>
                    <a:gd name="connsiteX692" fmla="*/ 548454 w 610695"/>
                    <a:gd name="connsiteY692" fmla="*/ 242772 h 893476"/>
                    <a:gd name="connsiteX693" fmla="*/ 544711 w 610695"/>
                    <a:gd name="connsiteY693" fmla="*/ 244749 h 893476"/>
                    <a:gd name="connsiteX694" fmla="*/ 538579 w 610695"/>
                    <a:gd name="connsiteY694" fmla="*/ 242253 h 893476"/>
                    <a:gd name="connsiteX695" fmla="*/ 532344 w 610695"/>
                    <a:gd name="connsiteY695" fmla="*/ 238514 h 893476"/>
                    <a:gd name="connsiteX696" fmla="*/ 530058 w 610695"/>
                    <a:gd name="connsiteY696" fmla="*/ 240074 h 893476"/>
                    <a:gd name="connsiteX697" fmla="*/ 528395 w 610695"/>
                    <a:gd name="connsiteY697" fmla="*/ 243812 h 893476"/>
                    <a:gd name="connsiteX698" fmla="*/ 523931 w 610695"/>
                    <a:gd name="connsiteY698" fmla="*/ 247452 h 893476"/>
                    <a:gd name="connsiteX699" fmla="*/ 523931 w 610695"/>
                    <a:gd name="connsiteY699" fmla="*/ 251293 h 893476"/>
                    <a:gd name="connsiteX700" fmla="*/ 523617 w 610695"/>
                    <a:gd name="connsiteY700" fmla="*/ 257012 h 893476"/>
                    <a:gd name="connsiteX701" fmla="*/ 520708 w 610695"/>
                    <a:gd name="connsiteY701" fmla="*/ 263037 h 893476"/>
                    <a:gd name="connsiteX702" fmla="*/ 523720 w 610695"/>
                    <a:gd name="connsiteY702" fmla="*/ 264803 h 893476"/>
                    <a:gd name="connsiteX703" fmla="*/ 524760 w 610695"/>
                    <a:gd name="connsiteY703" fmla="*/ 268232 h 893476"/>
                    <a:gd name="connsiteX704" fmla="*/ 526526 w 610695"/>
                    <a:gd name="connsiteY704" fmla="*/ 266672 h 893476"/>
                    <a:gd name="connsiteX705" fmla="*/ 525800 w 610695"/>
                    <a:gd name="connsiteY705" fmla="*/ 262830 h 893476"/>
                    <a:gd name="connsiteX706" fmla="*/ 527772 w 610695"/>
                    <a:gd name="connsiteY706" fmla="*/ 259505 h 893476"/>
                    <a:gd name="connsiteX707" fmla="*/ 528395 w 610695"/>
                    <a:gd name="connsiteY707" fmla="*/ 256385 h 893476"/>
                    <a:gd name="connsiteX708" fmla="*/ 530995 w 610695"/>
                    <a:gd name="connsiteY708" fmla="*/ 254829 h 893476"/>
                    <a:gd name="connsiteX709" fmla="*/ 535670 w 610695"/>
                    <a:gd name="connsiteY709" fmla="*/ 251504 h 893476"/>
                    <a:gd name="connsiteX710" fmla="*/ 538059 w 610695"/>
                    <a:gd name="connsiteY710" fmla="*/ 251813 h 893476"/>
                    <a:gd name="connsiteX711" fmla="*/ 543258 w 610695"/>
                    <a:gd name="connsiteY711" fmla="*/ 250670 h 893476"/>
                    <a:gd name="connsiteX712" fmla="*/ 550529 w 610695"/>
                    <a:gd name="connsiteY712" fmla="*/ 250464 h 893476"/>
                    <a:gd name="connsiteX713" fmla="*/ 553129 w 610695"/>
                    <a:gd name="connsiteY713" fmla="*/ 254099 h 893476"/>
                    <a:gd name="connsiteX714" fmla="*/ 550529 w 610695"/>
                    <a:gd name="connsiteY714" fmla="*/ 260128 h 893476"/>
                    <a:gd name="connsiteX715" fmla="*/ 548140 w 610695"/>
                    <a:gd name="connsiteY715" fmla="*/ 266049 h 893476"/>
                    <a:gd name="connsiteX716" fmla="*/ 545544 w 610695"/>
                    <a:gd name="connsiteY716" fmla="*/ 270518 h 893476"/>
                    <a:gd name="connsiteX717" fmla="*/ 542322 w 610695"/>
                    <a:gd name="connsiteY717" fmla="*/ 271558 h 893476"/>
                    <a:gd name="connsiteX718" fmla="*/ 538476 w 610695"/>
                    <a:gd name="connsiteY718" fmla="*/ 270101 h 893476"/>
                    <a:gd name="connsiteX719" fmla="*/ 534527 w 610695"/>
                    <a:gd name="connsiteY719" fmla="*/ 269169 h 893476"/>
                    <a:gd name="connsiteX720" fmla="*/ 532658 w 610695"/>
                    <a:gd name="connsiteY720" fmla="*/ 271871 h 893476"/>
                    <a:gd name="connsiteX721" fmla="*/ 530995 w 610695"/>
                    <a:gd name="connsiteY721" fmla="*/ 275404 h 893476"/>
                    <a:gd name="connsiteX722" fmla="*/ 530995 w 610695"/>
                    <a:gd name="connsiteY722" fmla="*/ 282468 h 893476"/>
                    <a:gd name="connsiteX723" fmla="*/ 529435 w 610695"/>
                    <a:gd name="connsiteY723" fmla="*/ 286417 h 893476"/>
                    <a:gd name="connsiteX724" fmla="*/ 530995 w 610695"/>
                    <a:gd name="connsiteY724" fmla="*/ 289223 h 893476"/>
                    <a:gd name="connsiteX725" fmla="*/ 529435 w 610695"/>
                    <a:gd name="connsiteY725" fmla="*/ 295978 h 893476"/>
                    <a:gd name="connsiteX726" fmla="*/ 528812 w 610695"/>
                    <a:gd name="connsiteY726" fmla="*/ 299823 h 893476"/>
                    <a:gd name="connsiteX727" fmla="*/ 530789 w 610695"/>
                    <a:gd name="connsiteY727" fmla="*/ 299720 h 893476"/>
                    <a:gd name="connsiteX728" fmla="*/ 531721 w 610695"/>
                    <a:gd name="connsiteY728" fmla="*/ 294938 h 893476"/>
                    <a:gd name="connsiteX729" fmla="*/ 535257 w 610695"/>
                    <a:gd name="connsiteY729" fmla="*/ 295561 h 893476"/>
                    <a:gd name="connsiteX730" fmla="*/ 533904 w 610695"/>
                    <a:gd name="connsiteY730" fmla="*/ 298057 h 893476"/>
                    <a:gd name="connsiteX731" fmla="*/ 533487 w 610695"/>
                    <a:gd name="connsiteY731" fmla="*/ 302316 h 893476"/>
                    <a:gd name="connsiteX732" fmla="*/ 531618 w 610695"/>
                    <a:gd name="connsiteY732" fmla="*/ 301903 h 893476"/>
                    <a:gd name="connsiteX733" fmla="*/ 529749 w 610695"/>
                    <a:gd name="connsiteY733" fmla="*/ 303772 h 893476"/>
                    <a:gd name="connsiteX734" fmla="*/ 526423 w 610695"/>
                    <a:gd name="connsiteY734" fmla="*/ 305328 h 893476"/>
                    <a:gd name="connsiteX735" fmla="*/ 526217 w 610695"/>
                    <a:gd name="connsiteY735" fmla="*/ 309174 h 893476"/>
                    <a:gd name="connsiteX736" fmla="*/ 527463 w 610695"/>
                    <a:gd name="connsiteY736" fmla="*/ 312293 h 893476"/>
                    <a:gd name="connsiteX737" fmla="*/ 527360 w 610695"/>
                    <a:gd name="connsiteY737" fmla="*/ 316345 h 893476"/>
                    <a:gd name="connsiteX738" fmla="*/ 525800 w 610695"/>
                    <a:gd name="connsiteY738" fmla="*/ 317591 h 893476"/>
                    <a:gd name="connsiteX739" fmla="*/ 523931 w 610695"/>
                    <a:gd name="connsiteY739" fmla="*/ 317282 h 893476"/>
                    <a:gd name="connsiteX740" fmla="*/ 522057 w 610695"/>
                    <a:gd name="connsiteY740" fmla="*/ 315825 h 893476"/>
                    <a:gd name="connsiteX741" fmla="*/ 520085 w 610695"/>
                    <a:gd name="connsiteY741" fmla="*/ 316345 h 893476"/>
                    <a:gd name="connsiteX742" fmla="*/ 518319 w 610695"/>
                    <a:gd name="connsiteY742" fmla="*/ 319048 h 893476"/>
                    <a:gd name="connsiteX743" fmla="*/ 515410 w 610695"/>
                    <a:gd name="connsiteY743" fmla="*/ 319774 h 893476"/>
                    <a:gd name="connsiteX744" fmla="*/ 514576 w 610695"/>
                    <a:gd name="connsiteY744" fmla="*/ 321854 h 893476"/>
                    <a:gd name="connsiteX745" fmla="*/ 516965 w 610695"/>
                    <a:gd name="connsiteY745" fmla="*/ 326426 h 893476"/>
                    <a:gd name="connsiteX746" fmla="*/ 513330 w 610695"/>
                    <a:gd name="connsiteY746" fmla="*/ 327462 h 893476"/>
                    <a:gd name="connsiteX747" fmla="*/ 514160 w 610695"/>
                    <a:gd name="connsiteY747" fmla="*/ 329335 h 893476"/>
                    <a:gd name="connsiteX748" fmla="*/ 517073 w 610695"/>
                    <a:gd name="connsiteY748" fmla="*/ 329541 h 893476"/>
                    <a:gd name="connsiteX749" fmla="*/ 516553 w 610695"/>
                    <a:gd name="connsiteY749" fmla="*/ 333593 h 893476"/>
                    <a:gd name="connsiteX750" fmla="*/ 514679 w 610695"/>
                    <a:gd name="connsiteY750" fmla="*/ 338376 h 893476"/>
                    <a:gd name="connsiteX751" fmla="*/ 512290 w 610695"/>
                    <a:gd name="connsiteY751" fmla="*/ 343154 h 893476"/>
                    <a:gd name="connsiteX752" fmla="*/ 512084 w 610695"/>
                    <a:gd name="connsiteY752" fmla="*/ 348040 h 893476"/>
                    <a:gd name="connsiteX753" fmla="*/ 511358 w 610695"/>
                    <a:gd name="connsiteY753" fmla="*/ 353961 h 893476"/>
                    <a:gd name="connsiteX754" fmla="*/ 509798 w 610695"/>
                    <a:gd name="connsiteY754" fmla="*/ 358846 h 893476"/>
                    <a:gd name="connsiteX755" fmla="*/ 508861 w 610695"/>
                    <a:gd name="connsiteY755" fmla="*/ 364145 h 893476"/>
                    <a:gd name="connsiteX756" fmla="*/ 507409 w 610695"/>
                    <a:gd name="connsiteY756" fmla="*/ 369443 h 893476"/>
                    <a:gd name="connsiteX757" fmla="*/ 505746 w 610695"/>
                    <a:gd name="connsiteY757" fmla="*/ 374432 h 893476"/>
                    <a:gd name="connsiteX758" fmla="*/ 507198 w 610695"/>
                    <a:gd name="connsiteY758" fmla="*/ 375678 h 893476"/>
                    <a:gd name="connsiteX759" fmla="*/ 510421 w 610695"/>
                    <a:gd name="connsiteY759" fmla="*/ 376198 h 893476"/>
                    <a:gd name="connsiteX760" fmla="*/ 510941 w 610695"/>
                    <a:gd name="connsiteY760" fmla="*/ 379004 h 893476"/>
                    <a:gd name="connsiteX761" fmla="*/ 512913 w 610695"/>
                    <a:gd name="connsiteY761" fmla="*/ 378174 h 893476"/>
                    <a:gd name="connsiteX762" fmla="*/ 512707 w 610695"/>
                    <a:gd name="connsiteY762" fmla="*/ 374638 h 893476"/>
                    <a:gd name="connsiteX763" fmla="*/ 511874 w 610695"/>
                    <a:gd name="connsiteY763" fmla="*/ 369443 h 893476"/>
                    <a:gd name="connsiteX764" fmla="*/ 514056 w 610695"/>
                    <a:gd name="connsiteY764" fmla="*/ 366637 h 893476"/>
                    <a:gd name="connsiteX765" fmla="*/ 516033 w 610695"/>
                    <a:gd name="connsiteY765" fmla="*/ 360922 h 893476"/>
                    <a:gd name="connsiteX766" fmla="*/ 517799 w 610695"/>
                    <a:gd name="connsiteY766" fmla="*/ 360509 h 893476"/>
                    <a:gd name="connsiteX767" fmla="*/ 519359 w 610695"/>
                    <a:gd name="connsiteY767" fmla="*/ 361859 h 893476"/>
                    <a:gd name="connsiteX768" fmla="*/ 519982 w 610695"/>
                    <a:gd name="connsiteY768" fmla="*/ 365185 h 893476"/>
                    <a:gd name="connsiteX769" fmla="*/ 522165 w 610695"/>
                    <a:gd name="connsiteY769" fmla="*/ 366534 h 893476"/>
                    <a:gd name="connsiteX770" fmla="*/ 524657 w 610695"/>
                    <a:gd name="connsiteY770" fmla="*/ 368820 h 893476"/>
                    <a:gd name="connsiteX771" fmla="*/ 528189 w 610695"/>
                    <a:gd name="connsiteY771" fmla="*/ 369653 h 893476"/>
                    <a:gd name="connsiteX772" fmla="*/ 532451 w 610695"/>
                    <a:gd name="connsiteY772" fmla="*/ 371316 h 893476"/>
                    <a:gd name="connsiteX773" fmla="*/ 534110 w 610695"/>
                    <a:gd name="connsiteY773" fmla="*/ 374848 h 893476"/>
                    <a:gd name="connsiteX774" fmla="*/ 534944 w 610695"/>
                    <a:gd name="connsiteY774" fmla="*/ 377031 h 893476"/>
                    <a:gd name="connsiteX775" fmla="*/ 532344 w 610695"/>
                    <a:gd name="connsiteY775" fmla="*/ 379004 h 893476"/>
                    <a:gd name="connsiteX776" fmla="*/ 530166 w 610695"/>
                    <a:gd name="connsiteY776" fmla="*/ 379004 h 893476"/>
                    <a:gd name="connsiteX777" fmla="*/ 527669 w 610695"/>
                    <a:gd name="connsiteY777" fmla="*/ 375678 h 893476"/>
                    <a:gd name="connsiteX778" fmla="*/ 525383 w 610695"/>
                    <a:gd name="connsiteY778" fmla="*/ 372562 h 893476"/>
                    <a:gd name="connsiteX779" fmla="*/ 521748 w 610695"/>
                    <a:gd name="connsiteY779" fmla="*/ 372975 h 893476"/>
                    <a:gd name="connsiteX780" fmla="*/ 517588 w 610695"/>
                    <a:gd name="connsiteY780" fmla="*/ 374535 h 893476"/>
                    <a:gd name="connsiteX781" fmla="*/ 516965 w 610695"/>
                    <a:gd name="connsiteY781" fmla="*/ 376408 h 893476"/>
                    <a:gd name="connsiteX782" fmla="*/ 519359 w 610695"/>
                    <a:gd name="connsiteY782" fmla="*/ 378484 h 893476"/>
                    <a:gd name="connsiteX783" fmla="*/ 521125 w 610695"/>
                    <a:gd name="connsiteY783" fmla="*/ 379837 h 893476"/>
                    <a:gd name="connsiteX784" fmla="*/ 518942 w 610695"/>
                    <a:gd name="connsiteY784" fmla="*/ 383786 h 893476"/>
                    <a:gd name="connsiteX785" fmla="*/ 523307 w 610695"/>
                    <a:gd name="connsiteY785" fmla="*/ 385759 h 893476"/>
                    <a:gd name="connsiteX786" fmla="*/ 522994 w 610695"/>
                    <a:gd name="connsiteY786" fmla="*/ 388461 h 893476"/>
                    <a:gd name="connsiteX787" fmla="*/ 526943 w 610695"/>
                    <a:gd name="connsiteY787" fmla="*/ 389084 h 893476"/>
                    <a:gd name="connsiteX788" fmla="*/ 529955 w 610695"/>
                    <a:gd name="connsiteY788" fmla="*/ 391474 h 893476"/>
                    <a:gd name="connsiteX789" fmla="*/ 533075 w 610695"/>
                    <a:gd name="connsiteY789" fmla="*/ 394593 h 893476"/>
                    <a:gd name="connsiteX790" fmla="*/ 535150 w 610695"/>
                    <a:gd name="connsiteY790" fmla="*/ 394593 h 893476"/>
                    <a:gd name="connsiteX791" fmla="*/ 535047 w 610695"/>
                    <a:gd name="connsiteY791" fmla="*/ 390124 h 893476"/>
                    <a:gd name="connsiteX792" fmla="*/ 537333 w 610695"/>
                    <a:gd name="connsiteY792" fmla="*/ 390537 h 893476"/>
                    <a:gd name="connsiteX793" fmla="*/ 540242 w 610695"/>
                    <a:gd name="connsiteY793" fmla="*/ 392513 h 893476"/>
                    <a:gd name="connsiteX794" fmla="*/ 541905 w 610695"/>
                    <a:gd name="connsiteY794" fmla="*/ 397502 h 893476"/>
                    <a:gd name="connsiteX795" fmla="*/ 541802 w 610695"/>
                    <a:gd name="connsiteY795" fmla="*/ 403320 h 893476"/>
                    <a:gd name="connsiteX796" fmla="*/ 541802 w 610695"/>
                    <a:gd name="connsiteY796" fmla="*/ 410281 h 893476"/>
                    <a:gd name="connsiteX797" fmla="*/ 540242 w 610695"/>
                    <a:gd name="connsiteY797" fmla="*/ 413087 h 893476"/>
                    <a:gd name="connsiteX798" fmla="*/ 536920 w 610695"/>
                    <a:gd name="connsiteY798" fmla="*/ 413921 h 893476"/>
                    <a:gd name="connsiteX799" fmla="*/ 532035 w 610695"/>
                    <a:gd name="connsiteY799" fmla="*/ 411635 h 893476"/>
                    <a:gd name="connsiteX800" fmla="*/ 527463 w 610695"/>
                    <a:gd name="connsiteY800" fmla="*/ 408202 h 893476"/>
                    <a:gd name="connsiteX801" fmla="*/ 523931 w 610695"/>
                    <a:gd name="connsiteY801" fmla="*/ 408412 h 893476"/>
                    <a:gd name="connsiteX802" fmla="*/ 520188 w 610695"/>
                    <a:gd name="connsiteY802" fmla="*/ 406543 h 893476"/>
                    <a:gd name="connsiteX803" fmla="*/ 516553 w 610695"/>
                    <a:gd name="connsiteY803" fmla="*/ 406646 h 893476"/>
                    <a:gd name="connsiteX804" fmla="*/ 519045 w 610695"/>
                    <a:gd name="connsiteY804" fmla="*/ 408722 h 893476"/>
                    <a:gd name="connsiteX805" fmla="*/ 517073 w 610695"/>
                    <a:gd name="connsiteY805" fmla="*/ 412258 h 893476"/>
                    <a:gd name="connsiteX806" fmla="*/ 513640 w 610695"/>
                    <a:gd name="connsiteY806" fmla="*/ 413921 h 893476"/>
                    <a:gd name="connsiteX807" fmla="*/ 511564 w 610695"/>
                    <a:gd name="connsiteY807" fmla="*/ 416207 h 893476"/>
                    <a:gd name="connsiteX808" fmla="*/ 513536 w 610695"/>
                    <a:gd name="connsiteY808" fmla="*/ 417763 h 893476"/>
                    <a:gd name="connsiteX809" fmla="*/ 507198 w 610695"/>
                    <a:gd name="connsiteY809" fmla="*/ 419529 h 893476"/>
                    <a:gd name="connsiteX810" fmla="*/ 506678 w 610695"/>
                    <a:gd name="connsiteY810" fmla="*/ 415687 h 893476"/>
                    <a:gd name="connsiteX811" fmla="*/ 504706 w 610695"/>
                    <a:gd name="connsiteY811" fmla="*/ 410905 h 893476"/>
                    <a:gd name="connsiteX812" fmla="*/ 501694 w 610695"/>
                    <a:gd name="connsiteY812" fmla="*/ 412258 h 893476"/>
                    <a:gd name="connsiteX813" fmla="*/ 502106 w 610695"/>
                    <a:gd name="connsiteY813" fmla="*/ 415687 h 893476"/>
                    <a:gd name="connsiteX814" fmla="*/ 498677 w 610695"/>
                    <a:gd name="connsiteY814" fmla="*/ 417036 h 893476"/>
                    <a:gd name="connsiteX815" fmla="*/ 500757 w 610695"/>
                    <a:gd name="connsiteY815" fmla="*/ 420259 h 893476"/>
                    <a:gd name="connsiteX816" fmla="*/ 501067 w 610695"/>
                    <a:gd name="connsiteY816" fmla="*/ 423791 h 893476"/>
                    <a:gd name="connsiteX817" fmla="*/ 502523 w 610695"/>
                    <a:gd name="connsiteY817" fmla="*/ 423791 h 893476"/>
                    <a:gd name="connsiteX818" fmla="*/ 502730 w 610695"/>
                    <a:gd name="connsiteY818" fmla="*/ 421192 h 893476"/>
                    <a:gd name="connsiteX819" fmla="*/ 505226 w 610695"/>
                    <a:gd name="connsiteY819" fmla="*/ 421192 h 893476"/>
                    <a:gd name="connsiteX820" fmla="*/ 507512 w 610695"/>
                    <a:gd name="connsiteY820" fmla="*/ 422751 h 893476"/>
                    <a:gd name="connsiteX821" fmla="*/ 507925 w 610695"/>
                    <a:gd name="connsiteY821" fmla="*/ 426180 h 893476"/>
                    <a:gd name="connsiteX822" fmla="*/ 505226 w 610695"/>
                    <a:gd name="connsiteY822" fmla="*/ 428157 h 893476"/>
                    <a:gd name="connsiteX823" fmla="*/ 506889 w 610695"/>
                    <a:gd name="connsiteY823" fmla="*/ 429712 h 893476"/>
                    <a:gd name="connsiteX824" fmla="*/ 507925 w 610695"/>
                    <a:gd name="connsiteY824" fmla="*/ 429712 h 893476"/>
                    <a:gd name="connsiteX825" fmla="*/ 508032 w 610695"/>
                    <a:gd name="connsiteY825" fmla="*/ 433245 h 893476"/>
                    <a:gd name="connsiteX826" fmla="*/ 507718 w 610695"/>
                    <a:gd name="connsiteY826" fmla="*/ 436467 h 893476"/>
                    <a:gd name="connsiteX827" fmla="*/ 510318 w 610695"/>
                    <a:gd name="connsiteY827" fmla="*/ 436467 h 893476"/>
                    <a:gd name="connsiteX828" fmla="*/ 514056 w 610695"/>
                    <a:gd name="connsiteY828" fmla="*/ 436467 h 893476"/>
                    <a:gd name="connsiteX829" fmla="*/ 516136 w 610695"/>
                    <a:gd name="connsiteY829" fmla="*/ 432832 h 893476"/>
                    <a:gd name="connsiteX830" fmla="*/ 519875 w 610695"/>
                    <a:gd name="connsiteY830" fmla="*/ 431998 h 893476"/>
                    <a:gd name="connsiteX831" fmla="*/ 521537 w 610695"/>
                    <a:gd name="connsiteY831" fmla="*/ 432935 h 893476"/>
                    <a:gd name="connsiteX832" fmla="*/ 521228 w 610695"/>
                    <a:gd name="connsiteY832" fmla="*/ 434804 h 893476"/>
                    <a:gd name="connsiteX833" fmla="*/ 517902 w 610695"/>
                    <a:gd name="connsiteY833" fmla="*/ 435535 h 893476"/>
                    <a:gd name="connsiteX834" fmla="*/ 519148 w 610695"/>
                    <a:gd name="connsiteY834" fmla="*/ 437610 h 893476"/>
                    <a:gd name="connsiteX835" fmla="*/ 521954 w 610695"/>
                    <a:gd name="connsiteY835" fmla="*/ 437090 h 893476"/>
                    <a:gd name="connsiteX836" fmla="*/ 524966 w 610695"/>
                    <a:gd name="connsiteY836" fmla="*/ 435741 h 893476"/>
                    <a:gd name="connsiteX837" fmla="*/ 526217 w 610695"/>
                    <a:gd name="connsiteY837" fmla="*/ 438233 h 893476"/>
                    <a:gd name="connsiteX838" fmla="*/ 527669 w 610695"/>
                    <a:gd name="connsiteY838" fmla="*/ 441250 h 893476"/>
                    <a:gd name="connsiteX839" fmla="*/ 526526 w 610695"/>
                    <a:gd name="connsiteY839" fmla="*/ 443016 h 893476"/>
                    <a:gd name="connsiteX840" fmla="*/ 523514 w 610695"/>
                    <a:gd name="connsiteY840" fmla="*/ 445091 h 893476"/>
                    <a:gd name="connsiteX841" fmla="*/ 520708 w 610695"/>
                    <a:gd name="connsiteY841" fmla="*/ 446651 h 893476"/>
                    <a:gd name="connsiteX842" fmla="*/ 516759 w 610695"/>
                    <a:gd name="connsiteY842" fmla="*/ 446131 h 893476"/>
                    <a:gd name="connsiteX843" fmla="*/ 516033 w 610695"/>
                    <a:gd name="connsiteY843" fmla="*/ 447274 h 893476"/>
                    <a:gd name="connsiteX844" fmla="*/ 518942 w 610695"/>
                    <a:gd name="connsiteY844" fmla="*/ 449143 h 893476"/>
                    <a:gd name="connsiteX845" fmla="*/ 522165 w 610695"/>
                    <a:gd name="connsiteY845" fmla="*/ 449143 h 893476"/>
                    <a:gd name="connsiteX846" fmla="*/ 524137 w 610695"/>
                    <a:gd name="connsiteY846" fmla="*/ 447588 h 893476"/>
                    <a:gd name="connsiteX847" fmla="*/ 525800 w 610695"/>
                    <a:gd name="connsiteY847" fmla="*/ 449143 h 893476"/>
                    <a:gd name="connsiteX848" fmla="*/ 526737 w 610695"/>
                    <a:gd name="connsiteY848" fmla="*/ 451846 h 893476"/>
                    <a:gd name="connsiteX849" fmla="*/ 529435 w 610695"/>
                    <a:gd name="connsiteY849" fmla="*/ 455172 h 893476"/>
                    <a:gd name="connsiteX850" fmla="*/ 529023 w 610695"/>
                    <a:gd name="connsiteY850" fmla="*/ 460470 h 893476"/>
                    <a:gd name="connsiteX851" fmla="*/ 530475 w 610695"/>
                    <a:gd name="connsiteY851" fmla="*/ 463173 h 893476"/>
                    <a:gd name="connsiteX852" fmla="*/ 530892 w 610695"/>
                    <a:gd name="connsiteY852" fmla="*/ 466705 h 893476"/>
                    <a:gd name="connsiteX853" fmla="*/ 530789 w 610695"/>
                    <a:gd name="connsiteY853" fmla="*/ 475226 h 893476"/>
                    <a:gd name="connsiteX854" fmla="*/ 528915 w 610695"/>
                    <a:gd name="connsiteY854" fmla="*/ 479489 h 893476"/>
                    <a:gd name="connsiteX855" fmla="*/ 526006 w 610695"/>
                    <a:gd name="connsiteY855" fmla="*/ 479489 h 893476"/>
                    <a:gd name="connsiteX856" fmla="*/ 524343 w 610695"/>
                    <a:gd name="connsiteY856" fmla="*/ 473774 h 893476"/>
                    <a:gd name="connsiteX857" fmla="*/ 522268 w 610695"/>
                    <a:gd name="connsiteY857" fmla="*/ 472424 h 893476"/>
                    <a:gd name="connsiteX858" fmla="*/ 518942 w 610695"/>
                    <a:gd name="connsiteY858" fmla="*/ 474190 h 893476"/>
                    <a:gd name="connsiteX859" fmla="*/ 515822 w 610695"/>
                    <a:gd name="connsiteY859" fmla="*/ 472111 h 893476"/>
                    <a:gd name="connsiteX860" fmla="*/ 511981 w 610695"/>
                    <a:gd name="connsiteY860" fmla="*/ 467435 h 893476"/>
                    <a:gd name="connsiteX861" fmla="*/ 509798 w 610695"/>
                    <a:gd name="connsiteY861" fmla="*/ 463276 h 893476"/>
                    <a:gd name="connsiteX862" fmla="*/ 506266 w 610695"/>
                    <a:gd name="connsiteY862" fmla="*/ 460367 h 893476"/>
                    <a:gd name="connsiteX863" fmla="*/ 503563 w 610695"/>
                    <a:gd name="connsiteY863" fmla="*/ 459434 h 893476"/>
                    <a:gd name="connsiteX864" fmla="*/ 503460 w 610695"/>
                    <a:gd name="connsiteY864" fmla="*/ 460887 h 893476"/>
                    <a:gd name="connsiteX865" fmla="*/ 505746 w 610695"/>
                    <a:gd name="connsiteY865" fmla="*/ 463379 h 893476"/>
                    <a:gd name="connsiteX866" fmla="*/ 508548 w 610695"/>
                    <a:gd name="connsiteY866" fmla="*/ 466292 h 893476"/>
                    <a:gd name="connsiteX867" fmla="*/ 509588 w 610695"/>
                    <a:gd name="connsiteY867" fmla="*/ 469614 h 893476"/>
                    <a:gd name="connsiteX868" fmla="*/ 512810 w 610695"/>
                    <a:gd name="connsiteY868" fmla="*/ 472940 h 893476"/>
                    <a:gd name="connsiteX869" fmla="*/ 515616 w 610695"/>
                    <a:gd name="connsiteY869" fmla="*/ 475849 h 893476"/>
                    <a:gd name="connsiteX870" fmla="*/ 518422 w 610695"/>
                    <a:gd name="connsiteY870" fmla="*/ 478865 h 893476"/>
                    <a:gd name="connsiteX871" fmla="*/ 516656 w 610695"/>
                    <a:gd name="connsiteY871" fmla="*/ 481048 h 893476"/>
                    <a:gd name="connsiteX872" fmla="*/ 513536 w 610695"/>
                    <a:gd name="connsiteY872" fmla="*/ 481981 h 893476"/>
                    <a:gd name="connsiteX873" fmla="*/ 511358 w 610695"/>
                    <a:gd name="connsiteY873" fmla="*/ 483227 h 893476"/>
                    <a:gd name="connsiteX874" fmla="*/ 508444 w 610695"/>
                    <a:gd name="connsiteY874" fmla="*/ 485307 h 893476"/>
                    <a:gd name="connsiteX875" fmla="*/ 506369 w 610695"/>
                    <a:gd name="connsiteY875" fmla="*/ 484580 h 893476"/>
                    <a:gd name="connsiteX876" fmla="*/ 505746 w 610695"/>
                    <a:gd name="connsiteY876" fmla="*/ 486553 h 893476"/>
                    <a:gd name="connsiteX877" fmla="*/ 508238 w 610695"/>
                    <a:gd name="connsiteY877" fmla="*/ 488426 h 893476"/>
                    <a:gd name="connsiteX878" fmla="*/ 511044 w 610695"/>
                    <a:gd name="connsiteY878" fmla="*/ 486866 h 893476"/>
                    <a:gd name="connsiteX879" fmla="*/ 513850 w 610695"/>
                    <a:gd name="connsiteY879" fmla="*/ 484267 h 893476"/>
                    <a:gd name="connsiteX880" fmla="*/ 517382 w 610695"/>
                    <a:gd name="connsiteY880" fmla="*/ 484164 h 893476"/>
                    <a:gd name="connsiteX881" fmla="*/ 518628 w 610695"/>
                    <a:gd name="connsiteY881" fmla="*/ 486033 h 893476"/>
                    <a:gd name="connsiteX882" fmla="*/ 519045 w 610695"/>
                    <a:gd name="connsiteY882" fmla="*/ 488426 h 893476"/>
                    <a:gd name="connsiteX883" fmla="*/ 521645 w 610695"/>
                    <a:gd name="connsiteY883" fmla="*/ 485307 h 893476"/>
                    <a:gd name="connsiteX884" fmla="*/ 524343 w 610695"/>
                    <a:gd name="connsiteY884" fmla="*/ 485930 h 893476"/>
                    <a:gd name="connsiteX885" fmla="*/ 524966 w 610695"/>
                    <a:gd name="connsiteY885" fmla="*/ 488426 h 893476"/>
                    <a:gd name="connsiteX886" fmla="*/ 526320 w 610695"/>
                    <a:gd name="connsiteY886" fmla="*/ 491125 h 893476"/>
                    <a:gd name="connsiteX887" fmla="*/ 527669 w 610695"/>
                    <a:gd name="connsiteY887" fmla="*/ 492998 h 893476"/>
                    <a:gd name="connsiteX888" fmla="*/ 525280 w 610695"/>
                    <a:gd name="connsiteY888" fmla="*/ 495907 h 893476"/>
                    <a:gd name="connsiteX889" fmla="*/ 522891 w 610695"/>
                    <a:gd name="connsiteY889" fmla="*/ 497257 h 893476"/>
                    <a:gd name="connsiteX890" fmla="*/ 521748 w 610695"/>
                    <a:gd name="connsiteY890" fmla="*/ 495907 h 893476"/>
                    <a:gd name="connsiteX891" fmla="*/ 520085 w 610695"/>
                    <a:gd name="connsiteY891" fmla="*/ 492581 h 893476"/>
                    <a:gd name="connsiteX892" fmla="*/ 518422 w 610695"/>
                    <a:gd name="connsiteY892" fmla="*/ 493724 h 893476"/>
                    <a:gd name="connsiteX893" fmla="*/ 518216 w 610695"/>
                    <a:gd name="connsiteY893" fmla="*/ 497257 h 893476"/>
                    <a:gd name="connsiteX894" fmla="*/ 515410 w 610695"/>
                    <a:gd name="connsiteY894" fmla="*/ 498606 h 893476"/>
                    <a:gd name="connsiteX895" fmla="*/ 515822 w 610695"/>
                    <a:gd name="connsiteY895" fmla="*/ 500376 h 893476"/>
                    <a:gd name="connsiteX896" fmla="*/ 518839 w 610695"/>
                    <a:gd name="connsiteY896" fmla="*/ 499543 h 893476"/>
                    <a:gd name="connsiteX897" fmla="*/ 522474 w 610695"/>
                    <a:gd name="connsiteY897" fmla="*/ 499336 h 893476"/>
                    <a:gd name="connsiteX898" fmla="*/ 526217 w 610695"/>
                    <a:gd name="connsiteY898" fmla="*/ 500376 h 893476"/>
                    <a:gd name="connsiteX899" fmla="*/ 527360 w 610695"/>
                    <a:gd name="connsiteY899" fmla="*/ 501932 h 893476"/>
                    <a:gd name="connsiteX900" fmla="*/ 529646 w 610695"/>
                    <a:gd name="connsiteY900" fmla="*/ 499336 h 893476"/>
                    <a:gd name="connsiteX901" fmla="*/ 531618 w 610695"/>
                    <a:gd name="connsiteY901" fmla="*/ 499233 h 893476"/>
                    <a:gd name="connsiteX902" fmla="*/ 532138 w 610695"/>
                    <a:gd name="connsiteY902" fmla="*/ 501932 h 893476"/>
                    <a:gd name="connsiteX903" fmla="*/ 532344 w 610695"/>
                    <a:gd name="connsiteY903" fmla="*/ 504218 h 893476"/>
                    <a:gd name="connsiteX904" fmla="*/ 534738 w 610695"/>
                    <a:gd name="connsiteY904" fmla="*/ 505051 h 893476"/>
                    <a:gd name="connsiteX905" fmla="*/ 534630 w 610695"/>
                    <a:gd name="connsiteY905" fmla="*/ 508377 h 893476"/>
                    <a:gd name="connsiteX906" fmla="*/ 532864 w 610695"/>
                    <a:gd name="connsiteY906" fmla="*/ 510766 h 893476"/>
                    <a:gd name="connsiteX907" fmla="*/ 530995 w 610695"/>
                    <a:gd name="connsiteY907" fmla="*/ 512739 h 893476"/>
                    <a:gd name="connsiteX908" fmla="*/ 529023 w 610695"/>
                    <a:gd name="connsiteY908" fmla="*/ 514092 h 893476"/>
                    <a:gd name="connsiteX909" fmla="*/ 526006 w 610695"/>
                    <a:gd name="connsiteY909" fmla="*/ 513366 h 893476"/>
                    <a:gd name="connsiteX910" fmla="*/ 522057 w 610695"/>
                    <a:gd name="connsiteY910" fmla="*/ 510869 h 893476"/>
                    <a:gd name="connsiteX911" fmla="*/ 522474 w 610695"/>
                    <a:gd name="connsiteY911" fmla="*/ 507754 h 893476"/>
                    <a:gd name="connsiteX912" fmla="*/ 520394 w 610695"/>
                    <a:gd name="connsiteY912" fmla="*/ 506611 h 893476"/>
                    <a:gd name="connsiteX913" fmla="*/ 517588 w 610695"/>
                    <a:gd name="connsiteY913" fmla="*/ 505361 h 893476"/>
                    <a:gd name="connsiteX914" fmla="*/ 515513 w 610695"/>
                    <a:gd name="connsiteY914" fmla="*/ 506297 h 893476"/>
                    <a:gd name="connsiteX915" fmla="*/ 516759 w 610695"/>
                    <a:gd name="connsiteY915" fmla="*/ 507754 h 893476"/>
                    <a:gd name="connsiteX916" fmla="*/ 519251 w 610695"/>
                    <a:gd name="connsiteY916" fmla="*/ 509207 h 893476"/>
                    <a:gd name="connsiteX917" fmla="*/ 521022 w 610695"/>
                    <a:gd name="connsiteY917" fmla="*/ 511806 h 893476"/>
                    <a:gd name="connsiteX918" fmla="*/ 521331 w 610695"/>
                    <a:gd name="connsiteY918" fmla="*/ 514092 h 893476"/>
                    <a:gd name="connsiteX919" fmla="*/ 523307 w 610695"/>
                    <a:gd name="connsiteY919" fmla="*/ 514612 h 893476"/>
                    <a:gd name="connsiteX920" fmla="*/ 522891 w 610695"/>
                    <a:gd name="connsiteY920" fmla="*/ 516168 h 893476"/>
                    <a:gd name="connsiteX921" fmla="*/ 519982 w 610695"/>
                    <a:gd name="connsiteY921" fmla="*/ 517104 h 893476"/>
                    <a:gd name="connsiteX922" fmla="*/ 516656 w 610695"/>
                    <a:gd name="connsiteY922" fmla="*/ 518767 h 893476"/>
                    <a:gd name="connsiteX923" fmla="*/ 513536 w 610695"/>
                    <a:gd name="connsiteY923" fmla="*/ 520117 h 893476"/>
                    <a:gd name="connsiteX924" fmla="*/ 509484 w 610695"/>
                    <a:gd name="connsiteY924" fmla="*/ 518974 h 893476"/>
                    <a:gd name="connsiteX925" fmla="*/ 507409 w 610695"/>
                    <a:gd name="connsiteY925" fmla="*/ 515545 h 893476"/>
                    <a:gd name="connsiteX926" fmla="*/ 506575 w 610695"/>
                    <a:gd name="connsiteY926" fmla="*/ 512116 h 893476"/>
                    <a:gd name="connsiteX927" fmla="*/ 505535 w 610695"/>
                    <a:gd name="connsiteY927" fmla="*/ 510869 h 893476"/>
                    <a:gd name="connsiteX928" fmla="*/ 504809 w 610695"/>
                    <a:gd name="connsiteY928" fmla="*/ 512326 h 893476"/>
                    <a:gd name="connsiteX929" fmla="*/ 504186 w 610695"/>
                    <a:gd name="connsiteY929" fmla="*/ 514922 h 893476"/>
                    <a:gd name="connsiteX930" fmla="*/ 502317 w 610695"/>
                    <a:gd name="connsiteY930" fmla="*/ 516898 h 893476"/>
                    <a:gd name="connsiteX931" fmla="*/ 502003 w 610695"/>
                    <a:gd name="connsiteY931" fmla="*/ 521157 h 893476"/>
                    <a:gd name="connsiteX932" fmla="*/ 504393 w 610695"/>
                    <a:gd name="connsiteY932" fmla="*/ 522923 h 893476"/>
                    <a:gd name="connsiteX933" fmla="*/ 505432 w 610695"/>
                    <a:gd name="connsiteY933" fmla="*/ 526975 h 893476"/>
                    <a:gd name="connsiteX934" fmla="*/ 507302 w 610695"/>
                    <a:gd name="connsiteY934" fmla="*/ 530924 h 893476"/>
                    <a:gd name="connsiteX935" fmla="*/ 508548 w 610695"/>
                    <a:gd name="connsiteY935" fmla="*/ 528741 h 893476"/>
                    <a:gd name="connsiteX936" fmla="*/ 506472 w 610695"/>
                    <a:gd name="connsiteY936" fmla="*/ 524173 h 893476"/>
                    <a:gd name="connsiteX937" fmla="*/ 507095 w 610695"/>
                    <a:gd name="connsiteY937" fmla="*/ 522093 h 893476"/>
                    <a:gd name="connsiteX938" fmla="*/ 509068 w 610695"/>
                    <a:gd name="connsiteY938" fmla="*/ 521990 h 893476"/>
                    <a:gd name="connsiteX939" fmla="*/ 511564 w 610695"/>
                    <a:gd name="connsiteY939" fmla="*/ 524173 h 893476"/>
                    <a:gd name="connsiteX940" fmla="*/ 515616 w 610695"/>
                    <a:gd name="connsiteY940" fmla="*/ 526665 h 893476"/>
                    <a:gd name="connsiteX941" fmla="*/ 518942 w 610695"/>
                    <a:gd name="connsiteY941" fmla="*/ 527808 h 893476"/>
                    <a:gd name="connsiteX942" fmla="*/ 521748 w 610695"/>
                    <a:gd name="connsiteY942" fmla="*/ 527185 h 893476"/>
                    <a:gd name="connsiteX943" fmla="*/ 522057 w 610695"/>
                    <a:gd name="connsiteY943" fmla="*/ 529574 h 893476"/>
                    <a:gd name="connsiteX944" fmla="*/ 520394 w 610695"/>
                    <a:gd name="connsiteY944" fmla="*/ 532277 h 893476"/>
                    <a:gd name="connsiteX945" fmla="*/ 519668 w 610695"/>
                    <a:gd name="connsiteY945" fmla="*/ 537266 h 893476"/>
                    <a:gd name="connsiteX946" fmla="*/ 519359 w 610695"/>
                    <a:gd name="connsiteY946" fmla="*/ 541838 h 893476"/>
                    <a:gd name="connsiteX947" fmla="*/ 510318 w 610695"/>
                    <a:gd name="connsiteY947" fmla="*/ 542461 h 893476"/>
                    <a:gd name="connsiteX948" fmla="*/ 507302 w 610695"/>
                    <a:gd name="connsiteY948" fmla="*/ 544124 h 893476"/>
                    <a:gd name="connsiteX949" fmla="*/ 503146 w 610695"/>
                    <a:gd name="connsiteY949" fmla="*/ 548588 h 893476"/>
                    <a:gd name="connsiteX950" fmla="*/ 495975 w 610695"/>
                    <a:gd name="connsiteY950" fmla="*/ 546410 h 893476"/>
                    <a:gd name="connsiteX951" fmla="*/ 491093 w 610695"/>
                    <a:gd name="connsiteY951" fmla="*/ 541627 h 893476"/>
                    <a:gd name="connsiteX952" fmla="*/ 486521 w 610695"/>
                    <a:gd name="connsiteY952" fmla="*/ 537472 h 893476"/>
                    <a:gd name="connsiteX953" fmla="*/ 485584 w 610695"/>
                    <a:gd name="connsiteY953" fmla="*/ 533833 h 893476"/>
                    <a:gd name="connsiteX954" fmla="*/ 490367 w 610695"/>
                    <a:gd name="connsiteY954" fmla="*/ 533106 h 893476"/>
                    <a:gd name="connsiteX955" fmla="*/ 488704 w 610695"/>
                    <a:gd name="connsiteY955" fmla="*/ 530300 h 893476"/>
                    <a:gd name="connsiteX956" fmla="*/ 484961 w 610695"/>
                    <a:gd name="connsiteY956" fmla="*/ 529677 h 893476"/>
                    <a:gd name="connsiteX957" fmla="*/ 481739 w 610695"/>
                    <a:gd name="connsiteY957" fmla="*/ 531340 h 893476"/>
                    <a:gd name="connsiteX958" fmla="*/ 480703 w 610695"/>
                    <a:gd name="connsiteY958" fmla="*/ 538512 h 893476"/>
                    <a:gd name="connsiteX959" fmla="*/ 477167 w 610695"/>
                    <a:gd name="connsiteY959" fmla="*/ 536642 h 893476"/>
                    <a:gd name="connsiteX960" fmla="*/ 474674 w 610695"/>
                    <a:gd name="connsiteY960" fmla="*/ 531134 h 893476"/>
                    <a:gd name="connsiteX961" fmla="*/ 470932 w 610695"/>
                    <a:gd name="connsiteY961" fmla="*/ 528225 h 893476"/>
                    <a:gd name="connsiteX962" fmla="*/ 469896 w 610695"/>
                    <a:gd name="connsiteY962" fmla="*/ 523859 h 893476"/>
                    <a:gd name="connsiteX963" fmla="*/ 467920 w 610695"/>
                    <a:gd name="connsiteY963" fmla="*/ 524796 h 893476"/>
                    <a:gd name="connsiteX964" fmla="*/ 468336 w 610695"/>
                    <a:gd name="connsiteY964" fmla="*/ 527602 h 893476"/>
                    <a:gd name="connsiteX965" fmla="*/ 470206 w 610695"/>
                    <a:gd name="connsiteY965" fmla="*/ 530511 h 893476"/>
                    <a:gd name="connsiteX966" fmla="*/ 473218 w 610695"/>
                    <a:gd name="connsiteY966" fmla="*/ 533420 h 893476"/>
                    <a:gd name="connsiteX967" fmla="*/ 474571 w 610695"/>
                    <a:gd name="connsiteY967" fmla="*/ 537055 h 893476"/>
                    <a:gd name="connsiteX968" fmla="*/ 477584 w 610695"/>
                    <a:gd name="connsiteY968" fmla="*/ 540068 h 893476"/>
                    <a:gd name="connsiteX969" fmla="*/ 474778 w 610695"/>
                    <a:gd name="connsiteY969" fmla="*/ 542147 h 893476"/>
                    <a:gd name="connsiteX970" fmla="*/ 471765 w 610695"/>
                    <a:gd name="connsiteY970" fmla="*/ 542250 h 893476"/>
                    <a:gd name="connsiteX971" fmla="*/ 470932 w 610695"/>
                    <a:gd name="connsiteY971" fmla="*/ 545267 h 893476"/>
                    <a:gd name="connsiteX972" fmla="*/ 468126 w 610695"/>
                    <a:gd name="connsiteY972" fmla="*/ 548588 h 893476"/>
                    <a:gd name="connsiteX973" fmla="*/ 463971 w 610695"/>
                    <a:gd name="connsiteY973" fmla="*/ 548588 h 893476"/>
                    <a:gd name="connsiteX974" fmla="*/ 461895 w 610695"/>
                    <a:gd name="connsiteY974" fmla="*/ 545786 h 893476"/>
                    <a:gd name="connsiteX975" fmla="*/ 457946 w 610695"/>
                    <a:gd name="connsiteY975" fmla="*/ 545576 h 893476"/>
                    <a:gd name="connsiteX976" fmla="*/ 455033 w 610695"/>
                    <a:gd name="connsiteY976" fmla="*/ 542044 h 893476"/>
                    <a:gd name="connsiteX977" fmla="*/ 452957 w 610695"/>
                    <a:gd name="connsiteY977" fmla="*/ 540587 h 893476"/>
                    <a:gd name="connsiteX978" fmla="*/ 451191 w 610695"/>
                    <a:gd name="connsiteY978" fmla="*/ 542044 h 893476"/>
                    <a:gd name="connsiteX979" fmla="*/ 453061 w 610695"/>
                    <a:gd name="connsiteY979" fmla="*/ 544536 h 893476"/>
                    <a:gd name="connsiteX980" fmla="*/ 455140 w 610695"/>
                    <a:gd name="connsiteY980" fmla="*/ 546616 h 893476"/>
                    <a:gd name="connsiteX981" fmla="*/ 458256 w 610695"/>
                    <a:gd name="connsiteY981" fmla="*/ 548588 h 893476"/>
                    <a:gd name="connsiteX982" fmla="*/ 461478 w 610695"/>
                    <a:gd name="connsiteY982" fmla="*/ 549319 h 893476"/>
                    <a:gd name="connsiteX983" fmla="*/ 458673 w 610695"/>
                    <a:gd name="connsiteY983" fmla="*/ 550771 h 893476"/>
                    <a:gd name="connsiteX984" fmla="*/ 458879 w 610695"/>
                    <a:gd name="connsiteY984" fmla="*/ 552851 h 893476"/>
                    <a:gd name="connsiteX985" fmla="*/ 455450 w 610695"/>
                    <a:gd name="connsiteY985" fmla="*/ 551811 h 893476"/>
                    <a:gd name="connsiteX986" fmla="*/ 451295 w 610695"/>
                    <a:gd name="connsiteY986" fmla="*/ 551085 h 893476"/>
                    <a:gd name="connsiteX987" fmla="*/ 449112 w 610695"/>
                    <a:gd name="connsiteY987" fmla="*/ 552851 h 893476"/>
                    <a:gd name="connsiteX988" fmla="*/ 450358 w 610695"/>
                    <a:gd name="connsiteY988" fmla="*/ 554720 h 893476"/>
                    <a:gd name="connsiteX989" fmla="*/ 453267 w 610695"/>
                    <a:gd name="connsiteY989" fmla="*/ 553994 h 893476"/>
                    <a:gd name="connsiteX990" fmla="*/ 456180 w 610695"/>
                    <a:gd name="connsiteY990" fmla="*/ 554720 h 893476"/>
                    <a:gd name="connsiteX991" fmla="*/ 459712 w 610695"/>
                    <a:gd name="connsiteY991" fmla="*/ 554720 h 893476"/>
                    <a:gd name="connsiteX992" fmla="*/ 460855 w 610695"/>
                    <a:gd name="connsiteY992" fmla="*/ 552748 h 893476"/>
                    <a:gd name="connsiteX993" fmla="*/ 462308 w 610695"/>
                    <a:gd name="connsiteY993" fmla="*/ 551914 h 893476"/>
                    <a:gd name="connsiteX994" fmla="*/ 465324 w 610695"/>
                    <a:gd name="connsiteY994" fmla="*/ 551605 h 893476"/>
                    <a:gd name="connsiteX995" fmla="*/ 467503 w 610695"/>
                    <a:gd name="connsiteY995" fmla="*/ 553164 h 893476"/>
                    <a:gd name="connsiteX996" fmla="*/ 469789 w 610695"/>
                    <a:gd name="connsiteY996" fmla="*/ 554720 h 893476"/>
                    <a:gd name="connsiteX997" fmla="*/ 473012 w 610695"/>
                    <a:gd name="connsiteY997" fmla="*/ 556280 h 893476"/>
                    <a:gd name="connsiteX998" fmla="*/ 474988 w 610695"/>
                    <a:gd name="connsiteY998" fmla="*/ 557943 h 893476"/>
                    <a:gd name="connsiteX999" fmla="*/ 474778 w 610695"/>
                    <a:gd name="connsiteY999" fmla="*/ 559915 h 893476"/>
                    <a:gd name="connsiteX1000" fmla="*/ 471869 w 610695"/>
                    <a:gd name="connsiteY1000" fmla="*/ 561372 h 893476"/>
                    <a:gd name="connsiteX1001" fmla="*/ 468126 w 610695"/>
                    <a:gd name="connsiteY1001" fmla="*/ 561892 h 893476"/>
                    <a:gd name="connsiteX1002" fmla="*/ 466154 w 610695"/>
                    <a:gd name="connsiteY1002" fmla="*/ 564594 h 893476"/>
                    <a:gd name="connsiteX1003" fmla="*/ 463764 w 610695"/>
                    <a:gd name="connsiteY1003" fmla="*/ 565424 h 893476"/>
                    <a:gd name="connsiteX1004" fmla="*/ 460645 w 610695"/>
                    <a:gd name="connsiteY1004" fmla="*/ 564594 h 893476"/>
                    <a:gd name="connsiteX1005" fmla="*/ 458879 w 610695"/>
                    <a:gd name="connsiteY1005" fmla="*/ 561578 h 893476"/>
                    <a:gd name="connsiteX1006" fmla="*/ 456073 w 610695"/>
                    <a:gd name="connsiteY1006" fmla="*/ 561995 h 893476"/>
                    <a:gd name="connsiteX1007" fmla="*/ 452644 w 610695"/>
                    <a:gd name="connsiteY1007" fmla="*/ 562828 h 893476"/>
                    <a:gd name="connsiteX1008" fmla="*/ 453061 w 610695"/>
                    <a:gd name="connsiteY1008" fmla="*/ 564801 h 893476"/>
                    <a:gd name="connsiteX1009" fmla="*/ 456593 w 610695"/>
                    <a:gd name="connsiteY1009" fmla="*/ 564281 h 893476"/>
                    <a:gd name="connsiteX1010" fmla="*/ 458569 w 610695"/>
                    <a:gd name="connsiteY1010" fmla="*/ 564698 h 893476"/>
                    <a:gd name="connsiteX1011" fmla="*/ 459399 w 610695"/>
                    <a:gd name="connsiteY1011" fmla="*/ 566777 h 893476"/>
                    <a:gd name="connsiteX1012" fmla="*/ 458673 w 610695"/>
                    <a:gd name="connsiteY1012" fmla="*/ 568647 h 893476"/>
                    <a:gd name="connsiteX1013" fmla="*/ 461582 w 610695"/>
                    <a:gd name="connsiteY1013" fmla="*/ 567293 h 893476"/>
                    <a:gd name="connsiteX1014" fmla="*/ 462205 w 610695"/>
                    <a:gd name="connsiteY1014" fmla="*/ 569166 h 893476"/>
                    <a:gd name="connsiteX1015" fmla="*/ 461998 w 610695"/>
                    <a:gd name="connsiteY1015" fmla="*/ 571139 h 893476"/>
                    <a:gd name="connsiteX1016" fmla="*/ 465217 w 610695"/>
                    <a:gd name="connsiteY1016" fmla="*/ 569166 h 893476"/>
                    <a:gd name="connsiteX1017" fmla="*/ 468023 w 610695"/>
                    <a:gd name="connsiteY1017" fmla="*/ 566361 h 893476"/>
                    <a:gd name="connsiteX1018" fmla="*/ 470309 w 610695"/>
                    <a:gd name="connsiteY1018" fmla="*/ 564075 h 893476"/>
                    <a:gd name="connsiteX1019" fmla="*/ 472908 w 610695"/>
                    <a:gd name="connsiteY1019" fmla="*/ 565007 h 893476"/>
                    <a:gd name="connsiteX1020" fmla="*/ 475504 w 610695"/>
                    <a:gd name="connsiteY1020" fmla="*/ 566777 h 893476"/>
                    <a:gd name="connsiteX1021" fmla="*/ 477897 w 610695"/>
                    <a:gd name="connsiteY1021" fmla="*/ 569996 h 893476"/>
                    <a:gd name="connsiteX1022" fmla="*/ 478727 w 610695"/>
                    <a:gd name="connsiteY1022" fmla="*/ 573322 h 893476"/>
                    <a:gd name="connsiteX1023" fmla="*/ 476651 w 610695"/>
                    <a:gd name="connsiteY1023" fmla="*/ 575608 h 893476"/>
                    <a:gd name="connsiteX1024" fmla="*/ 472595 w 610695"/>
                    <a:gd name="connsiteY1024" fmla="*/ 576334 h 893476"/>
                    <a:gd name="connsiteX1025" fmla="*/ 471039 w 610695"/>
                    <a:gd name="connsiteY1025" fmla="*/ 576334 h 893476"/>
                    <a:gd name="connsiteX1026" fmla="*/ 471142 w 610695"/>
                    <a:gd name="connsiteY1026" fmla="*/ 578207 h 893476"/>
                    <a:gd name="connsiteX1027" fmla="*/ 472075 w 610695"/>
                    <a:gd name="connsiteY1027" fmla="*/ 578723 h 893476"/>
                    <a:gd name="connsiteX1028" fmla="*/ 472492 w 610695"/>
                    <a:gd name="connsiteY1028" fmla="*/ 580493 h 893476"/>
                    <a:gd name="connsiteX1029" fmla="*/ 473841 w 610695"/>
                    <a:gd name="connsiteY1029" fmla="*/ 580493 h 893476"/>
                    <a:gd name="connsiteX1030" fmla="*/ 475817 w 610695"/>
                    <a:gd name="connsiteY1030" fmla="*/ 578517 h 893476"/>
                    <a:gd name="connsiteX1031" fmla="*/ 479040 w 610695"/>
                    <a:gd name="connsiteY1031" fmla="*/ 577997 h 893476"/>
                    <a:gd name="connsiteX1032" fmla="*/ 480806 w 610695"/>
                    <a:gd name="connsiteY1032" fmla="*/ 579037 h 893476"/>
                    <a:gd name="connsiteX1033" fmla="*/ 483092 w 610695"/>
                    <a:gd name="connsiteY1033" fmla="*/ 581013 h 893476"/>
                    <a:gd name="connsiteX1034" fmla="*/ 486521 w 610695"/>
                    <a:gd name="connsiteY1034" fmla="*/ 582986 h 893476"/>
                    <a:gd name="connsiteX1035" fmla="*/ 488704 w 610695"/>
                    <a:gd name="connsiteY1035" fmla="*/ 584438 h 893476"/>
                    <a:gd name="connsiteX1036" fmla="*/ 490053 w 610695"/>
                    <a:gd name="connsiteY1036" fmla="*/ 587141 h 893476"/>
                    <a:gd name="connsiteX1037" fmla="*/ 492030 w 610695"/>
                    <a:gd name="connsiteY1037" fmla="*/ 587764 h 893476"/>
                    <a:gd name="connsiteX1038" fmla="*/ 495042 w 610695"/>
                    <a:gd name="connsiteY1038" fmla="*/ 589530 h 893476"/>
                    <a:gd name="connsiteX1039" fmla="*/ 497534 w 610695"/>
                    <a:gd name="connsiteY1039" fmla="*/ 592233 h 893476"/>
                    <a:gd name="connsiteX1040" fmla="*/ 499614 w 610695"/>
                    <a:gd name="connsiteY1040" fmla="*/ 594622 h 893476"/>
                    <a:gd name="connsiteX1041" fmla="*/ 496288 w 610695"/>
                    <a:gd name="connsiteY1041" fmla="*/ 599611 h 893476"/>
                    <a:gd name="connsiteX1042" fmla="*/ 494939 w 610695"/>
                    <a:gd name="connsiteY1042" fmla="*/ 602313 h 893476"/>
                    <a:gd name="connsiteX1043" fmla="*/ 497015 w 610695"/>
                    <a:gd name="connsiteY1043" fmla="*/ 602313 h 893476"/>
                    <a:gd name="connsiteX1044" fmla="*/ 499404 w 610695"/>
                    <a:gd name="connsiteY1044" fmla="*/ 599817 h 893476"/>
                    <a:gd name="connsiteX1045" fmla="*/ 498991 w 610695"/>
                    <a:gd name="connsiteY1045" fmla="*/ 601690 h 893476"/>
                    <a:gd name="connsiteX1046" fmla="*/ 499614 w 610695"/>
                    <a:gd name="connsiteY1046" fmla="*/ 603770 h 893476"/>
                    <a:gd name="connsiteX1047" fmla="*/ 499511 w 610695"/>
                    <a:gd name="connsiteY1047" fmla="*/ 606056 h 893476"/>
                    <a:gd name="connsiteX1048" fmla="*/ 500134 w 610695"/>
                    <a:gd name="connsiteY1048" fmla="*/ 609691 h 893476"/>
                    <a:gd name="connsiteX1049" fmla="*/ 500340 w 610695"/>
                    <a:gd name="connsiteY1049" fmla="*/ 612914 h 893476"/>
                    <a:gd name="connsiteX1050" fmla="*/ 502210 w 610695"/>
                    <a:gd name="connsiteY1050" fmla="*/ 612080 h 893476"/>
                    <a:gd name="connsiteX1051" fmla="*/ 503460 w 610695"/>
                    <a:gd name="connsiteY1051" fmla="*/ 609068 h 893476"/>
                    <a:gd name="connsiteX1052" fmla="*/ 505123 w 610695"/>
                    <a:gd name="connsiteY1052" fmla="*/ 607508 h 893476"/>
                    <a:gd name="connsiteX1053" fmla="*/ 507198 w 610695"/>
                    <a:gd name="connsiteY1053" fmla="*/ 608445 h 893476"/>
                    <a:gd name="connsiteX1054" fmla="*/ 507615 w 610695"/>
                    <a:gd name="connsiteY1054" fmla="*/ 611561 h 893476"/>
                    <a:gd name="connsiteX1055" fmla="*/ 506575 w 610695"/>
                    <a:gd name="connsiteY1055" fmla="*/ 614783 h 893476"/>
                    <a:gd name="connsiteX1056" fmla="*/ 508238 w 610695"/>
                    <a:gd name="connsiteY1056" fmla="*/ 616446 h 893476"/>
                    <a:gd name="connsiteX1057" fmla="*/ 506786 w 610695"/>
                    <a:gd name="connsiteY1057" fmla="*/ 619252 h 893476"/>
                    <a:gd name="connsiteX1058" fmla="*/ 507615 w 610695"/>
                    <a:gd name="connsiteY1058" fmla="*/ 622058 h 893476"/>
                    <a:gd name="connsiteX1059" fmla="*/ 507821 w 610695"/>
                    <a:gd name="connsiteY1059" fmla="*/ 625384 h 893476"/>
                    <a:gd name="connsiteX1060" fmla="*/ 506786 w 610695"/>
                    <a:gd name="connsiteY1060" fmla="*/ 626939 h 893476"/>
                    <a:gd name="connsiteX1061" fmla="*/ 506889 w 610695"/>
                    <a:gd name="connsiteY1061" fmla="*/ 630579 h 893476"/>
                    <a:gd name="connsiteX1062" fmla="*/ 507302 w 610695"/>
                    <a:gd name="connsiteY1062" fmla="*/ 633694 h 893476"/>
                    <a:gd name="connsiteX1063" fmla="*/ 509588 w 610695"/>
                    <a:gd name="connsiteY1063" fmla="*/ 636603 h 893476"/>
                    <a:gd name="connsiteX1064" fmla="*/ 508861 w 610695"/>
                    <a:gd name="connsiteY1064" fmla="*/ 639203 h 893476"/>
                    <a:gd name="connsiteX1065" fmla="*/ 506786 w 610695"/>
                    <a:gd name="connsiteY1065" fmla="*/ 639203 h 893476"/>
                    <a:gd name="connsiteX1066" fmla="*/ 504393 w 610695"/>
                    <a:gd name="connsiteY1066" fmla="*/ 637334 h 893476"/>
                    <a:gd name="connsiteX1067" fmla="*/ 501483 w 610695"/>
                    <a:gd name="connsiteY1067" fmla="*/ 638163 h 893476"/>
                    <a:gd name="connsiteX1068" fmla="*/ 501483 w 610695"/>
                    <a:gd name="connsiteY1068" fmla="*/ 626630 h 893476"/>
                    <a:gd name="connsiteX1069" fmla="*/ 500031 w 610695"/>
                    <a:gd name="connsiteY1069" fmla="*/ 627670 h 893476"/>
                    <a:gd name="connsiteX1070" fmla="*/ 498368 w 610695"/>
                    <a:gd name="connsiteY1070" fmla="*/ 630265 h 893476"/>
                    <a:gd name="connsiteX1071" fmla="*/ 498677 w 610695"/>
                    <a:gd name="connsiteY1071" fmla="*/ 635048 h 893476"/>
                    <a:gd name="connsiteX1072" fmla="*/ 498991 w 610695"/>
                    <a:gd name="connsiteY1072" fmla="*/ 637643 h 893476"/>
                    <a:gd name="connsiteX1073" fmla="*/ 497638 w 610695"/>
                    <a:gd name="connsiteY1073" fmla="*/ 638683 h 893476"/>
                    <a:gd name="connsiteX1074" fmla="*/ 493169 w 610695"/>
                    <a:gd name="connsiteY1074" fmla="*/ 638683 h 893476"/>
                    <a:gd name="connsiteX1075" fmla="*/ 489430 w 610695"/>
                    <a:gd name="connsiteY1075" fmla="*/ 636603 h 893476"/>
                    <a:gd name="connsiteX1076" fmla="*/ 486208 w 610695"/>
                    <a:gd name="connsiteY1076" fmla="*/ 632345 h 893476"/>
                    <a:gd name="connsiteX1077" fmla="*/ 484025 w 610695"/>
                    <a:gd name="connsiteY1077" fmla="*/ 627253 h 893476"/>
                    <a:gd name="connsiteX1078" fmla="*/ 482989 w 610695"/>
                    <a:gd name="connsiteY1078" fmla="*/ 619772 h 893476"/>
                    <a:gd name="connsiteX1079" fmla="*/ 479973 w 610695"/>
                    <a:gd name="connsiteY1079" fmla="*/ 614990 h 893476"/>
                    <a:gd name="connsiteX1080" fmla="*/ 478830 w 610695"/>
                    <a:gd name="connsiteY1080" fmla="*/ 611041 h 893476"/>
                    <a:gd name="connsiteX1081" fmla="*/ 475714 w 610695"/>
                    <a:gd name="connsiteY1081" fmla="*/ 612184 h 893476"/>
                    <a:gd name="connsiteX1082" fmla="*/ 474361 w 610695"/>
                    <a:gd name="connsiteY1082" fmla="*/ 612184 h 893476"/>
                    <a:gd name="connsiteX1083" fmla="*/ 471662 w 610695"/>
                    <a:gd name="connsiteY1083" fmla="*/ 608028 h 893476"/>
                    <a:gd name="connsiteX1084" fmla="*/ 469583 w 610695"/>
                    <a:gd name="connsiteY1084" fmla="*/ 605223 h 893476"/>
                    <a:gd name="connsiteX1085" fmla="*/ 466467 w 610695"/>
                    <a:gd name="connsiteY1085" fmla="*/ 604599 h 893476"/>
                    <a:gd name="connsiteX1086" fmla="*/ 463348 w 610695"/>
                    <a:gd name="connsiteY1086" fmla="*/ 603560 h 893476"/>
                    <a:gd name="connsiteX1087" fmla="*/ 458462 w 610695"/>
                    <a:gd name="connsiteY1087" fmla="*/ 604806 h 893476"/>
                    <a:gd name="connsiteX1088" fmla="*/ 454513 w 610695"/>
                    <a:gd name="connsiteY1088" fmla="*/ 601794 h 893476"/>
                    <a:gd name="connsiteX1089" fmla="*/ 451918 w 610695"/>
                    <a:gd name="connsiteY1089" fmla="*/ 595559 h 893476"/>
                    <a:gd name="connsiteX1090" fmla="*/ 447032 w 610695"/>
                    <a:gd name="connsiteY1090" fmla="*/ 592130 h 893476"/>
                    <a:gd name="connsiteX1091" fmla="*/ 442670 w 610695"/>
                    <a:gd name="connsiteY1091" fmla="*/ 589947 h 893476"/>
                    <a:gd name="connsiteX1092" fmla="*/ 439031 w 610695"/>
                    <a:gd name="connsiteY1092" fmla="*/ 587454 h 893476"/>
                    <a:gd name="connsiteX1093" fmla="*/ 437991 w 610695"/>
                    <a:gd name="connsiteY1093" fmla="*/ 589014 h 893476"/>
                    <a:gd name="connsiteX1094" fmla="*/ 440071 w 610695"/>
                    <a:gd name="connsiteY1094" fmla="*/ 590570 h 893476"/>
                    <a:gd name="connsiteX1095" fmla="*/ 440904 w 610695"/>
                    <a:gd name="connsiteY1095" fmla="*/ 593169 h 893476"/>
                    <a:gd name="connsiteX1096" fmla="*/ 445476 w 610695"/>
                    <a:gd name="connsiteY1096" fmla="*/ 594416 h 893476"/>
                    <a:gd name="connsiteX1097" fmla="*/ 447552 w 610695"/>
                    <a:gd name="connsiteY1097" fmla="*/ 597535 h 893476"/>
                    <a:gd name="connsiteX1098" fmla="*/ 451814 w 610695"/>
                    <a:gd name="connsiteY1098" fmla="*/ 600131 h 893476"/>
                    <a:gd name="connsiteX1099" fmla="*/ 451604 w 610695"/>
                    <a:gd name="connsiteY1099" fmla="*/ 602417 h 893476"/>
                    <a:gd name="connsiteX1100" fmla="*/ 449425 w 610695"/>
                    <a:gd name="connsiteY1100" fmla="*/ 602210 h 893476"/>
                    <a:gd name="connsiteX1101" fmla="*/ 450048 w 610695"/>
                    <a:gd name="connsiteY1101" fmla="*/ 603873 h 893476"/>
                    <a:gd name="connsiteX1102" fmla="*/ 452021 w 610695"/>
                    <a:gd name="connsiteY1102" fmla="*/ 605223 h 893476"/>
                    <a:gd name="connsiteX1103" fmla="*/ 458359 w 610695"/>
                    <a:gd name="connsiteY1103" fmla="*/ 607092 h 893476"/>
                    <a:gd name="connsiteX1104" fmla="*/ 464177 w 610695"/>
                    <a:gd name="connsiteY1104" fmla="*/ 608028 h 893476"/>
                    <a:gd name="connsiteX1105" fmla="*/ 469376 w 610695"/>
                    <a:gd name="connsiteY1105" fmla="*/ 609898 h 893476"/>
                    <a:gd name="connsiteX1106" fmla="*/ 470309 w 610695"/>
                    <a:gd name="connsiteY1106" fmla="*/ 612914 h 893476"/>
                    <a:gd name="connsiteX1107" fmla="*/ 467193 w 610695"/>
                    <a:gd name="connsiteY1107" fmla="*/ 616029 h 893476"/>
                    <a:gd name="connsiteX1108" fmla="*/ 469583 w 610695"/>
                    <a:gd name="connsiteY1108" fmla="*/ 617069 h 893476"/>
                    <a:gd name="connsiteX1109" fmla="*/ 465114 w 610695"/>
                    <a:gd name="connsiteY1109" fmla="*/ 619458 h 893476"/>
                    <a:gd name="connsiteX1110" fmla="*/ 460752 w 610695"/>
                    <a:gd name="connsiteY1110" fmla="*/ 623201 h 893476"/>
                    <a:gd name="connsiteX1111" fmla="*/ 454410 w 610695"/>
                    <a:gd name="connsiteY1111" fmla="*/ 624134 h 893476"/>
                    <a:gd name="connsiteX1112" fmla="*/ 450671 w 610695"/>
                    <a:gd name="connsiteY1112" fmla="*/ 622991 h 893476"/>
                    <a:gd name="connsiteX1113" fmla="*/ 446099 w 610695"/>
                    <a:gd name="connsiteY1113" fmla="*/ 617692 h 893476"/>
                    <a:gd name="connsiteX1114" fmla="*/ 444957 w 610695"/>
                    <a:gd name="connsiteY1114" fmla="*/ 619562 h 893476"/>
                    <a:gd name="connsiteX1115" fmla="*/ 447552 w 610695"/>
                    <a:gd name="connsiteY1115" fmla="*/ 621435 h 893476"/>
                    <a:gd name="connsiteX1116" fmla="*/ 447552 w 610695"/>
                    <a:gd name="connsiteY1116" fmla="*/ 623407 h 893476"/>
                    <a:gd name="connsiteX1117" fmla="*/ 441940 w 610695"/>
                    <a:gd name="connsiteY1117" fmla="*/ 621224 h 893476"/>
                    <a:gd name="connsiteX1118" fmla="*/ 442774 w 610695"/>
                    <a:gd name="connsiteY1118" fmla="*/ 623407 h 893476"/>
                    <a:gd name="connsiteX1119" fmla="*/ 446099 w 610695"/>
                    <a:gd name="connsiteY1119" fmla="*/ 625693 h 893476"/>
                    <a:gd name="connsiteX1120" fmla="*/ 445996 w 610695"/>
                    <a:gd name="connsiteY1120" fmla="*/ 629122 h 893476"/>
                    <a:gd name="connsiteX1121" fmla="*/ 444123 w 610695"/>
                    <a:gd name="connsiteY1121" fmla="*/ 632762 h 893476"/>
                    <a:gd name="connsiteX1122" fmla="*/ 441837 w 610695"/>
                    <a:gd name="connsiteY1122" fmla="*/ 635048 h 893476"/>
                    <a:gd name="connsiteX1123" fmla="*/ 437162 w 610695"/>
                    <a:gd name="connsiteY1123" fmla="*/ 637020 h 893476"/>
                    <a:gd name="connsiteX1124" fmla="*/ 433630 w 610695"/>
                    <a:gd name="connsiteY1124" fmla="*/ 637854 h 893476"/>
                    <a:gd name="connsiteX1125" fmla="*/ 433630 w 610695"/>
                    <a:gd name="connsiteY1125" fmla="*/ 640032 h 893476"/>
                    <a:gd name="connsiteX1126" fmla="*/ 436848 w 610695"/>
                    <a:gd name="connsiteY1126" fmla="*/ 639203 h 893476"/>
                    <a:gd name="connsiteX1127" fmla="*/ 442460 w 610695"/>
                    <a:gd name="connsiteY1127" fmla="*/ 638163 h 893476"/>
                    <a:gd name="connsiteX1128" fmla="*/ 443500 w 610695"/>
                    <a:gd name="connsiteY1128" fmla="*/ 641283 h 893476"/>
                    <a:gd name="connsiteX1129" fmla="*/ 446619 w 610695"/>
                    <a:gd name="connsiteY1129" fmla="*/ 641283 h 893476"/>
                    <a:gd name="connsiteX1130" fmla="*/ 449941 w 610695"/>
                    <a:gd name="connsiteY1130" fmla="*/ 639826 h 893476"/>
                    <a:gd name="connsiteX1131" fmla="*/ 454101 w 610695"/>
                    <a:gd name="connsiteY1131" fmla="*/ 639203 h 893476"/>
                    <a:gd name="connsiteX1132" fmla="*/ 458153 w 610695"/>
                    <a:gd name="connsiteY1132" fmla="*/ 638477 h 893476"/>
                    <a:gd name="connsiteX1133" fmla="*/ 460232 w 610695"/>
                    <a:gd name="connsiteY1133" fmla="*/ 638580 h 893476"/>
                    <a:gd name="connsiteX1134" fmla="*/ 461582 w 610695"/>
                    <a:gd name="connsiteY1134" fmla="*/ 640552 h 893476"/>
                    <a:gd name="connsiteX1135" fmla="*/ 460752 w 610695"/>
                    <a:gd name="connsiteY1135" fmla="*/ 642529 h 893476"/>
                    <a:gd name="connsiteX1136" fmla="*/ 457216 w 610695"/>
                    <a:gd name="connsiteY1136" fmla="*/ 642529 h 893476"/>
                    <a:gd name="connsiteX1137" fmla="*/ 454307 w 610695"/>
                    <a:gd name="connsiteY1137" fmla="*/ 643152 h 893476"/>
                    <a:gd name="connsiteX1138" fmla="*/ 452334 w 610695"/>
                    <a:gd name="connsiteY1138" fmla="*/ 644918 h 893476"/>
                    <a:gd name="connsiteX1139" fmla="*/ 450151 w 610695"/>
                    <a:gd name="connsiteY1139" fmla="*/ 647204 h 893476"/>
                    <a:gd name="connsiteX1140" fmla="*/ 446099 w 610695"/>
                    <a:gd name="connsiteY1140" fmla="*/ 648450 h 893476"/>
                    <a:gd name="connsiteX1141" fmla="*/ 443294 w 610695"/>
                    <a:gd name="connsiteY1141" fmla="*/ 648450 h 893476"/>
                    <a:gd name="connsiteX1142" fmla="*/ 440904 w 610695"/>
                    <a:gd name="connsiteY1142" fmla="*/ 648450 h 893476"/>
                    <a:gd name="connsiteX1143" fmla="*/ 439761 w 610695"/>
                    <a:gd name="connsiteY1143" fmla="*/ 648970 h 893476"/>
                    <a:gd name="connsiteX1144" fmla="*/ 440904 w 610695"/>
                    <a:gd name="connsiteY1144" fmla="*/ 650427 h 893476"/>
                    <a:gd name="connsiteX1145" fmla="*/ 443190 w 610695"/>
                    <a:gd name="connsiteY1145" fmla="*/ 650427 h 893476"/>
                    <a:gd name="connsiteX1146" fmla="*/ 445369 w 610695"/>
                    <a:gd name="connsiteY1146" fmla="*/ 650427 h 893476"/>
                    <a:gd name="connsiteX1147" fmla="*/ 447032 w 610695"/>
                    <a:gd name="connsiteY1147" fmla="*/ 651462 h 893476"/>
                    <a:gd name="connsiteX1148" fmla="*/ 449838 w 610695"/>
                    <a:gd name="connsiteY1148" fmla="*/ 650427 h 893476"/>
                    <a:gd name="connsiteX1149" fmla="*/ 452747 w 610695"/>
                    <a:gd name="connsiteY1149" fmla="*/ 652502 h 893476"/>
                    <a:gd name="connsiteX1150" fmla="*/ 454101 w 610695"/>
                    <a:gd name="connsiteY1150" fmla="*/ 650427 h 893476"/>
                    <a:gd name="connsiteX1151" fmla="*/ 454204 w 610695"/>
                    <a:gd name="connsiteY1151" fmla="*/ 647724 h 893476"/>
                    <a:gd name="connsiteX1152" fmla="*/ 456906 w 610695"/>
                    <a:gd name="connsiteY1152" fmla="*/ 646061 h 893476"/>
                    <a:gd name="connsiteX1153" fmla="*/ 458049 w 610695"/>
                    <a:gd name="connsiteY1153" fmla="*/ 645021 h 893476"/>
                    <a:gd name="connsiteX1154" fmla="*/ 460232 w 610695"/>
                    <a:gd name="connsiteY1154" fmla="*/ 646267 h 893476"/>
                    <a:gd name="connsiteX1155" fmla="*/ 463971 w 610695"/>
                    <a:gd name="connsiteY1155" fmla="*/ 645958 h 893476"/>
                    <a:gd name="connsiteX1156" fmla="*/ 467193 w 610695"/>
                    <a:gd name="connsiteY1156" fmla="*/ 644604 h 893476"/>
                    <a:gd name="connsiteX1157" fmla="*/ 468959 w 610695"/>
                    <a:gd name="connsiteY1157" fmla="*/ 642632 h 893476"/>
                    <a:gd name="connsiteX1158" fmla="*/ 472698 w 610695"/>
                    <a:gd name="connsiteY1158" fmla="*/ 640032 h 893476"/>
                    <a:gd name="connsiteX1159" fmla="*/ 472182 w 610695"/>
                    <a:gd name="connsiteY1159" fmla="*/ 643569 h 893476"/>
                    <a:gd name="connsiteX1160" fmla="*/ 474258 w 610695"/>
                    <a:gd name="connsiteY1160" fmla="*/ 643152 h 893476"/>
                    <a:gd name="connsiteX1161" fmla="*/ 475091 w 610695"/>
                    <a:gd name="connsiteY1161" fmla="*/ 641799 h 893476"/>
                    <a:gd name="connsiteX1162" fmla="*/ 478000 w 610695"/>
                    <a:gd name="connsiteY1162" fmla="*/ 644295 h 893476"/>
                    <a:gd name="connsiteX1163" fmla="*/ 480596 w 610695"/>
                    <a:gd name="connsiteY1163" fmla="*/ 646374 h 893476"/>
                    <a:gd name="connsiteX1164" fmla="*/ 484132 w 610695"/>
                    <a:gd name="connsiteY1164" fmla="*/ 647621 h 893476"/>
                    <a:gd name="connsiteX1165" fmla="*/ 489224 w 610695"/>
                    <a:gd name="connsiteY1165" fmla="*/ 649490 h 893476"/>
                    <a:gd name="connsiteX1166" fmla="*/ 494312 w 610695"/>
                    <a:gd name="connsiteY1166" fmla="*/ 650113 h 893476"/>
                    <a:gd name="connsiteX1167" fmla="*/ 500134 w 610695"/>
                    <a:gd name="connsiteY1167" fmla="*/ 649387 h 893476"/>
                    <a:gd name="connsiteX1168" fmla="*/ 503563 w 610695"/>
                    <a:gd name="connsiteY1168" fmla="*/ 648033 h 893476"/>
                    <a:gd name="connsiteX1169" fmla="*/ 501277 w 610695"/>
                    <a:gd name="connsiteY1169" fmla="*/ 651776 h 893476"/>
                    <a:gd name="connsiteX1170" fmla="*/ 497225 w 610695"/>
                    <a:gd name="connsiteY1170" fmla="*/ 653439 h 893476"/>
                    <a:gd name="connsiteX1171" fmla="*/ 494209 w 610695"/>
                    <a:gd name="connsiteY1171" fmla="*/ 654685 h 893476"/>
                    <a:gd name="connsiteX1172" fmla="*/ 495562 w 610695"/>
                    <a:gd name="connsiteY1172" fmla="*/ 657074 h 893476"/>
                    <a:gd name="connsiteX1173" fmla="*/ 492236 w 610695"/>
                    <a:gd name="connsiteY1173" fmla="*/ 657074 h 893476"/>
                    <a:gd name="connsiteX1174" fmla="*/ 492859 w 610695"/>
                    <a:gd name="connsiteY1174" fmla="*/ 660194 h 893476"/>
                    <a:gd name="connsiteX1175" fmla="*/ 489533 w 610695"/>
                    <a:gd name="connsiteY1175" fmla="*/ 661440 h 893476"/>
                    <a:gd name="connsiteX1176" fmla="*/ 488287 w 610695"/>
                    <a:gd name="connsiteY1176" fmla="*/ 664766 h 893476"/>
                    <a:gd name="connsiteX1177" fmla="*/ 484132 w 610695"/>
                    <a:gd name="connsiteY1177" fmla="*/ 662686 h 893476"/>
                    <a:gd name="connsiteX1178" fmla="*/ 481846 w 610695"/>
                    <a:gd name="connsiteY1178" fmla="*/ 663206 h 893476"/>
                    <a:gd name="connsiteX1179" fmla="*/ 484235 w 610695"/>
                    <a:gd name="connsiteY1179" fmla="*/ 665492 h 893476"/>
                    <a:gd name="connsiteX1180" fmla="*/ 483092 w 610695"/>
                    <a:gd name="connsiteY1180" fmla="*/ 669024 h 893476"/>
                    <a:gd name="connsiteX1181" fmla="*/ 478727 w 610695"/>
                    <a:gd name="connsiteY1181" fmla="*/ 669024 h 893476"/>
                    <a:gd name="connsiteX1182" fmla="*/ 478727 w 610695"/>
                    <a:gd name="connsiteY1182" fmla="*/ 672144 h 893476"/>
                    <a:gd name="connsiteX1183" fmla="*/ 477480 w 610695"/>
                    <a:gd name="connsiteY1183" fmla="*/ 673080 h 893476"/>
                    <a:gd name="connsiteX1184" fmla="*/ 473948 w 610695"/>
                    <a:gd name="connsiteY1184" fmla="*/ 671727 h 893476"/>
                    <a:gd name="connsiteX1185" fmla="*/ 472805 w 610695"/>
                    <a:gd name="connsiteY1185" fmla="*/ 674116 h 893476"/>
                    <a:gd name="connsiteX1186" fmla="*/ 474571 w 610695"/>
                    <a:gd name="connsiteY1186" fmla="*/ 676716 h 893476"/>
                    <a:gd name="connsiteX1187" fmla="*/ 473531 w 610695"/>
                    <a:gd name="connsiteY1187" fmla="*/ 678688 h 893476"/>
                    <a:gd name="connsiteX1188" fmla="*/ 470416 w 610695"/>
                    <a:gd name="connsiteY1188" fmla="*/ 678688 h 893476"/>
                    <a:gd name="connsiteX1189" fmla="*/ 467920 w 610695"/>
                    <a:gd name="connsiteY1189" fmla="*/ 680871 h 893476"/>
                    <a:gd name="connsiteX1190" fmla="*/ 468543 w 610695"/>
                    <a:gd name="connsiteY1190" fmla="*/ 682950 h 893476"/>
                    <a:gd name="connsiteX1191" fmla="*/ 465530 w 610695"/>
                    <a:gd name="connsiteY1191" fmla="*/ 685236 h 893476"/>
                    <a:gd name="connsiteX1192" fmla="*/ 461998 w 610695"/>
                    <a:gd name="connsiteY1192" fmla="*/ 687316 h 893476"/>
                    <a:gd name="connsiteX1193" fmla="*/ 457426 w 610695"/>
                    <a:gd name="connsiteY1193" fmla="*/ 689705 h 893476"/>
                    <a:gd name="connsiteX1194" fmla="*/ 452644 w 610695"/>
                    <a:gd name="connsiteY1194" fmla="*/ 690225 h 893476"/>
                    <a:gd name="connsiteX1195" fmla="*/ 448592 w 610695"/>
                    <a:gd name="connsiteY1195" fmla="*/ 692924 h 893476"/>
                    <a:gd name="connsiteX1196" fmla="*/ 446203 w 610695"/>
                    <a:gd name="connsiteY1196" fmla="*/ 690951 h 893476"/>
                    <a:gd name="connsiteX1197" fmla="*/ 445369 w 610695"/>
                    <a:gd name="connsiteY1197" fmla="*/ 692924 h 893476"/>
                    <a:gd name="connsiteX1198" fmla="*/ 446099 w 610695"/>
                    <a:gd name="connsiteY1198" fmla="*/ 693551 h 893476"/>
                    <a:gd name="connsiteX1199" fmla="*/ 443083 w 610695"/>
                    <a:gd name="connsiteY1199" fmla="*/ 694174 h 893476"/>
                    <a:gd name="connsiteX1200" fmla="*/ 441214 w 610695"/>
                    <a:gd name="connsiteY1200" fmla="*/ 695210 h 893476"/>
                    <a:gd name="connsiteX1201" fmla="*/ 435705 w 610695"/>
                    <a:gd name="connsiteY1201" fmla="*/ 697393 h 893476"/>
                    <a:gd name="connsiteX1202" fmla="*/ 434356 w 610695"/>
                    <a:gd name="connsiteY1202" fmla="*/ 699992 h 893476"/>
                    <a:gd name="connsiteX1203" fmla="*/ 429681 w 610695"/>
                    <a:gd name="connsiteY1203" fmla="*/ 699369 h 893476"/>
                    <a:gd name="connsiteX1204" fmla="*/ 428018 w 610695"/>
                    <a:gd name="connsiteY1204" fmla="*/ 696666 h 893476"/>
                    <a:gd name="connsiteX1205" fmla="*/ 425732 w 610695"/>
                    <a:gd name="connsiteY1205" fmla="*/ 697913 h 893476"/>
                    <a:gd name="connsiteX1206" fmla="*/ 425212 w 610695"/>
                    <a:gd name="connsiteY1206" fmla="*/ 699992 h 893476"/>
                    <a:gd name="connsiteX1207" fmla="*/ 423652 w 610695"/>
                    <a:gd name="connsiteY1207" fmla="*/ 701342 h 893476"/>
                    <a:gd name="connsiteX1208" fmla="*/ 425525 w 610695"/>
                    <a:gd name="connsiteY1208" fmla="*/ 704044 h 893476"/>
                    <a:gd name="connsiteX1209" fmla="*/ 423446 w 610695"/>
                    <a:gd name="connsiteY1209" fmla="*/ 704044 h 893476"/>
                    <a:gd name="connsiteX1210" fmla="*/ 420120 w 610695"/>
                    <a:gd name="connsiteY1210" fmla="*/ 699369 h 893476"/>
                    <a:gd name="connsiteX1211" fmla="*/ 418874 w 610695"/>
                    <a:gd name="connsiteY1211" fmla="*/ 700615 h 893476"/>
                    <a:gd name="connsiteX1212" fmla="*/ 420640 w 610695"/>
                    <a:gd name="connsiteY1212" fmla="*/ 703524 h 893476"/>
                    <a:gd name="connsiteX1213" fmla="*/ 419806 w 610695"/>
                    <a:gd name="connsiteY1213" fmla="*/ 705707 h 893476"/>
                    <a:gd name="connsiteX1214" fmla="*/ 415342 w 610695"/>
                    <a:gd name="connsiteY1214" fmla="*/ 705707 h 893476"/>
                    <a:gd name="connsiteX1215" fmla="*/ 409416 w 610695"/>
                    <a:gd name="connsiteY1215" fmla="*/ 703838 h 893476"/>
                    <a:gd name="connsiteX1216" fmla="*/ 407444 w 610695"/>
                    <a:gd name="connsiteY1216" fmla="*/ 700095 h 893476"/>
                    <a:gd name="connsiteX1217" fmla="*/ 405571 w 610695"/>
                    <a:gd name="connsiteY1217" fmla="*/ 696666 h 893476"/>
                    <a:gd name="connsiteX1218" fmla="*/ 403078 w 610695"/>
                    <a:gd name="connsiteY1218" fmla="*/ 692718 h 893476"/>
                    <a:gd name="connsiteX1219" fmla="*/ 401312 w 610695"/>
                    <a:gd name="connsiteY1219" fmla="*/ 692924 h 893476"/>
                    <a:gd name="connsiteX1220" fmla="*/ 400375 w 610695"/>
                    <a:gd name="connsiteY1220" fmla="*/ 695107 h 893476"/>
                    <a:gd name="connsiteX1221" fmla="*/ 402558 w 610695"/>
                    <a:gd name="connsiteY1221" fmla="*/ 697393 h 893476"/>
                    <a:gd name="connsiteX1222" fmla="*/ 404535 w 610695"/>
                    <a:gd name="connsiteY1222" fmla="*/ 699992 h 893476"/>
                    <a:gd name="connsiteX1223" fmla="*/ 403181 w 610695"/>
                    <a:gd name="connsiteY1223" fmla="*/ 702588 h 893476"/>
                    <a:gd name="connsiteX1224" fmla="*/ 404844 w 610695"/>
                    <a:gd name="connsiteY1224" fmla="*/ 704148 h 893476"/>
                    <a:gd name="connsiteX1225" fmla="*/ 405261 w 610695"/>
                    <a:gd name="connsiteY1225" fmla="*/ 709759 h 893476"/>
                    <a:gd name="connsiteX1226" fmla="*/ 403598 w 610695"/>
                    <a:gd name="connsiteY1226" fmla="*/ 710696 h 893476"/>
                    <a:gd name="connsiteX1227" fmla="*/ 400272 w 610695"/>
                    <a:gd name="connsiteY1227" fmla="*/ 710696 h 893476"/>
                    <a:gd name="connsiteX1228" fmla="*/ 399129 w 610695"/>
                    <a:gd name="connsiteY1228" fmla="*/ 714125 h 893476"/>
                    <a:gd name="connsiteX1229" fmla="*/ 393934 w 610695"/>
                    <a:gd name="connsiteY1229" fmla="*/ 714748 h 893476"/>
                    <a:gd name="connsiteX1230" fmla="*/ 392374 w 610695"/>
                    <a:gd name="connsiteY1230" fmla="*/ 719840 h 893476"/>
                    <a:gd name="connsiteX1231" fmla="*/ 390089 w 610695"/>
                    <a:gd name="connsiteY1231" fmla="*/ 725865 h 893476"/>
                    <a:gd name="connsiteX1232" fmla="*/ 389882 w 610695"/>
                    <a:gd name="connsiteY1232" fmla="*/ 728047 h 893476"/>
                    <a:gd name="connsiteX1233" fmla="*/ 391442 w 610695"/>
                    <a:gd name="connsiteY1233" fmla="*/ 728881 h 893476"/>
                    <a:gd name="connsiteX1234" fmla="*/ 391025 w 610695"/>
                    <a:gd name="connsiteY1234" fmla="*/ 731060 h 893476"/>
                    <a:gd name="connsiteX1235" fmla="*/ 385933 w 610695"/>
                    <a:gd name="connsiteY1235" fmla="*/ 733870 h 893476"/>
                    <a:gd name="connsiteX1236" fmla="*/ 387596 w 610695"/>
                    <a:gd name="connsiteY1236" fmla="*/ 737711 h 893476"/>
                    <a:gd name="connsiteX1237" fmla="*/ 384687 w 610695"/>
                    <a:gd name="connsiteY1237" fmla="*/ 741037 h 893476"/>
                    <a:gd name="connsiteX1238" fmla="*/ 381464 w 610695"/>
                    <a:gd name="connsiteY1238" fmla="*/ 741763 h 893476"/>
                    <a:gd name="connsiteX1239" fmla="*/ 381671 w 610695"/>
                    <a:gd name="connsiteY1239" fmla="*/ 746026 h 893476"/>
                    <a:gd name="connsiteX1240" fmla="*/ 377515 w 610695"/>
                    <a:gd name="connsiteY1240" fmla="*/ 750284 h 893476"/>
                    <a:gd name="connsiteX1241" fmla="*/ 375749 w 610695"/>
                    <a:gd name="connsiteY1241" fmla="*/ 747586 h 893476"/>
                    <a:gd name="connsiteX1242" fmla="*/ 372527 w 610695"/>
                    <a:gd name="connsiteY1242" fmla="*/ 750284 h 893476"/>
                    <a:gd name="connsiteX1243" fmla="*/ 367332 w 610695"/>
                    <a:gd name="connsiteY1243" fmla="*/ 747169 h 893476"/>
                    <a:gd name="connsiteX1244" fmla="*/ 367332 w 610695"/>
                    <a:gd name="connsiteY1244" fmla="*/ 748832 h 893476"/>
                    <a:gd name="connsiteX1245" fmla="*/ 370451 w 610695"/>
                    <a:gd name="connsiteY1245" fmla="*/ 752467 h 893476"/>
                    <a:gd name="connsiteX1246" fmla="*/ 368995 w 610695"/>
                    <a:gd name="connsiteY1246" fmla="*/ 754233 h 893476"/>
                    <a:gd name="connsiteX1247" fmla="*/ 367538 w 610695"/>
                    <a:gd name="connsiteY1247" fmla="*/ 755896 h 893476"/>
                    <a:gd name="connsiteX1248" fmla="*/ 366292 w 610695"/>
                    <a:gd name="connsiteY1248" fmla="*/ 759016 h 893476"/>
                    <a:gd name="connsiteX1249" fmla="*/ 363903 w 610695"/>
                    <a:gd name="connsiteY1249" fmla="*/ 759016 h 893476"/>
                    <a:gd name="connsiteX1250" fmla="*/ 360994 w 610695"/>
                    <a:gd name="connsiteY1250" fmla="*/ 757765 h 893476"/>
                    <a:gd name="connsiteX1251" fmla="*/ 361097 w 610695"/>
                    <a:gd name="connsiteY1251" fmla="*/ 760262 h 893476"/>
                    <a:gd name="connsiteX1252" fmla="*/ 360684 w 610695"/>
                    <a:gd name="connsiteY1252" fmla="*/ 762028 h 893476"/>
                    <a:gd name="connsiteX1253" fmla="*/ 358708 w 610695"/>
                    <a:gd name="connsiteY1253" fmla="*/ 762028 h 893476"/>
                    <a:gd name="connsiteX1254" fmla="*/ 356941 w 610695"/>
                    <a:gd name="connsiteY1254" fmla="*/ 767640 h 893476"/>
                    <a:gd name="connsiteX1255" fmla="*/ 356215 w 610695"/>
                    <a:gd name="connsiteY1255" fmla="*/ 762964 h 893476"/>
                    <a:gd name="connsiteX1256" fmla="*/ 354342 w 610695"/>
                    <a:gd name="connsiteY1256" fmla="*/ 762444 h 893476"/>
                    <a:gd name="connsiteX1257" fmla="*/ 353719 w 610695"/>
                    <a:gd name="connsiteY1257" fmla="*/ 764731 h 893476"/>
                    <a:gd name="connsiteX1258" fmla="*/ 352266 w 610695"/>
                    <a:gd name="connsiteY1258" fmla="*/ 766600 h 893476"/>
                    <a:gd name="connsiteX1259" fmla="*/ 348421 w 610695"/>
                    <a:gd name="connsiteY1259" fmla="*/ 767640 h 893476"/>
                    <a:gd name="connsiteX1260" fmla="*/ 348627 w 610695"/>
                    <a:gd name="connsiteY1260" fmla="*/ 762234 h 893476"/>
                    <a:gd name="connsiteX1261" fmla="*/ 350187 w 610695"/>
                    <a:gd name="connsiteY1261" fmla="*/ 759428 h 893476"/>
                    <a:gd name="connsiteX1262" fmla="*/ 348837 w 610695"/>
                    <a:gd name="connsiteY1262" fmla="*/ 757559 h 893476"/>
                    <a:gd name="connsiteX1263" fmla="*/ 351536 w 610695"/>
                    <a:gd name="connsiteY1263" fmla="*/ 754650 h 893476"/>
                    <a:gd name="connsiteX1264" fmla="*/ 355485 w 610695"/>
                    <a:gd name="connsiteY1264" fmla="*/ 751221 h 893476"/>
                    <a:gd name="connsiteX1265" fmla="*/ 351953 w 610695"/>
                    <a:gd name="connsiteY1265" fmla="*/ 749558 h 893476"/>
                    <a:gd name="connsiteX1266" fmla="*/ 349044 w 610695"/>
                    <a:gd name="connsiteY1266" fmla="*/ 747792 h 893476"/>
                    <a:gd name="connsiteX1267" fmla="*/ 346444 w 610695"/>
                    <a:gd name="connsiteY1267" fmla="*/ 748312 h 893476"/>
                    <a:gd name="connsiteX1268" fmla="*/ 346238 w 610695"/>
                    <a:gd name="connsiteY1268" fmla="*/ 751221 h 893476"/>
                    <a:gd name="connsiteX1269" fmla="*/ 347694 w 610695"/>
                    <a:gd name="connsiteY1269" fmla="*/ 751427 h 893476"/>
                    <a:gd name="connsiteX1270" fmla="*/ 346861 w 610695"/>
                    <a:gd name="connsiteY1270" fmla="*/ 754959 h 893476"/>
                    <a:gd name="connsiteX1271" fmla="*/ 346964 w 610695"/>
                    <a:gd name="connsiteY1271" fmla="*/ 759016 h 893476"/>
                    <a:gd name="connsiteX1272" fmla="*/ 344678 w 610695"/>
                    <a:gd name="connsiteY1272" fmla="*/ 759222 h 893476"/>
                    <a:gd name="connsiteX1273" fmla="*/ 342809 w 610695"/>
                    <a:gd name="connsiteY1273" fmla="*/ 757765 h 893476"/>
                    <a:gd name="connsiteX1274" fmla="*/ 342495 w 610695"/>
                    <a:gd name="connsiteY1274" fmla="*/ 760051 h 893476"/>
                    <a:gd name="connsiteX1275" fmla="*/ 344369 w 610695"/>
                    <a:gd name="connsiteY1275" fmla="*/ 761821 h 893476"/>
                    <a:gd name="connsiteX1276" fmla="*/ 345511 w 610695"/>
                    <a:gd name="connsiteY1276" fmla="*/ 764000 h 893476"/>
                    <a:gd name="connsiteX1277" fmla="*/ 344158 w 610695"/>
                    <a:gd name="connsiteY1277" fmla="*/ 766913 h 893476"/>
                    <a:gd name="connsiteX1278" fmla="*/ 340420 w 610695"/>
                    <a:gd name="connsiteY1278" fmla="*/ 767640 h 893476"/>
                    <a:gd name="connsiteX1279" fmla="*/ 336991 w 610695"/>
                    <a:gd name="connsiteY1279" fmla="*/ 770029 h 893476"/>
                    <a:gd name="connsiteX1280" fmla="*/ 335744 w 610695"/>
                    <a:gd name="connsiteY1280" fmla="*/ 766080 h 893476"/>
                    <a:gd name="connsiteX1281" fmla="*/ 332938 w 610695"/>
                    <a:gd name="connsiteY1281" fmla="*/ 767326 h 893476"/>
                    <a:gd name="connsiteX1282" fmla="*/ 330545 w 610695"/>
                    <a:gd name="connsiteY1282" fmla="*/ 765977 h 893476"/>
                    <a:gd name="connsiteX1283" fmla="*/ 325561 w 610695"/>
                    <a:gd name="connsiteY1283" fmla="*/ 770029 h 893476"/>
                    <a:gd name="connsiteX1284" fmla="*/ 328259 w 610695"/>
                    <a:gd name="connsiteY1284" fmla="*/ 772521 h 893476"/>
                    <a:gd name="connsiteX1285" fmla="*/ 326704 w 610695"/>
                    <a:gd name="connsiteY1285" fmla="*/ 778550 h 893476"/>
                    <a:gd name="connsiteX1286" fmla="*/ 323275 w 610695"/>
                    <a:gd name="connsiteY1286" fmla="*/ 781356 h 893476"/>
                    <a:gd name="connsiteX1287" fmla="*/ 320258 w 610695"/>
                    <a:gd name="connsiteY1287" fmla="*/ 778966 h 893476"/>
                    <a:gd name="connsiteX1288" fmla="*/ 317040 w 610695"/>
                    <a:gd name="connsiteY1288" fmla="*/ 781356 h 893476"/>
                    <a:gd name="connsiteX1289" fmla="*/ 317349 w 610695"/>
                    <a:gd name="connsiteY1289" fmla="*/ 786134 h 893476"/>
                    <a:gd name="connsiteX1290" fmla="*/ 319846 w 610695"/>
                    <a:gd name="connsiteY1290" fmla="*/ 788214 h 893476"/>
                    <a:gd name="connsiteX1291" fmla="*/ 320778 w 610695"/>
                    <a:gd name="connsiteY1291" fmla="*/ 785721 h 893476"/>
                    <a:gd name="connsiteX1292" fmla="*/ 322858 w 610695"/>
                    <a:gd name="connsiteY1292" fmla="*/ 787694 h 893476"/>
                    <a:gd name="connsiteX1293" fmla="*/ 323898 w 610695"/>
                    <a:gd name="connsiteY1293" fmla="*/ 792369 h 893476"/>
                    <a:gd name="connsiteX1294" fmla="*/ 322235 w 610695"/>
                    <a:gd name="connsiteY1294" fmla="*/ 795592 h 893476"/>
                    <a:gd name="connsiteX1295" fmla="*/ 319635 w 610695"/>
                    <a:gd name="connsiteY1295" fmla="*/ 797358 h 893476"/>
                    <a:gd name="connsiteX1296" fmla="*/ 318703 w 610695"/>
                    <a:gd name="connsiteY1296" fmla="*/ 799334 h 893476"/>
                    <a:gd name="connsiteX1297" fmla="*/ 316933 w 610695"/>
                    <a:gd name="connsiteY1297" fmla="*/ 798814 h 893476"/>
                    <a:gd name="connsiteX1298" fmla="*/ 316623 w 610695"/>
                    <a:gd name="connsiteY1298" fmla="*/ 796528 h 893476"/>
                    <a:gd name="connsiteX1299" fmla="*/ 312880 w 610695"/>
                    <a:gd name="connsiteY1299" fmla="*/ 797358 h 893476"/>
                    <a:gd name="connsiteX1300" fmla="*/ 311737 w 610695"/>
                    <a:gd name="connsiteY1300" fmla="*/ 799334 h 893476"/>
                    <a:gd name="connsiteX1301" fmla="*/ 314023 w 610695"/>
                    <a:gd name="connsiteY1301" fmla="*/ 800580 h 893476"/>
                    <a:gd name="connsiteX1302" fmla="*/ 316520 w 610695"/>
                    <a:gd name="connsiteY1302" fmla="*/ 802033 h 893476"/>
                    <a:gd name="connsiteX1303" fmla="*/ 320052 w 610695"/>
                    <a:gd name="connsiteY1303" fmla="*/ 802033 h 893476"/>
                    <a:gd name="connsiteX1304" fmla="*/ 320778 w 610695"/>
                    <a:gd name="connsiteY1304" fmla="*/ 807125 h 893476"/>
                    <a:gd name="connsiteX1305" fmla="*/ 321298 w 610695"/>
                    <a:gd name="connsiteY1305" fmla="*/ 810347 h 893476"/>
                    <a:gd name="connsiteX1306" fmla="*/ 318806 w 610695"/>
                    <a:gd name="connsiteY1306" fmla="*/ 812010 h 893476"/>
                    <a:gd name="connsiteX1307" fmla="*/ 319846 w 610695"/>
                    <a:gd name="connsiteY1307" fmla="*/ 814399 h 893476"/>
                    <a:gd name="connsiteX1308" fmla="*/ 318703 w 610695"/>
                    <a:gd name="connsiteY1308" fmla="*/ 816999 h 893476"/>
                    <a:gd name="connsiteX1309" fmla="*/ 316829 w 610695"/>
                    <a:gd name="connsiteY1309" fmla="*/ 816999 h 893476"/>
                    <a:gd name="connsiteX1310" fmla="*/ 316103 w 610695"/>
                    <a:gd name="connsiteY1310" fmla="*/ 818348 h 893476"/>
                    <a:gd name="connsiteX1311" fmla="*/ 313297 w 610695"/>
                    <a:gd name="connsiteY1311" fmla="*/ 816269 h 893476"/>
                    <a:gd name="connsiteX1312" fmla="*/ 313194 w 610695"/>
                    <a:gd name="connsiteY1312" fmla="*/ 818348 h 893476"/>
                    <a:gd name="connsiteX1313" fmla="*/ 316309 w 610695"/>
                    <a:gd name="connsiteY1313" fmla="*/ 821468 h 893476"/>
                    <a:gd name="connsiteX1314" fmla="*/ 314127 w 610695"/>
                    <a:gd name="connsiteY1314" fmla="*/ 823234 h 893476"/>
                    <a:gd name="connsiteX1315" fmla="*/ 312777 w 610695"/>
                    <a:gd name="connsiteY1315" fmla="*/ 826869 h 893476"/>
                    <a:gd name="connsiteX1316" fmla="*/ 309039 w 610695"/>
                    <a:gd name="connsiteY1316" fmla="*/ 830715 h 893476"/>
                    <a:gd name="connsiteX1317" fmla="*/ 306542 w 610695"/>
                    <a:gd name="connsiteY1317" fmla="*/ 832898 h 893476"/>
                    <a:gd name="connsiteX1318" fmla="*/ 305713 w 610695"/>
                    <a:gd name="connsiteY1318" fmla="*/ 832898 h 893476"/>
                    <a:gd name="connsiteX1319" fmla="*/ 303530 w 610695"/>
                    <a:gd name="connsiteY1319" fmla="*/ 830195 h 893476"/>
                    <a:gd name="connsiteX1320" fmla="*/ 302074 w 610695"/>
                    <a:gd name="connsiteY1320" fmla="*/ 830818 h 893476"/>
                    <a:gd name="connsiteX1321" fmla="*/ 302490 w 610695"/>
                    <a:gd name="connsiteY1321" fmla="*/ 832898 h 893476"/>
                    <a:gd name="connsiteX1322" fmla="*/ 300204 w 610695"/>
                    <a:gd name="connsiteY1322" fmla="*/ 832898 h 893476"/>
                    <a:gd name="connsiteX1323" fmla="*/ 298021 w 610695"/>
                    <a:gd name="connsiteY1323" fmla="*/ 832275 h 893476"/>
                    <a:gd name="connsiteX1324" fmla="*/ 298335 w 610695"/>
                    <a:gd name="connsiteY1324" fmla="*/ 834453 h 893476"/>
                    <a:gd name="connsiteX1325" fmla="*/ 300307 w 610695"/>
                    <a:gd name="connsiteY1325" fmla="*/ 835493 h 893476"/>
                    <a:gd name="connsiteX1326" fmla="*/ 303217 w 610695"/>
                    <a:gd name="connsiteY1326" fmla="*/ 835493 h 893476"/>
                    <a:gd name="connsiteX1327" fmla="*/ 304463 w 610695"/>
                    <a:gd name="connsiteY1327" fmla="*/ 837883 h 893476"/>
                    <a:gd name="connsiteX1328" fmla="*/ 303840 w 610695"/>
                    <a:gd name="connsiteY1328" fmla="*/ 840482 h 893476"/>
                    <a:gd name="connsiteX1329" fmla="*/ 304879 w 610695"/>
                    <a:gd name="connsiteY1329" fmla="*/ 843705 h 893476"/>
                    <a:gd name="connsiteX1330" fmla="*/ 302907 w 610695"/>
                    <a:gd name="connsiteY1330" fmla="*/ 847237 h 893476"/>
                    <a:gd name="connsiteX1331" fmla="*/ 306542 w 610695"/>
                    <a:gd name="connsiteY1331" fmla="*/ 849420 h 893476"/>
                    <a:gd name="connsiteX1332" fmla="*/ 304570 w 610695"/>
                    <a:gd name="connsiteY1332" fmla="*/ 853369 h 893476"/>
                    <a:gd name="connsiteX1333" fmla="*/ 302074 w 610695"/>
                    <a:gd name="connsiteY1333" fmla="*/ 853369 h 893476"/>
                    <a:gd name="connsiteX1334" fmla="*/ 301244 w 610695"/>
                    <a:gd name="connsiteY1334" fmla="*/ 854198 h 893476"/>
                    <a:gd name="connsiteX1335" fmla="*/ 303320 w 610695"/>
                    <a:gd name="connsiteY1335" fmla="*/ 855655 h 893476"/>
                    <a:gd name="connsiteX1336" fmla="*/ 302804 w 610695"/>
                    <a:gd name="connsiteY1336" fmla="*/ 857627 h 893476"/>
                    <a:gd name="connsiteX1337" fmla="*/ 298645 w 610695"/>
                    <a:gd name="connsiteY1337" fmla="*/ 858147 h 893476"/>
                    <a:gd name="connsiteX1338" fmla="*/ 302074 w 610695"/>
                    <a:gd name="connsiteY1338" fmla="*/ 860433 h 893476"/>
                    <a:gd name="connsiteX1339" fmla="*/ 301554 w 610695"/>
                    <a:gd name="connsiteY1339" fmla="*/ 865319 h 893476"/>
                    <a:gd name="connsiteX1340" fmla="*/ 297089 w 610695"/>
                    <a:gd name="connsiteY1340" fmla="*/ 864588 h 893476"/>
                    <a:gd name="connsiteX1341" fmla="*/ 294386 w 610695"/>
                    <a:gd name="connsiteY1341" fmla="*/ 867604 h 893476"/>
                    <a:gd name="connsiteX1342" fmla="*/ 299478 w 610695"/>
                    <a:gd name="connsiteY1342" fmla="*/ 868537 h 893476"/>
                    <a:gd name="connsiteX1343" fmla="*/ 298855 w 610695"/>
                    <a:gd name="connsiteY1343" fmla="*/ 871553 h 893476"/>
                    <a:gd name="connsiteX1344" fmla="*/ 297295 w 610695"/>
                    <a:gd name="connsiteY1344" fmla="*/ 873109 h 893476"/>
                    <a:gd name="connsiteX1345" fmla="*/ 299164 w 610695"/>
                    <a:gd name="connsiteY1345" fmla="*/ 874359 h 893476"/>
                    <a:gd name="connsiteX1346" fmla="*/ 298438 w 610695"/>
                    <a:gd name="connsiteY1346" fmla="*/ 878098 h 893476"/>
                    <a:gd name="connsiteX1347" fmla="*/ 295632 w 610695"/>
                    <a:gd name="connsiteY1347" fmla="*/ 879761 h 893476"/>
                    <a:gd name="connsiteX1348" fmla="*/ 292410 w 610695"/>
                    <a:gd name="connsiteY1348" fmla="*/ 879138 h 893476"/>
                    <a:gd name="connsiteX1349" fmla="*/ 293656 w 610695"/>
                    <a:gd name="connsiteY1349" fmla="*/ 881630 h 893476"/>
                    <a:gd name="connsiteX1350" fmla="*/ 295215 w 610695"/>
                    <a:gd name="connsiteY1350" fmla="*/ 882880 h 893476"/>
                    <a:gd name="connsiteX1351" fmla="*/ 295735 w 610695"/>
                    <a:gd name="connsiteY1351" fmla="*/ 886619 h 893476"/>
                    <a:gd name="connsiteX1352" fmla="*/ 295735 w 610695"/>
                    <a:gd name="connsiteY1352" fmla="*/ 889425 h 893476"/>
                    <a:gd name="connsiteX1353" fmla="*/ 290854 w 610695"/>
                    <a:gd name="connsiteY1353" fmla="*/ 889425 h 893476"/>
                    <a:gd name="connsiteX1354" fmla="*/ 288671 w 610695"/>
                    <a:gd name="connsiteY1354" fmla="*/ 890774 h 893476"/>
                    <a:gd name="connsiteX1355" fmla="*/ 290957 w 610695"/>
                    <a:gd name="connsiteY1355" fmla="*/ 891814 h 893476"/>
                    <a:gd name="connsiteX1356" fmla="*/ 291374 w 610695"/>
                    <a:gd name="connsiteY1356" fmla="*/ 893477 h 893476"/>
                    <a:gd name="connsiteX1357" fmla="*/ 286175 w 610695"/>
                    <a:gd name="connsiteY1357" fmla="*/ 893477 h 893476"/>
                    <a:gd name="connsiteX1358" fmla="*/ 287318 w 610695"/>
                    <a:gd name="connsiteY1358" fmla="*/ 891921 h 893476"/>
                    <a:gd name="connsiteX1359" fmla="*/ 284825 w 610695"/>
                    <a:gd name="connsiteY1359" fmla="*/ 891088 h 893476"/>
                    <a:gd name="connsiteX1360" fmla="*/ 287214 w 610695"/>
                    <a:gd name="connsiteY1360" fmla="*/ 884023 h 893476"/>
                    <a:gd name="connsiteX1361" fmla="*/ 286695 w 610695"/>
                    <a:gd name="connsiteY1361" fmla="*/ 882880 h 893476"/>
                    <a:gd name="connsiteX1362" fmla="*/ 284099 w 610695"/>
                    <a:gd name="connsiteY1362" fmla="*/ 884646 h 893476"/>
                    <a:gd name="connsiteX1363" fmla="*/ 282956 w 610695"/>
                    <a:gd name="connsiteY1363" fmla="*/ 887242 h 893476"/>
                    <a:gd name="connsiteX1364" fmla="*/ 281710 w 610695"/>
                    <a:gd name="connsiteY1364" fmla="*/ 889425 h 893476"/>
                    <a:gd name="connsiteX1365" fmla="*/ 278797 w 610695"/>
                    <a:gd name="connsiteY1365" fmla="*/ 887972 h 893476"/>
                    <a:gd name="connsiteX1366" fmla="*/ 278590 w 610695"/>
                    <a:gd name="connsiteY1366" fmla="*/ 885892 h 893476"/>
                    <a:gd name="connsiteX1367" fmla="*/ 276201 w 610695"/>
                    <a:gd name="connsiteY1367" fmla="*/ 885579 h 893476"/>
                    <a:gd name="connsiteX1368" fmla="*/ 277967 w 610695"/>
                    <a:gd name="connsiteY1368" fmla="*/ 882567 h 893476"/>
                    <a:gd name="connsiteX1369" fmla="*/ 279940 w 610695"/>
                    <a:gd name="connsiteY1369" fmla="*/ 879967 h 893476"/>
                    <a:gd name="connsiteX1370" fmla="*/ 279940 w 610695"/>
                    <a:gd name="connsiteY1370" fmla="*/ 875915 h 893476"/>
                    <a:gd name="connsiteX1371" fmla="*/ 277864 w 610695"/>
                    <a:gd name="connsiteY1371" fmla="*/ 879447 h 893476"/>
                    <a:gd name="connsiteX1372" fmla="*/ 275991 w 610695"/>
                    <a:gd name="connsiteY1372" fmla="*/ 880487 h 893476"/>
                    <a:gd name="connsiteX1373" fmla="*/ 276618 w 610695"/>
                    <a:gd name="connsiteY1373" fmla="*/ 876125 h 893476"/>
                    <a:gd name="connsiteX1374" fmla="*/ 274642 w 610695"/>
                    <a:gd name="connsiteY1374" fmla="*/ 876538 h 893476"/>
                    <a:gd name="connsiteX1375" fmla="*/ 271419 w 610695"/>
                    <a:gd name="connsiteY1375" fmla="*/ 878515 h 893476"/>
                    <a:gd name="connsiteX1376" fmla="*/ 266017 w 610695"/>
                    <a:gd name="connsiteY1376" fmla="*/ 874669 h 893476"/>
                    <a:gd name="connsiteX1377" fmla="*/ 268097 w 610695"/>
                    <a:gd name="connsiteY1377" fmla="*/ 871553 h 893476"/>
                    <a:gd name="connsiteX1378" fmla="*/ 267990 w 610695"/>
                    <a:gd name="connsiteY1378" fmla="*/ 869577 h 893476"/>
                    <a:gd name="connsiteX1379" fmla="*/ 270486 w 610695"/>
                    <a:gd name="connsiteY1379" fmla="*/ 867501 h 893476"/>
                    <a:gd name="connsiteX1380" fmla="*/ 270383 w 610695"/>
                    <a:gd name="connsiteY1380" fmla="*/ 864068 h 893476"/>
                    <a:gd name="connsiteX1381" fmla="*/ 270383 w 610695"/>
                    <a:gd name="connsiteY1381" fmla="*/ 862199 h 893476"/>
                    <a:gd name="connsiteX1382" fmla="*/ 267057 w 610695"/>
                    <a:gd name="connsiteY1382" fmla="*/ 863552 h 893476"/>
                    <a:gd name="connsiteX1383" fmla="*/ 267057 w 610695"/>
                    <a:gd name="connsiteY1383" fmla="*/ 865942 h 893476"/>
                    <a:gd name="connsiteX1384" fmla="*/ 267783 w 610695"/>
                    <a:gd name="connsiteY1384" fmla="*/ 867188 h 893476"/>
                    <a:gd name="connsiteX1385" fmla="*/ 265704 w 610695"/>
                    <a:gd name="connsiteY1385" fmla="*/ 867811 h 893476"/>
                    <a:gd name="connsiteX1386" fmla="*/ 263005 w 610695"/>
                    <a:gd name="connsiteY1386" fmla="*/ 869057 h 893476"/>
                    <a:gd name="connsiteX1387" fmla="*/ 258326 w 610695"/>
                    <a:gd name="connsiteY1387" fmla="*/ 872903 h 893476"/>
                    <a:gd name="connsiteX1388" fmla="*/ 256354 w 610695"/>
                    <a:gd name="connsiteY1388" fmla="*/ 871657 h 893476"/>
                    <a:gd name="connsiteX1389" fmla="*/ 251782 w 610695"/>
                    <a:gd name="connsiteY1389" fmla="*/ 872280 h 893476"/>
                    <a:gd name="connsiteX1390" fmla="*/ 247106 w 610695"/>
                    <a:gd name="connsiteY1390" fmla="*/ 874252 h 893476"/>
                    <a:gd name="connsiteX1391" fmla="*/ 246066 w 610695"/>
                    <a:gd name="connsiteY1391" fmla="*/ 872800 h 893476"/>
                    <a:gd name="connsiteX1392" fmla="*/ 248976 w 610695"/>
                    <a:gd name="connsiteY1392" fmla="*/ 870200 h 893476"/>
                    <a:gd name="connsiteX1393" fmla="*/ 247210 w 610695"/>
                    <a:gd name="connsiteY1393" fmla="*/ 867708 h 893476"/>
                    <a:gd name="connsiteX1394" fmla="*/ 246586 w 610695"/>
                    <a:gd name="connsiteY1394" fmla="*/ 863656 h 893476"/>
                    <a:gd name="connsiteX1395" fmla="*/ 241078 w 610695"/>
                    <a:gd name="connsiteY1395" fmla="*/ 861576 h 893476"/>
                    <a:gd name="connsiteX1396" fmla="*/ 236506 w 610695"/>
                    <a:gd name="connsiteY1396" fmla="*/ 858564 h 893476"/>
                    <a:gd name="connsiteX1397" fmla="*/ 238478 w 610695"/>
                    <a:gd name="connsiteY1397" fmla="*/ 857004 h 893476"/>
                    <a:gd name="connsiteX1398" fmla="*/ 237649 w 610695"/>
                    <a:gd name="connsiteY1398" fmla="*/ 852638 h 893476"/>
                    <a:gd name="connsiteX1399" fmla="*/ 239518 w 610695"/>
                    <a:gd name="connsiteY1399" fmla="*/ 848900 h 893476"/>
                    <a:gd name="connsiteX1400" fmla="*/ 236403 w 610695"/>
                    <a:gd name="connsiteY1400" fmla="*/ 847237 h 893476"/>
                    <a:gd name="connsiteX1401" fmla="*/ 232870 w 610695"/>
                    <a:gd name="connsiteY1401" fmla="*/ 845368 h 893476"/>
                    <a:gd name="connsiteX1402" fmla="*/ 227259 w 610695"/>
                    <a:gd name="connsiteY1402" fmla="*/ 840169 h 893476"/>
                    <a:gd name="connsiteX1403" fmla="*/ 225385 w 610695"/>
                    <a:gd name="connsiteY1403" fmla="*/ 836847 h 893476"/>
                    <a:gd name="connsiteX1404" fmla="*/ 225385 w 610695"/>
                    <a:gd name="connsiteY1404" fmla="*/ 831755 h 893476"/>
                    <a:gd name="connsiteX1405" fmla="*/ 229025 w 610695"/>
                    <a:gd name="connsiteY1405" fmla="*/ 828326 h 893476"/>
                    <a:gd name="connsiteX1406" fmla="*/ 227671 w 610695"/>
                    <a:gd name="connsiteY1406" fmla="*/ 827389 h 893476"/>
                    <a:gd name="connsiteX1407" fmla="*/ 224659 w 610695"/>
                    <a:gd name="connsiteY1407" fmla="*/ 829572 h 893476"/>
                    <a:gd name="connsiteX1408" fmla="*/ 222476 w 610695"/>
                    <a:gd name="connsiteY1408" fmla="*/ 826349 h 893476"/>
                    <a:gd name="connsiteX1409" fmla="*/ 221024 w 610695"/>
                    <a:gd name="connsiteY1409" fmla="*/ 826349 h 893476"/>
                    <a:gd name="connsiteX1410" fmla="*/ 218115 w 610695"/>
                    <a:gd name="connsiteY1410" fmla="*/ 822091 h 893476"/>
                    <a:gd name="connsiteX1411" fmla="*/ 218218 w 610695"/>
                    <a:gd name="connsiteY1411" fmla="*/ 816896 h 893476"/>
                    <a:gd name="connsiteX1412" fmla="*/ 215515 w 610695"/>
                    <a:gd name="connsiteY1412" fmla="*/ 814090 h 893476"/>
                    <a:gd name="connsiteX1413" fmla="*/ 213435 w 610695"/>
                    <a:gd name="connsiteY1413" fmla="*/ 805255 h 893476"/>
                    <a:gd name="connsiteX1414" fmla="*/ 213023 w 610695"/>
                    <a:gd name="connsiteY1414" fmla="*/ 800580 h 893476"/>
                    <a:gd name="connsiteX1415" fmla="*/ 215412 w 610695"/>
                    <a:gd name="connsiteY1415" fmla="*/ 801307 h 893476"/>
                    <a:gd name="connsiteX1416" fmla="*/ 218631 w 610695"/>
                    <a:gd name="connsiteY1416" fmla="*/ 799850 h 893476"/>
                    <a:gd name="connsiteX1417" fmla="*/ 218944 w 610695"/>
                    <a:gd name="connsiteY1417" fmla="*/ 797568 h 893476"/>
                    <a:gd name="connsiteX1418" fmla="*/ 221333 w 610695"/>
                    <a:gd name="connsiteY1418" fmla="*/ 795488 h 893476"/>
                    <a:gd name="connsiteX1419" fmla="*/ 224453 w 610695"/>
                    <a:gd name="connsiteY1419" fmla="*/ 795072 h 893476"/>
                    <a:gd name="connsiteX1420" fmla="*/ 220401 w 610695"/>
                    <a:gd name="connsiteY1420" fmla="*/ 792579 h 893476"/>
                    <a:gd name="connsiteX1421" fmla="*/ 224556 w 610695"/>
                    <a:gd name="connsiteY1421" fmla="*/ 789670 h 893476"/>
                    <a:gd name="connsiteX1422" fmla="*/ 227362 w 610695"/>
                    <a:gd name="connsiteY1422" fmla="*/ 794345 h 893476"/>
                    <a:gd name="connsiteX1423" fmla="*/ 229128 w 610695"/>
                    <a:gd name="connsiteY1423" fmla="*/ 793722 h 893476"/>
                    <a:gd name="connsiteX1424" fmla="*/ 227778 w 610695"/>
                    <a:gd name="connsiteY1424" fmla="*/ 791020 h 893476"/>
                    <a:gd name="connsiteX1425" fmla="*/ 228088 w 610695"/>
                    <a:gd name="connsiteY1425" fmla="*/ 787071 h 893476"/>
                    <a:gd name="connsiteX1426" fmla="*/ 225802 w 610695"/>
                    <a:gd name="connsiteY1426" fmla="*/ 786761 h 893476"/>
                    <a:gd name="connsiteX1427" fmla="*/ 224139 w 610695"/>
                    <a:gd name="connsiteY1427" fmla="*/ 788007 h 893476"/>
                    <a:gd name="connsiteX1428" fmla="*/ 220921 w 610695"/>
                    <a:gd name="connsiteY1428" fmla="*/ 787071 h 893476"/>
                    <a:gd name="connsiteX1429" fmla="*/ 217384 w 610695"/>
                    <a:gd name="connsiteY1429" fmla="*/ 790186 h 893476"/>
                    <a:gd name="connsiteX1430" fmla="*/ 216452 w 610695"/>
                    <a:gd name="connsiteY1430" fmla="*/ 788214 h 893476"/>
                    <a:gd name="connsiteX1431" fmla="*/ 214166 w 610695"/>
                    <a:gd name="connsiteY1431" fmla="*/ 790500 h 893476"/>
                    <a:gd name="connsiteX1432" fmla="*/ 212709 w 610695"/>
                    <a:gd name="connsiteY1432" fmla="*/ 793619 h 893476"/>
                    <a:gd name="connsiteX1433" fmla="*/ 212086 w 610695"/>
                    <a:gd name="connsiteY1433" fmla="*/ 796735 h 893476"/>
                    <a:gd name="connsiteX1434" fmla="*/ 210630 w 610695"/>
                    <a:gd name="connsiteY1434" fmla="*/ 799644 h 893476"/>
                    <a:gd name="connsiteX1435" fmla="*/ 207824 w 610695"/>
                    <a:gd name="connsiteY1435" fmla="*/ 799124 h 893476"/>
                    <a:gd name="connsiteX1436" fmla="*/ 207308 w 610695"/>
                    <a:gd name="connsiteY1436" fmla="*/ 793929 h 893476"/>
                    <a:gd name="connsiteX1437" fmla="*/ 208657 w 610695"/>
                    <a:gd name="connsiteY1437" fmla="*/ 789670 h 893476"/>
                    <a:gd name="connsiteX1438" fmla="*/ 209280 w 610695"/>
                    <a:gd name="connsiteY1438" fmla="*/ 785824 h 893476"/>
                    <a:gd name="connsiteX1439" fmla="*/ 207411 w 610695"/>
                    <a:gd name="connsiteY1439" fmla="*/ 784888 h 893476"/>
                    <a:gd name="connsiteX1440" fmla="*/ 207411 w 610695"/>
                    <a:gd name="connsiteY1440" fmla="*/ 780109 h 893476"/>
                    <a:gd name="connsiteX1441" fmla="*/ 204395 w 610695"/>
                    <a:gd name="connsiteY1441" fmla="*/ 774704 h 893476"/>
                    <a:gd name="connsiteX1442" fmla="*/ 207720 w 610695"/>
                    <a:gd name="connsiteY1442" fmla="*/ 770029 h 893476"/>
                    <a:gd name="connsiteX1443" fmla="*/ 206891 w 610695"/>
                    <a:gd name="connsiteY1443" fmla="*/ 769612 h 893476"/>
                    <a:gd name="connsiteX1444" fmla="*/ 204188 w 610695"/>
                    <a:gd name="connsiteY1444" fmla="*/ 771275 h 893476"/>
                    <a:gd name="connsiteX1445" fmla="*/ 200553 w 610695"/>
                    <a:gd name="connsiteY1445" fmla="*/ 769715 h 893476"/>
                    <a:gd name="connsiteX1446" fmla="*/ 201593 w 610695"/>
                    <a:gd name="connsiteY1446" fmla="*/ 765663 h 893476"/>
                    <a:gd name="connsiteX1447" fmla="*/ 200239 w 610695"/>
                    <a:gd name="connsiteY1447" fmla="*/ 764731 h 893476"/>
                    <a:gd name="connsiteX1448" fmla="*/ 197021 w 610695"/>
                    <a:gd name="connsiteY1448" fmla="*/ 767640 h 893476"/>
                    <a:gd name="connsiteX1449" fmla="*/ 196084 w 610695"/>
                    <a:gd name="connsiteY1449" fmla="*/ 763794 h 893476"/>
                    <a:gd name="connsiteX1450" fmla="*/ 198370 w 610695"/>
                    <a:gd name="connsiteY1450" fmla="*/ 761405 h 893476"/>
                    <a:gd name="connsiteX1451" fmla="*/ 196501 w 610695"/>
                    <a:gd name="connsiteY1451" fmla="*/ 759325 h 893476"/>
                    <a:gd name="connsiteX1452" fmla="*/ 196810 w 610695"/>
                    <a:gd name="connsiteY1452" fmla="*/ 755999 h 893476"/>
                    <a:gd name="connsiteX1453" fmla="*/ 198473 w 610695"/>
                    <a:gd name="connsiteY1453" fmla="*/ 753820 h 893476"/>
                    <a:gd name="connsiteX1454" fmla="*/ 196398 w 610695"/>
                    <a:gd name="connsiteY1454" fmla="*/ 754233 h 893476"/>
                    <a:gd name="connsiteX1455" fmla="*/ 194524 w 610695"/>
                    <a:gd name="connsiteY1455" fmla="*/ 755587 h 893476"/>
                    <a:gd name="connsiteX1456" fmla="*/ 192758 w 610695"/>
                    <a:gd name="connsiteY1456" fmla="*/ 750701 h 893476"/>
                    <a:gd name="connsiteX1457" fmla="*/ 193068 w 610695"/>
                    <a:gd name="connsiteY1457" fmla="*/ 746335 h 893476"/>
                    <a:gd name="connsiteX1458" fmla="*/ 196187 w 610695"/>
                    <a:gd name="connsiteY1458" fmla="*/ 745192 h 893476"/>
                    <a:gd name="connsiteX1459" fmla="*/ 200239 w 610695"/>
                    <a:gd name="connsiteY1459" fmla="*/ 744780 h 893476"/>
                    <a:gd name="connsiteX1460" fmla="*/ 198160 w 610695"/>
                    <a:gd name="connsiteY1460" fmla="*/ 743426 h 893476"/>
                    <a:gd name="connsiteX1461" fmla="*/ 194108 w 610695"/>
                    <a:gd name="connsiteY1461" fmla="*/ 743530 h 893476"/>
                    <a:gd name="connsiteX1462" fmla="*/ 193901 w 610695"/>
                    <a:gd name="connsiteY1462" fmla="*/ 742387 h 893476"/>
                    <a:gd name="connsiteX1463" fmla="*/ 197644 w 610695"/>
                    <a:gd name="connsiteY1463" fmla="*/ 740934 h 893476"/>
                    <a:gd name="connsiteX1464" fmla="*/ 203982 w 610695"/>
                    <a:gd name="connsiteY1464" fmla="*/ 737711 h 893476"/>
                    <a:gd name="connsiteX1465" fmla="*/ 204708 w 610695"/>
                    <a:gd name="connsiteY1465" fmla="*/ 735322 h 893476"/>
                    <a:gd name="connsiteX1466" fmla="*/ 202422 w 610695"/>
                    <a:gd name="connsiteY1466" fmla="*/ 734282 h 893476"/>
                    <a:gd name="connsiteX1467" fmla="*/ 196290 w 610695"/>
                    <a:gd name="connsiteY1467" fmla="*/ 737088 h 893476"/>
                    <a:gd name="connsiteX1468" fmla="*/ 194731 w 610695"/>
                    <a:gd name="connsiteY1468" fmla="*/ 735009 h 893476"/>
                    <a:gd name="connsiteX1469" fmla="*/ 191199 w 610695"/>
                    <a:gd name="connsiteY1469" fmla="*/ 734282 h 893476"/>
                    <a:gd name="connsiteX1470" fmla="*/ 189226 w 610695"/>
                    <a:gd name="connsiteY1470" fmla="*/ 730647 h 893476"/>
                    <a:gd name="connsiteX1471" fmla="*/ 198267 w 610695"/>
                    <a:gd name="connsiteY1471" fmla="*/ 727008 h 893476"/>
                    <a:gd name="connsiteX1472" fmla="*/ 196604 w 610695"/>
                    <a:gd name="connsiteY1472" fmla="*/ 725345 h 893476"/>
                    <a:gd name="connsiteX1473" fmla="*/ 193381 w 610695"/>
                    <a:gd name="connsiteY1473" fmla="*/ 725761 h 893476"/>
                    <a:gd name="connsiteX1474" fmla="*/ 190992 w 610695"/>
                    <a:gd name="connsiteY1474" fmla="*/ 727424 h 893476"/>
                    <a:gd name="connsiteX1475" fmla="*/ 190055 w 610695"/>
                    <a:gd name="connsiteY1475" fmla="*/ 725865 h 893476"/>
                    <a:gd name="connsiteX1476" fmla="*/ 190575 w 610695"/>
                    <a:gd name="connsiteY1476" fmla="*/ 721812 h 893476"/>
                    <a:gd name="connsiteX1477" fmla="*/ 192861 w 610695"/>
                    <a:gd name="connsiteY1477" fmla="*/ 719217 h 893476"/>
                    <a:gd name="connsiteX1478" fmla="*/ 192552 w 610695"/>
                    <a:gd name="connsiteY1478" fmla="*/ 715474 h 893476"/>
                    <a:gd name="connsiteX1479" fmla="*/ 193175 w 610695"/>
                    <a:gd name="connsiteY1479" fmla="*/ 712668 h 893476"/>
                    <a:gd name="connsiteX1480" fmla="*/ 196290 w 610695"/>
                    <a:gd name="connsiteY1480" fmla="*/ 709966 h 893476"/>
                    <a:gd name="connsiteX1481" fmla="*/ 196501 w 610695"/>
                    <a:gd name="connsiteY1481" fmla="*/ 707993 h 893476"/>
                    <a:gd name="connsiteX1482" fmla="*/ 198576 w 610695"/>
                    <a:gd name="connsiteY1482" fmla="*/ 705810 h 893476"/>
                    <a:gd name="connsiteX1483" fmla="*/ 195147 w 610695"/>
                    <a:gd name="connsiteY1483" fmla="*/ 703941 h 893476"/>
                    <a:gd name="connsiteX1484" fmla="*/ 195981 w 610695"/>
                    <a:gd name="connsiteY1484" fmla="*/ 702382 h 893476"/>
                    <a:gd name="connsiteX1485" fmla="*/ 201279 w 610695"/>
                    <a:gd name="connsiteY1485" fmla="*/ 701445 h 893476"/>
                    <a:gd name="connsiteX1486" fmla="*/ 203982 w 610695"/>
                    <a:gd name="connsiteY1486" fmla="*/ 700719 h 893476"/>
                    <a:gd name="connsiteX1487" fmla="*/ 202736 w 610695"/>
                    <a:gd name="connsiteY1487" fmla="*/ 699159 h 893476"/>
                    <a:gd name="connsiteX1488" fmla="*/ 198890 w 610695"/>
                    <a:gd name="connsiteY1488" fmla="*/ 698433 h 893476"/>
                    <a:gd name="connsiteX1489" fmla="*/ 195981 w 610695"/>
                    <a:gd name="connsiteY1489" fmla="*/ 699576 h 893476"/>
                    <a:gd name="connsiteX1490" fmla="*/ 193798 w 610695"/>
                    <a:gd name="connsiteY1490" fmla="*/ 698119 h 893476"/>
                    <a:gd name="connsiteX1491" fmla="*/ 196501 w 610695"/>
                    <a:gd name="connsiteY1491" fmla="*/ 696873 h 893476"/>
                    <a:gd name="connsiteX1492" fmla="*/ 200862 w 610695"/>
                    <a:gd name="connsiteY1492" fmla="*/ 695317 h 893476"/>
                    <a:gd name="connsiteX1493" fmla="*/ 202736 w 610695"/>
                    <a:gd name="connsiteY1493" fmla="*/ 694380 h 893476"/>
                    <a:gd name="connsiteX1494" fmla="*/ 204085 w 610695"/>
                    <a:gd name="connsiteY1494" fmla="*/ 691575 h 893476"/>
                    <a:gd name="connsiteX1495" fmla="*/ 202629 w 610695"/>
                    <a:gd name="connsiteY1495" fmla="*/ 691055 h 893476"/>
                    <a:gd name="connsiteX1496" fmla="*/ 198576 w 610695"/>
                    <a:gd name="connsiteY1496" fmla="*/ 692094 h 893476"/>
                    <a:gd name="connsiteX1497" fmla="*/ 198267 w 610695"/>
                    <a:gd name="connsiteY1497" fmla="*/ 690848 h 893476"/>
                    <a:gd name="connsiteX1498" fmla="*/ 200970 w 610695"/>
                    <a:gd name="connsiteY1498" fmla="*/ 687836 h 893476"/>
                    <a:gd name="connsiteX1499" fmla="*/ 205331 w 610695"/>
                    <a:gd name="connsiteY1499" fmla="*/ 688249 h 893476"/>
                    <a:gd name="connsiteX1500" fmla="*/ 208863 w 610695"/>
                    <a:gd name="connsiteY1500" fmla="*/ 691055 h 893476"/>
                    <a:gd name="connsiteX1501" fmla="*/ 210943 w 610695"/>
                    <a:gd name="connsiteY1501" fmla="*/ 693134 h 893476"/>
                    <a:gd name="connsiteX1502" fmla="*/ 215618 w 610695"/>
                    <a:gd name="connsiteY1502" fmla="*/ 692924 h 893476"/>
                    <a:gd name="connsiteX1503" fmla="*/ 218631 w 610695"/>
                    <a:gd name="connsiteY1503" fmla="*/ 691575 h 893476"/>
                    <a:gd name="connsiteX1504" fmla="*/ 219119 w 610695"/>
                    <a:gd name="connsiteY1504" fmla="*/ 687904 h 893476"/>
                    <a:gd name="connsiteX1505" fmla="*/ 219881 w 610695"/>
                    <a:gd name="connsiteY1505" fmla="*/ 685685 h 893476"/>
                    <a:gd name="connsiteX1506" fmla="*/ 218357 w 610695"/>
                    <a:gd name="connsiteY1506" fmla="*/ 685546 h 893476"/>
                    <a:gd name="connsiteX1507" fmla="*/ 216483 w 610695"/>
                    <a:gd name="connsiteY1507" fmla="*/ 686725 h 893476"/>
                    <a:gd name="connsiteX1508" fmla="*/ 216206 w 610695"/>
                    <a:gd name="connsiteY1508" fmla="*/ 682986 h 893476"/>
                    <a:gd name="connsiteX1509" fmla="*/ 217523 w 610695"/>
                    <a:gd name="connsiteY1509" fmla="*/ 678204 h 893476"/>
                    <a:gd name="connsiteX1510" fmla="*/ 220710 w 610695"/>
                    <a:gd name="connsiteY1510" fmla="*/ 678204 h 893476"/>
                    <a:gd name="connsiteX1511" fmla="*/ 223068 w 610695"/>
                    <a:gd name="connsiteY1511" fmla="*/ 680907 h 893476"/>
                    <a:gd name="connsiteX1512" fmla="*/ 225282 w 610695"/>
                    <a:gd name="connsiteY1512" fmla="*/ 680974 h 893476"/>
                    <a:gd name="connsiteX1513" fmla="*/ 225282 w 610695"/>
                    <a:gd name="connsiteY1513" fmla="*/ 678549 h 893476"/>
                    <a:gd name="connsiteX1514" fmla="*/ 225766 w 610695"/>
                    <a:gd name="connsiteY1514" fmla="*/ 677513 h 893476"/>
                    <a:gd name="connsiteX1515" fmla="*/ 230199 w 610695"/>
                    <a:gd name="connsiteY1515" fmla="*/ 676751 h 893476"/>
                    <a:gd name="connsiteX1516" fmla="*/ 228814 w 610695"/>
                    <a:gd name="connsiteY1516" fmla="*/ 673564 h 893476"/>
                    <a:gd name="connsiteX1517" fmla="*/ 224798 w 610695"/>
                    <a:gd name="connsiteY1517" fmla="*/ 674116 h 893476"/>
                    <a:gd name="connsiteX1518" fmla="*/ 224520 w 610695"/>
                    <a:gd name="connsiteY1518" fmla="*/ 672525 h 893476"/>
                    <a:gd name="connsiteX1519" fmla="*/ 225354 w 610695"/>
                    <a:gd name="connsiteY1519" fmla="*/ 670167 h 893476"/>
                    <a:gd name="connsiteX1520" fmla="*/ 223135 w 610695"/>
                    <a:gd name="connsiteY1520" fmla="*/ 671068 h 893476"/>
                    <a:gd name="connsiteX1521" fmla="*/ 221683 w 610695"/>
                    <a:gd name="connsiteY1521" fmla="*/ 674116 h 893476"/>
                    <a:gd name="connsiteX1522" fmla="*/ 219119 w 610695"/>
                    <a:gd name="connsiteY1522" fmla="*/ 674739 h 893476"/>
                    <a:gd name="connsiteX1523" fmla="*/ 218146 w 610695"/>
                    <a:gd name="connsiteY1523" fmla="*/ 673080 h 893476"/>
                    <a:gd name="connsiteX1524" fmla="*/ 219393 w 610695"/>
                    <a:gd name="connsiteY1524" fmla="*/ 669683 h 893476"/>
                    <a:gd name="connsiteX1525" fmla="*/ 220020 w 610695"/>
                    <a:gd name="connsiteY1525" fmla="*/ 665182 h 893476"/>
                    <a:gd name="connsiteX1526" fmla="*/ 221956 w 610695"/>
                    <a:gd name="connsiteY1526" fmla="*/ 659432 h 893476"/>
                    <a:gd name="connsiteX1527" fmla="*/ 226806 w 610695"/>
                    <a:gd name="connsiteY1527" fmla="*/ 659015 h 893476"/>
                    <a:gd name="connsiteX1528" fmla="*/ 224937 w 610695"/>
                    <a:gd name="connsiteY1528" fmla="*/ 655344 h 893476"/>
                    <a:gd name="connsiteX1529" fmla="*/ 222790 w 610695"/>
                    <a:gd name="connsiteY1529" fmla="*/ 652090 h 893476"/>
                    <a:gd name="connsiteX1530" fmla="*/ 215309 w 610695"/>
                    <a:gd name="connsiteY1530" fmla="*/ 651673 h 893476"/>
                    <a:gd name="connsiteX1531" fmla="*/ 210737 w 610695"/>
                    <a:gd name="connsiteY1531" fmla="*/ 650216 h 893476"/>
                    <a:gd name="connsiteX1532" fmla="*/ 205851 w 610695"/>
                    <a:gd name="connsiteY1532" fmla="*/ 650427 h 893476"/>
                    <a:gd name="connsiteX1533" fmla="*/ 203252 w 610695"/>
                    <a:gd name="connsiteY1533" fmla="*/ 646890 h 893476"/>
                    <a:gd name="connsiteX1534" fmla="*/ 200033 w 610695"/>
                    <a:gd name="connsiteY1534" fmla="*/ 643981 h 893476"/>
                    <a:gd name="connsiteX1535" fmla="*/ 195878 w 610695"/>
                    <a:gd name="connsiteY1535" fmla="*/ 641283 h 893476"/>
                    <a:gd name="connsiteX1536" fmla="*/ 190889 w 610695"/>
                    <a:gd name="connsiteY1536" fmla="*/ 641386 h 893476"/>
                    <a:gd name="connsiteX1537" fmla="*/ 187873 w 610695"/>
                    <a:gd name="connsiteY1537" fmla="*/ 638889 h 893476"/>
                    <a:gd name="connsiteX1538" fmla="*/ 186420 w 610695"/>
                    <a:gd name="connsiteY1538" fmla="*/ 635151 h 893476"/>
                    <a:gd name="connsiteX1539" fmla="*/ 183408 w 610695"/>
                    <a:gd name="connsiteY1539" fmla="*/ 632031 h 893476"/>
                    <a:gd name="connsiteX1540" fmla="*/ 184444 w 610695"/>
                    <a:gd name="connsiteY1540" fmla="*/ 630059 h 893476"/>
                    <a:gd name="connsiteX1541" fmla="*/ 187770 w 610695"/>
                    <a:gd name="connsiteY1541" fmla="*/ 627459 h 893476"/>
                    <a:gd name="connsiteX1542" fmla="*/ 190889 w 610695"/>
                    <a:gd name="connsiteY1542" fmla="*/ 629122 h 893476"/>
                    <a:gd name="connsiteX1543" fmla="*/ 197537 w 610695"/>
                    <a:gd name="connsiteY1543" fmla="*/ 629956 h 893476"/>
                    <a:gd name="connsiteX1544" fmla="*/ 203462 w 610695"/>
                    <a:gd name="connsiteY1544" fmla="*/ 631825 h 893476"/>
                    <a:gd name="connsiteX1545" fmla="*/ 206788 w 610695"/>
                    <a:gd name="connsiteY1545" fmla="*/ 634837 h 893476"/>
                    <a:gd name="connsiteX1546" fmla="*/ 210320 w 610695"/>
                    <a:gd name="connsiteY1546" fmla="*/ 638163 h 893476"/>
                    <a:gd name="connsiteX1547" fmla="*/ 214686 w 610695"/>
                    <a:gd name="connsiteY1547" fmla="*/ 639723 h 893476"/>
                    <a:gd name="connsiteX1548" fmla="*/ 219361 w 610695"/>
                    <a:gd name="connsiteY1548" fmla="*/ 641489 h 893476"/>
                    <a:gd name="connsiteX1549" fmla="*/ 222790 w 610695"/>
                    <a:gd name="connsiteY1549" fmla="*/ 641175 h 893476"/>
                    <a:gd name="connsiteX1550" fmla="*/ 223310 w 610695"/>
                    <a:gd name="connsiteY1550" fmla="*/ 638163 h 893476"/>
                    <a:gd name="connsiteX1551" fmla="*/ 222064 w 610695"/>
                    <a:gd name="connsiteY1551" fmla="*/ 636083 h 893476"/>
                    <a:gd name="connsiteX1552" fmla="*/ 220921 w 610695"/>
                    <a:gd name="connsiteY1552" fmla="*/ 638786 h 893476"/>
                    <a:gd name="connsiteX1553" fmla="*/ 218944 w 610695"/>
                    <a:gd name="connsiteY1553" fmla="*/ 639409 h 893476"/>
                    <a:gd name="connsiteX1554" fmla="*/ 216555 w 610695"/>
                    <a:gd name="connsiteY1554" fmla="*/ 637334 h 893476"/>
                    <a:gd name="connsiteX1555" fmla="*/ 216868 w 610695"/>
                    <a:gd name="connsiteY1555" fmla="*/ 636083 h 893476"/>
                    <a:gd name="connsiteX1556" fmla="*/ 219150 w 610695"/>
                    <a:gd name="connsiteY1556" fmla="*/ 636917 h 893476"/>
                    <a:gd name="connsiteX1557" fmla="*/ 219778 w 610695"/>
                    <a:gd name="connsiteY1557" fmla="*/ 634111 h 893476"/>
                    <a:gd name="connsiteX1558" fmla="*/ 218738 w 610695"/>
                    <a:gd name="connsiteY1558" fmla="*/ 631825 h 893476"/>
                    <a:gd name="connsiteX1559" fmla="*/ 215206 w 610695"/>
                    <a:gd name="connsiteY1559" fmla="*/ 631722 h 893476"/>
                    <a:gd name="connsiteX1560" fmla="*/ 214686 w 610695"/>
                    <a:gd name="connsiteY1560" fmla="*/ 629956 h 893476"/>
                    <a:gd name="connsiteX1561" fmla="*/ 215932 w 610695"/>
                    <a:gd name="connsiteY1561" fmla="*/ 628916 h 893476"/>
                    <a:gd name="connsiteX1562" fmla="*/ 219464 w 610695"/>
                    <a:gd name="connsiteY1562" fmla="*/ 629539 h 893476"/>
                    <a:gd name="connsiteX1563" fmla="*/ 221127 w 610695"/>
                    <a:gd name="connsiteY1563" fmla="*/ 630579 h 893476"/>
                    <a:gd name="connsiteX1564" fmla="*/ 220401 w 610695"/>
                    <a:gd name="connsiteY1564" fmla="*/ 628190 h 893476"/>
                    <a:gd name="connsiteX1565" fmla="*/ 218218 w 610695"/>
                    <a:gd name="connsiteY1565" fmla="*/ 625693 h 893476"/>
                    <a:gd name="connsiteX1566" fmla="*/ 213749 w 610695"/>
                    <a:gd name="connsiteY1566" fmla="*/ 623721 h 893476"/>
                    <a:gd name="connsiteX1567" fmla="*/ 211046 w 610695"/>
                    <a:gd name="connsiteY1567" fmla="*/ 622475 h 893476"/>
                    <a:gd name="connsiteX1568" fmla="*/ 210423 w 610695"/>
                    <a:gd name="connsiteY1568" fmla="*/ 621018 h 893476"/>
                    <a:gd name="connsiteX1569" fmla="*/ 212709 w 610695"/>
                    <a:gd name="connsiteY1569" fmla="*/ 621641 h 893476"/>
                    <a:gd name="connsiteX1570" fmla="*/ 214892 w 610695"/>
                    <a:gd name="connsiteY1570" fmla="*/ 621955 h 893476"/>
                    <a:gd name="connsiteX1571" fmla="*/ 213955 w 610695"/>
                    <a:gd name="connsiteY1571" fmla="*/ 619875 h 893476"/>
                    <a:gd name="connsiteX1572" fmla="*/ 211360 w 610695"/>
                    <a:gd name="connsiteY1572" fmla="*/ 618939 h 893476"/>
                    <a:gd name="connsiteX1573" fmla="*/ 208863 w 610695"/>
                    <a:gd name="connsiteY1573" fmla="*/ 618212 h 893476"/>
                    <a:gd name="connsiteX1574" fmla="*/ 207824 w 610695"/>
                    <a:gd name="connsiteY1574" fmla="*/ 617692 h 893476"/>
                    <a:gd name="connsiteX1575" fmla="*/ 209074 w 610695"/>
                    <a:gd name="connsiteY1575" fmla="*/ 616029 h 893476"/>
                    <a:gd name="connsiteX1576" fmla="*/ 211566 w 610695"/>
                    <a:gd name="connsiteY1576" fmla="*/ 615303 h 893476"/>
                    <a:gd name="connsiteX1577" fmla="*/ 213543 w 610695"/>
                    <a:gd name="connsiteY1577" fmla="*/ 615720 h 893476"/>
                    <a:gd name="connsiteX1578" fmla="*/ 213852 w 610695"/>
                    <a:gd name="connsiteY1578" fmla="*/ 612704 h 893476"/>
                    <a:gd name="connsiteX1579" fmla="*/ 212189 w 610695"/>
                    <a:gd name="connsiteY1579" fmla="*/ 611561 h 893476"/>
                    <a:gd name="connsiteX1580" fmla="*/ 209177 w 610695"/>
                    <a:gd name="connsiteY1580" fmla="*/ 612600 h 893476"/>
                    <a:gd name="connsiteX1581" fmla="*/ 206268 w 610695"/>
                    <a:gd name="connsiteY1581" fmla="*/ 615613 h 893476"/>
                    <a:gd name="connsiteX1582" fmla="*/ 205125 w 610695"/>
                    <a:gd name="connsiteY1582" fmla="*/ 612807 h 893476"/>
                    <a:gd name="connsiteX1583" fmla="*/ 207514 w 610695"/>
                    <a:gd name="connsiteY1583" fmla="*/ 609898 h 893476"/>
                    <a:gd name="connsiteX1584" fmla="*/ 211777 w 610695"/>
                    <a:gd name="connsiteY1584" fmla="*/ 609588 h 893476"/>
                    <a:gd name="connsiteX1585" fmla="*/ 214166 w 610695"/>
                    <a:gd name="connsiteY1585" fmla="*/ 607405 h 893476"/>
                    <a:gd name="connsiteX1586" fmla="*/ 213023 w 610695"/>
                    <a:gd name="connsiteY1586" fmla="*/ 606159 h 893476"/>
                    <a:gd name="connsiteX1587" fmla="*/ 210217 w 610695"/>
                    <a:gd name="connsiteY1587" fmla="*/ 606679 h 893476"/>
                    <a:gd name="connsiteX1588" fmla="*/ 207201 w 610695"/>
                    <a:gd name="connsiteY1588" fmla="*/ 607925 h 893476"/>
                    <a:gd name="connsiteX1589" fmla="*/ 205228 w 610695"/>
                    <a:gd name="connsiteY1589" fmla="*/ 609588 h 893476"/>
                    <a:gd name="connsiteX1590" fmla="*/ 202629 w 610695"/>
                    <a:gd name="connsiteY1590" fmla="*/ 609485 h 893476"/>
                    <a:gd name="connsiteX1591" fmla="*/ 200553 w 610695"/>
                    <a:gd name="connsiteY1591" fmla="*/ 608755 h 893476"/>
                    <a:gd name="connsiteX1592" fmla="*/ 201176 w 610695"/>
                    <a:gd name="connsiteY1592" fmla="*/ 606782 h 893476"/>
                    <a:gd name="connsiteX1593" fmla="*/ 204085 w 610695"/>
                    <a:gd name="connsiteY1593" fmla="*/ 606159 h 893476"/>
                    <a:gd name="connsiteX1594" fmla="*/ 207720 w 610695"/>
                    <a:gd name="connsiteY1594" fmla="*/ 604599 h 893476"/>
                    <a:gd name="connsiteX1595" fmla="*/ 210737 w 610695"/>
                    <a:gd name="connsiteY1595" fmla="*/ 603873 h 893476"/>
                    <a:gd name="connsiteX1596" fmla="*/ 211360 w 610695"/>
                    <a:gd name="connsiteY1596" fmla="*/ 600754 h 893476"/>
                    <a:gd name="connsiteX1597" fmla="*/ 209594 w 610695"/>
                    <a:gd name="connsiteY1597" fmla="*/ 600337 h 893476"/>
                    <a:gd name="connsiteX1598" fmla="*/ 208657 w 610695"/>
                    <a:gd name="connsiteY1598" fmla="*/ 602107 h 893476"/>
                    <a:gd name="connsiteX1599" fmla="*/ 204708 w 610695"/>
                    <a:gd name="connsiteY1599" fmla="*/ 602000 h 893476"/>
                    <a:gd name="connsiteX1600" fmla="*/ 202319 w 610695"/>
                    <a:gd name="connsiteY1600" fmla="*/ 601690 h 893476"/>
                    <a:gd name="connsiteX1601" fmla="*/ 200033 w 610695"/>
                    <a:gd name="connsiteY1601" fmla="*/ 600444 h 893476"/>
                    <a:gd name="connsiteX1602" fmla="*/ 198576 w 610695"/>
                    <a:gd name="connsiteY1602" fmla="*/ 601897 h 893476"/>
                    <a:gd name="connsiteX1603" fmla="*/ 200450 w 610695"/>
                    <a:gd name="connsiteY1603" fmla="*/ 603147 h 893476"/>
                    <a:gd name="connsiteX1604" fmla="*/ 197953 w 610695"/>
                    <a:gd name="connsiteY1604" fmla="*/ 604079 h 893476"/>
                    <a:gd name="connsiteX1605" fmla="*/ 195461 w 610695"/>
                    <a:gd name="connsiteY1605" fmla="*/ 605429 h 893476"/>
                    <a:gd name="connsiteX1606" fmla="*/ 194004 w 610695"/>
                    <a:gd name="connsiteY1606" fmla="*/ 602520 h 893476"/>
                    <a:gd name="connsiteX1607" fmla="*/ 194838 w 610695"/>
                    <a:gd name="connsiteY1607" fmla="*/ 600651 h 893476"/>
                    <a:gd name="connsiteX1608" fmla="*/ 198787 w 610695"/>
                    <a:gd name="connsiteY1608" fmla="*/ 598468 h 893476"/>
                    <a:gd name="connsiteX1609" fmla="*/ 199719 w 610695"/>
                    <a:gd name="connsiteY1609" fmla="*/ 595662 h 893476"/>
                    <a:gd name="connsiteX1610" fmla="*/ 201486 w 610695"/>
                    <a:gd name="connsiteY1610" fmla="*/ 591820 h 893476"/>
                    <a:gd name="connsiteX1611" fmla="*/ 200239 w 610695"/>
                    <a:gd name="connsiteY1611" fmla="*/ 590987 h 893476"/>
                    <a:gd name="connsiteX1612" fmla="*/ 198680 w 610695"/>
                    <a:gd name="connsiteY1612" fmla="*/ 592233 h 893476"/>
                    <a:gd name="connsiteX1613" fmla="*/ 198473 w 610695"/>
                    <a:gd name="connsiteY1613" fmla="*/ 594832 h 893476"/>
                    <a:gd name="connsiteX1614" fmla="*/ 197850 w 610695"/>
                    <a:gd name="connsiteY1614" fmla="*/ 596598 h 893476"/>
                    <a:gd name="connsiteX1615" fmla="*/ 195147 w 610695"/>
                    <a:gd name="connsiteY1615" fmla="*/ 597535 h 893476"/>
                    <a:gd name="connsiteX1616" fmla="*/ 194731 w 610695"/>
                    <a:gd name="connsiteY1616" fmla="*/ 593792 h 893476"/>
                    <a:gd name="connsiteX1617" fmla="*/ 195147 w 610695"/>
                    <a:gd name="connsiteY1617" fmla="*/ 590467 h 893476"/>
                    <a:gd name="connsiteX1618" fmla="*/ 193901 w 610695"/>
                    <a:gd name="connsiteY1618" fmla="*/ 587871 h 893476"/>
                    <a:gd name="connsiteX1619" fmla="*/ 191512 w 610695"/>
                    <a:gd name="connsiteY1619" fmla="*/ 585895 h 893476"/>
                    <a:gd name="connsiteX1620" fmla="*/ 190889 w 610695"/>
                    <a:gd name="connsiteY1620" fmla="*/ 581529 h 893476"/>
                    <a:gd name="connsiteX1621" fmla="*/ 189432 w 610695"/>
                    <a:gd name="connsiteY1621" fmla="*/ 579973 h 893476"/>
                    <a:gd name="connsiteX1622" fmla="*/ 188186 w 610695"/>
                    <a:gd name="connsiteY1622" fmla="*/ 581946 h 893476"/>
                    <a:gd name="connsiteX1623" fmla="*/ 189643 w 610695"/>
                    <a:gd name="connsiteY1623" fmla="*/ 584025 h 893476"/>
                    <a:gd name="connsiteX1624" fmla="*/ 189952 w 610695"/>
                    <a:gd name="connsiteY1624" fmla="*/ 587351 h 893476"/>
                    <a:gd name="connsiteX1625" fmla="*/ 191512 w 610695"/>
                    <a:gd name="connsiteY1625" fmla="*/ 589637 h 893476"/>
                    <a:gd name="connsiteX1626" fmla="*/ 193175 w 610695"/>
                    <a:gd name="connsiteY1626" fmla="*/ 591610 h 893476"/>
                    <a:gd name="connsiteX1627" fmla="*/ 192861 w 610695"/>
                    <a:gd name="connsiteY1627" fmla="*/ 595039 h 893476"/>
                    <a:gd name="connsiteX1628" fmla="*/ 193588 w 610695"/>
                    <a:gd name="connsiteY1628" fmla="*/ 597222 h 893476"/>
                    <a:gd name="connsiteX1629" fmla="*/ 191822 w 610695"/>
                    <a:gd name="connsiteY1629" fmla="*/ 598884 h 893476"/>
                    <a:gd name="connsiteX1630" fmla="*/ 189329 w 610695"/>
                    <a:gd name="connsiteY1630" fmla="*/ 599301 h 893476"/>
                    <a:gd name="connsiteX1631" fmla="*/ 188706 w 610695"/>
                    <a:gd name="connsiteY1631" fmla="*/ 601794 h 893476"/>
                    <a:gd name="connsiteX1632" fmla="*/ 188706 w 610695"/>
                    <a:gd name="connsiteY1632" fmla="*/ 605429 h 893476"/>
                    <a:gd name="connsiteX1633" fmla="*/ 187873 w 610695"/>
                    <a:gd name="connsiteY1633" fmla="*/ 609275 h 893476"/>
                    <a:gd name="connsiteX1634" fmla="*/ 183198 w 610695"/>
                    <a:gd name="connsiteY1634" fmla="*/ 611457 h 893476"/>
                    <a:gd name="connsiteX1635" fmla="*/ 179352 w 610695"/>
                    <a:gd name="connsiteY1635" fmla="*/ 609378 h 893476"/>
                    <a:gd name="connsiteX1636" fmla="*/ 173117 w 610695"/>
                    <a:gd name="connsiteY1636" fmla="*/ 608651 h 893476"/>
                    <a:gd name="connsiteX1637" fmla="*/ 170938 w 610695"/>
                    <a:gd name="connsiteY1637" fmla="*/ 601897 h 893476"/>
                    <a:gd name="connsiteX1638" fmla="*/ 174887 w 610695"/>
                    <a:gd name="connsiteY1638" fmla="*/ 596392 h 893476"/>
                    <a:gd name="connsiteX1639" fmla="*/ 177379 w 610695"/>
                    <a:gd name="connsiteY1639" fmla="*/ 594519 h 893476"/>
                    <a:gd name="connsiteX1640" fmla="*/ 181638 w 610695"/>
                    <a:gd name="connsiteY1640" fmla="*/ 592650 h 893476"/>
                    <a:gd name="connsiteX1641" fmla="*/ 180911 w 610695"/>
                    <a:gd name="connsiteY1641" fmla="*/ 590467 h 893476"/>
                    <a:gd name="connsiteX1642" fmla="*/ 176860 w 610695"/>
                    <a:gd name="connsiteY1642" fmla="*/ 592443 h 893476"/>
                    <a:gd name="connsiteX1643" fmla="*/ 174367 w 610695"/>
                    <a:gd name="connsiteY1643" fmla="*/ 591193 h 893476"/>
                    <a:gd name="connsiteX1644" fmla="*/ 175197 w 610695"/>
                    <a:gd name="connsiteY1644" fmla="*/ 587661 h 893476"/>
                    <a:gd name="connsiteX1645" fmla="*/ 178316 w 610695"/>
                    <a:gd name="connsiteY1645" fmla="*/ 584648 h 893476"/>
                    <a:gd name="connsiteX1646" fmla="*/ 179872 w 610695"/>
                    <a:gd name="connsiteY1646" fmla="*/ 581739 h 893476"/>
                    <a:gd name="connsiteX1647" fmla="*/ 178939 w 610695"/>
                    <a:gd name="connsiteY1647" fmla="*/ 578934 h 893476"/>
                    <a:gd name="connsiteX1648" fmla="*/ 177899 w 610695"/>
                    <a:gd name="connsiteY1648" fmla="*/ 580283 h 893476"/>
                    <a:gd name="connsiteX1649" fmla="*/ 176756 w 610695"/>
                    <a:gd name="connsiteY1649" fmla="*/ 583089 h 893476"/>
                    <a:gd name="connsiteX1650" fmla="*/ 173950 w 610695"/>
                    <a:gd name="connsiteY1650" fmla="*/ 584648 h 893476"/>
                    <a:gd name="connsiteX1651" fmla="*/ 172288 w 610695"/>
                    <a:gd name="connsiteY1651" fmla="*/ 583295 h 893476"/>
                    <a:gd name="connsiteX1652" fmla="*/ 174367 w 610695"/>
                    <a:gd name="connsiteY1652" fmla="*/ 581219 h 893476"/>
                    <a:gd name="connsiteX1653" fmla="*/ 175820 w 610695"/>
                    <a:gd name="connsiteY1653" fmla="*/ 579866 h 893476"/>
                    <a:gd name="connsiteX1654" fmla="*/ 175093 w 610695"/>
                    <a:gd name="connsiteY1654" fmla="*/ 577791 h 893476"/>
                    <a:gd name="connsiteX1655" fmla="*/ 172597 w 610695"/>
                    <a:gd name="connsiteY1655" fmla="*/ 576957 h 893476"/>
                    <a:gd name="connsiteX1656" fmla="*/ 173534 w 610695"/>
                    <a:gd name="connsiteY1656" fmla="*/ 574881 h 893476"/>
                    <a:gd name="connsiteX1657" fmla="*/ 176860 w 610695"/>
                    <a:gd name="connsiteY1657" fmla="*/ 574985 h 893476"/>
                    <a:gd name="connsiteX1658" fmla="*/ 179145 w 610695"/>
                    <a:gd name="connsiteY1658" fmla="*/ 575294 h 893476"/>
                    <a:gd name="connsiteX1659" fmla="*/ 181015 w 610695"/>
                    <a:gd name="connsiteY1659" fmla="*/ 574151 h 893476"/>
                    <a:gd name="connsiteX1660" fmla="*/ 180495 w 610695"/>
                    <a:gd name="connsiteY1660" fmla="*/ 569893 h 893476"/>
                    <a:gd name="connsiteX1661" fmla="*/ 179042 w 610695"/>
                    <a:gd name="connsiteY1661" fmla="*/ 566464 h 893476"/>
                    <a:gd name="connsiteX1662" fmla="*/ 182471 w 610695"/>
                    <a:gd name="connsiteY1662" fmla="*/ 564594 h 893476"/>
                    <a:gd name="connsiteX1663" fmla="*/ 183408 w 610695"/>
                    <a:gd name="connsiteY1663" fmla="*/ 562931 h 893476"/>
                    <a:gd name="connsiteX1664" fmla="*/ 181848 w 610695"/>
                    <a:gd name="connsiteY1664" fmla="*/ 558983 h 893476"/>
                    <a:gd name="connsiteX1665" fmla="*/ 179665 w 610695"/>
                    <a:gd name="connsiteY1665" fmla="*/ 556593 h 893476"/>
                    <a:gd name="connsiteX1666" fmla="*/ 176756 w 610695"/>
                    <a:gd name="connsiteY1666" fmla="*/ 556800 h 893476"/>
                    <a:gd name="connsiteX1667" fmla="*/ 173637 w 610695"/>
                    <a:gd name="connsiteY1667" fmla="*/ 559086 h 893476"/>
                    <a:gd name="connsiteX1668" fmla="*/ 173327 w 610695"/>
                    <a:gd name="connsiteY1668" fmla="*/ 556593 h 893476"/>
                    <a:gd name="connsiteX1669" fmla="*/ 173224 w 610695"/>
                    <a:gd name="connsiteY1669" fmla="*/ 553474 h 893476"/>
                    <a:gd name="connsiteX1670" fmla="*/ 174780 w 610695"/>
                    <a:gd name="connsiteY1670" fmla="*/ 551708 h 893476"/>
                    <a:gd name="connsiteX1671" fmla="*/ 178002 w 610695"/>
                    <a:gd name="connsiteY1671" fmla="*/ 552021 h 893476"/>
                    <a:gd name="connsiteX1672" fmla="*/ 177483 w 610695"/>
                    <a:gd name="connsiteY1672" fmla="*/ 549839 h 893476"/>
                    <a:gd name="connsiteX1673" fmla="*/ 174573 w 610695"/>
                    <a:gd name="connsiteY1673" fmla="*/ 548382 h 893476"/>
                    <a:gd name="connsiteX1674" fmla="*/ 176030 w 610695"/>
                    <a:gd name="connsiteY1674" fmla="*/ 546410 h 893476"/>
                    <a:gd name="connsiteX1675" fmla="*/ 177379 w 610695"/>
                    <a:gd name="connsiteY1675" fmla="*/ 544227 h 893476"/>
                    <a:gd name="connsiteX1676" fmla="*/ 175197 w 610695"/>
                    <a:gd name="connsiteY1676" fmla="*/ 542667 h 893476"/>
                    <a:gd name="connsiteX1677" fmla="*/ 170418 w 610695"/>
                    <a:gd name="connsiteY1677" fmla="*/ 542147 h 893476"/>
                    <a:gd name="connsiteX1678" fmla="*/ 170728 w 610695"/>
                    <a:gd name="connsiteY1678" fmla="*/ 540381 h 893476"/>
                    <a:gd name="connsiteX1679" fmla="*/ 173637 w 610695"/>
                    <a:gd name="connsiteY1679" fmla="*/ 540484 h 893476"/>
                    <a:gd name="connsiteX1680" fmla="*/ 173534 w 610695"/>
                    <a:gd name="connsiteY1680" fmla="*/ 538821 h 893476"/>
                    <a:gd name="connsiteX1681" fmla="*/ 171525 w 610695"/>
                    <a:gd name="connsiteY1681" fmla="*/ 536952 h 893476"/>
                    <a:gd name="connsiteX1682" fmla="*/ 169482 w 610695"/>
                    <a:gd name="connsiteY1682" fmla="*/ 536123 h 893476"/>
                    <a:gd name="connsiteX1683" fmla="*/ 169378 w 610695"/>
                    <a:gd name="connsiteY1683" fmla="*/ 534249 h 893476"/>
                    <a:gd name="connsiteX1684" fmla="*/ 170728 w 610695"/>
                    <a:gd name="connsiteY1684" fmla="*/ 530820 h 893476"/>
                    <a:gd name="connsiteX1685" fmla="*/ 169688 w 610695"/>
                    <a:gd name="connsiteY1685" fmla="*/ 529368 h 893476"/>
                    <a:gd name="connsiteX1686" fmla="*/ 171525 w 610695"/>
                    <a:gd name="connsiteY1686" fmla="*/ 527911 h 893476"/>
                    <a:gd name="connsiteX1687" fmla="*/ 170105 w 610695"/>
                    <a:gd name="connsiteY1687" fmla="*/ 525312 h 893476"/>
                    <a:gd name="connsiteX1688" fmla="*/ 167922 w 610695"/>
                    <a:gd name="connsiteY1688" fmla="*/ 524796 h 893476"/>
                    <a:gd name="connsiteX1689" fmla="*/ 167922 w 610695"/>
                    <a:gd name="connsiteY1689" fmla="*/ 522510 h 893476"/>
                    <a:gd name="connsiteX1690" fmla="*/ 165429 w 610695"/>
                    <a:gd name="connsiteY1690" fmla="*/ 520430 h 893476"/>
                    <a:gd name="connsiteX1691" fmla="*/ 166779 w 610695"/>
                    <a:gd name="connsiteY1691" fmla="*/ 517104 h 893476"/>
                    <a:gd name="connsiteX1692" fmla="*/ 167509 w 610695"/>
                    <a:gd name="connsiteY1692" fmla="*/ 514505 h 893476"/>
                    <a:gd name="connsiteX1693" fmla="*/ 163040 w 610695"/>
                    <a:gd name="connsiteY1693" fmla="*/ 510766 h 893476"/>
                    <a:gd name="connsiteX1694" fmla="*/ 168442 w 610695"/>
                    <a:gd name="connsiteY1694" fmla="*/ 509726 h 893476"/>
                    <a:gd name="connsiteX1695" fmla="*/ 166572 w 610695"/>
                    <a:gd name="connsiteY1695" fmla="*/ 507544 h 893476"/>
                    <a:gd name="connsiteX1696" fmla="*/ 163560 w 610695"/>
                    <a:gd name="connsiteY1696" fmla="*/ 507754 h 893476"/>
                    <a:gd name="connsiteX1697" fmla="*/ 161897 w 610695"/>
                    <a:gd name="connsiteY1697" fmla="*/ 507337 h 893476"/>
                    <a:gd name="connsiteX1698" fmla="*/ 161274 w 610695"/>
                    <a:gd name="connsiteY1698" fmla="*/ 505988 h 893476"/>
                    <a:gd name="connsiteX1699" fmla="*/ 157738 w 610695"/>
                    <a:gd name="connsiteY1699" fmla="*/ 505881 h 893476"/>
                    <a:gd name="connsiteX1700" fmla="*/ 155662 w 610695"/>
                    <a:gd name="connsiteY1700" fmla="*/ 506194 h 893476"/>
                    <a:gd name="connsiteX1701" fmla="*/ 154309 w 610695"/>
                    <a:gd name="connsiteY1701" fmla="*/ 504531 h 893476"/>
                    <a:gd name="connsiteX1702" fmla="*/ 157738 w 610695"/>
                    <a:gd name="connsiteY1702" fmla="*/ 503388 h 893476"/>
                    <a:gd name="connsiteX1703" fmla="*/ 162104 w 610695"/>
                    <a:gd name="connsiteY1703" fmla="*/ 503388 h 893476"/>
                    <a:gd name="connsiteX1704" fmla="*/ 163247 w 610695"/>
                    <a:gd name="connsiteY1704" fmla="*/ 503805 h 893476"/>
                    <a:gd name="connsiteX1705" fmla="*/ 164390 w 610695"/>
                    <a:gd name="connsiteY1705" fmla="*/ 505778 h 893476"/>
                    <a:gd name="connsiteX1706" fmla="*/ 166053 w 610695"/>
                    <a:gd name="connsiteY1706" fmla="*/ 506091 h 893476"/>
                    <a:gd name="connsiteX1707" fmla="*/ 166779 w 610695"/>
                    <a:gd name="connsiteY1707" fmla="*/ 504635 h 893476"/>
                    <a:gd name="connsiteX1708" fmla="*/ 165223 w 610695"/>
                    <a:gd name="connsiteY1708" fmla="*/ 501725 h 893476"/>
                    <a:gd name="connsiteX1709" fmla="*/ 163453 w 610695"/>
                    <a:gd name="connsiteY1709" fmla="*/ 498919 h 893476"/>
                    <a:gd name="connsiteX1710" fmla="*/ 158361 w 610695"/>
                    <a:gd name="connsiteY1710" fmla="*/ 498193 h 893476"/>
                    <a:gd name="connsiteX1711" fmla="*/ 158675 w 610695"/>
                    <a:gd name="connsiteY1711" fmla="*/ 494971 h 893476"/>
                    <a:gd name="connsiteX1712" fmla="*/ 160651 w 610695"/>
                    <a:gd name="connsiteY1712" fmla="*/ 492268 h 893476"/>
                    <a:gd name="connsiteX1713" fmla="*/ 158051 w 610695"/>
                    <a:gd name="connsiteY1713" fmla="*/ 489879 h 893476"/>
                    <a:gd name="connsiteX1714" fmla="*/ 153166 w 610695"/>
                    <a:gd name="connsiteY1714" fmla="*/ 486033 h 893476"/>
                    <a:gd name="connsiteX1715" fmla="*/ 148804 w 610695"/>
                    <a:gd name="connsiteY1715" fmla="*/ 482918 h 893476"/>
                    <a:gd name="connsiteX1716" fmla="*/ 149324 w 610695"/>
                    <a:gd name="connsiteY1716" fmla="*/ 480941 h 893476"/>
                    <a:gd name="connsiteX1717" fmla="*/ 149844 w 610695"/>
                    <a:gd name="connsiteY1717" fmla="*/ 479385 h 893476"/>
                    <a:gd name="connsiteX1718" fmla="*/ 146725 w 610695"/>
                    <a:gd name="connsiteY1718" fmla="*/ 478139 h 893476"/>
                    <a:gd name="connsiteX1719" fmla="*/ 145998 w 610695"/>
                    <a:gd name="connsiteY1719" fmla="*/ 475540 h 893476"/>
                    <a:gd name="connsiteX1720" fmla="*/ 144336 w 610695"/>
                    <a:gd name="connsiteY1720" fmla="*/ 470761 h 893476"/>
                    <a:gd name="connsiteX1721" fmla="*/ 146102 w 610695"/>
                    <a:gd name="connsiteY1721" fmla="*/ 469305 h 893476"/>
                    <a:gd name="connsiteX1722" fmla="*/ 147661 w 610695"/>
                    <a:gd name="connsiteY1722" fmla="*/ 466292 h 893476"/>
                    <a:gd name="connsiteX1723" fmla="*/ 146518 w 610695"/>
                    <a:gd name="connsiteY1723" fmla="*/ 463487 h 893476"/>
                    <a:gd name="connsiteX1724" fmla="*/ 145895 w 610695"/>
                    <a:gd name="connsiteY1724" fmla="*/ 458601 h 893476"/>
                    <a:gd name="connsiteX1725" fmla="*/ 144439 w 610695"/>
                    <a:gd name="connsiteY1725" fmla="*/ 456629 h 893476"/>
                    <a:gd name="connsiteX1726" fmla="*/ 139660 w 610695"/>
                    <a:gd name="connsiteY1726" fmla="*/ 457875 h 893476"/>
                    <a:gd name="connsiteX1727" fmla="*/ 138517 w 610695"/>
                    <a:gd name="connsiteY1727" fmla="*/ 454549 h 893476"/>
                    <a:gd name="connsiteX1728" fmla="*/ 136334 w 610695"/>
                    <a:gd name="connsiteY1728" fmla="*/ 451433 h 893476"/>
                    <a:gd name="connsiteX1729" fmla="*/ 133215 w 610695"/>
                    <a:gd name="connsiteY1729" fmla="*/ 452783 h 893476"/>
                    <a:gd name="connsiteX1730" fmla="*/ 131762 w 610695"/>
                    <a:gd name="connsiteY1730" fmla="*/ 450394 h 893476"/>
                    <a:gd name="connsiteX1731" fmla="*/ 128437 w 610695"/>
                    <a:gd name="connsiteY1731" fmla="*/ 446131 h 893476"/>
                    <a:gd name="connsiteX1732" fmla="*/ 122928 w 610695"/>
                    <a:gd name="connsiteY1732" fmla="*/ 443222 h 893476"/>
                    <a:gd name="connsiteX1733" fmla="*/ 118459 w 610695"/>
                    <a:gd name="connsiteY1733" fmla="*/ 438753 h 893476"/>
                    <a:gd name="connsiteX1734" fmla="*/ 113058 w 610695"/>
                    <a:gd name="connsiteY1734" fmla="*/ 437714 h 893476"/>
                    <a:gd name="connsiteX1735" fmla="*/ 107343 w 610695"/>
                    <a:gd name="connsiteY1735" fmla="*/ 435638 h 893476"/>
                    <a:gd name="connsiteX1736" fmla="*/ 102041 w 610695"/>
                    <a:gd name="connsiteY1736" fmla="*/ 435427 h 893476"/>
                    <a:gd name="connsiteX1737" fmla="*/ 99028 w 610695"/>
                    <a:gd name="connsiteY1737" fmla="*/ 432106 h 893476"/>
                    <a:gd name="connsiteX1738" fmla="*/ 95079 w 610695"/>
                    <a:gd name="connsiteY1738" fmla="*/ 431272 h 893476"/>
                    <a:gd name="connsiteX1739" fmla="*/ 92897 w 610695"/>
                    <a:gd name="connsiteY1739" fmla="*/ 436364 h 893476"/>
                    <a:gd name="connsiteX1740" fmla="*/ 91027 w 610695"/>
                    <a:gd name="connsiteY1740" fmla="*/ 439587 h 893476"/>
                    <a:gd name="connsiteX1741" fmla="*/ 88845 w 610695"/>
                    <a:gd name="connsiteY1741" fmla="*/ 438753 h 893476"/>
                    <a:gd name="connsiteX1742" fmla="*/ 87912 w 610695"/>
                    <a:gd name="connsiteY1742" fmla="*/ 432415 h 893476"/>
                    <a:gd name="connsiteX1743" fmla="*/ 85312 w 610695"/>
                    <a:gd name="connsiteY1743" fmla="*/ 433455 h 893476"/>
                    <a:gd name="connsiteX1744" fmla="*/ 83129 w 610695"/>
                    <a:gd name="connsiteY1744" fmla="*/ 436051 h 893476"/>
                    <a:gd name="connsiteX1745" fmla="*/ 82820 w 610695"/>
                    <a:gd name="connsiteY1745" fmla="*/ 439480 h 893476"/>
                    <a:gd name="connsiteX1746" fmla="*/ 79181 w 610695"/>
                    <a:gd name="connsiteY1746" fmla="*/ 438650 h 893476"/>
                    <a:gd name="connsiteX1747" fmla="*/ 76998 w 610695"/>
                    <a:gd name="connsiteY1747" fmla="*/ 442599 h 893476"/>
                    <a:gd name="connsiteX1748" fmla="*/ 76271 w 610695"/>
                    <a:gd name="connsiteY1748" fmla="*/ 445091 h 893476"/>
                    <a:gd name="connsiteX1749" fmla="*/ 73672 w 610695"/>
                    <a:gd name="connsiteY1749" fmla="*/ 445302 h 893476"/>
                    <a:gd name="connsiteX1750" fmla="*/ 72636 w 610695"/>
                    <a:gd name="connsiteY1750" fmla="*/ 441662 h 893476"/>
                    <a:gd name="connsiteX1751" fmla="*/ 73466 w 610695"/>
                    <a:gd name="connsiteY1751" fmla="*/ 438027 h 893476"/>
                    <a:gd name="connsiteX1752" fmla="*/ 72843 w 610695"/>
                    <a:gd name="connsiteY1752" fmla="*/ 435118 h 893476"/>
                    <a:gd name="connsiteX1753" fmla="*/ 69310 w 610695"/>
                    <a:gd name="connsiteY1753" fmla="*/ 434701 h 893476"/>
                    <a:gd name="connsiteX1754" fmla="*/ 66814 w 610695"/>
                    <a:gd name="connsiteY1754" fmla="*/ 437714 h 893476"/>
                    <a:gd name="connsiteX1755" fmla="*/ 65984 w 610695"/>
                    <a:gd name="connsiteY1755" fmla="*/ 441976 h 893476"/>
                    <a:gd name="connsiteX1756" fmla="*/ 63385 w 610695"/>
                    <a:gd name="connsiteY1756" fmla="*/ 438964 h 893476"/>
                    <a:gd name="connsiteX1757" fmla="*/ 61722 w 610695"/>
                    <a:gd name="connsiteY1757" fmla="*/ 435844 h 893476"/>
                    <a:gd name="connsiteX1758" fmla="*/ 59126 w 610695"/>
                    <a:gd name="connsiteY1758" fmla="*/ 436051 h 893476"/>
                    <a:gd name="connsiteX1759" fmla="*/ 57150 w 610695"/>
                    <a:gd name="connsiteY1759" fmla="*/ 438650 h 893476"/>
                    <a:gd name="connsiteX1760" fmla="*/ 58710 w 610695"/>
                    <a:gd name="connsiteY1760" fmla="*/ 442289 h 893476"/>
                    <a:gd name="connsiteX1761" fmla="*/ 61412 w 610695"/>
                    <a:gd name="connsiteY1761" fmla="*/ 444365 h 893476"/>
                    <a:gd name="connsiteX1762" fmla="*/ 62972 w 610695"/>
                    <a:gd name="connsiteY1762" fmla="*/ 445822 h 893476"/>
                    <a:gd name="connsiteX1763" fmla="*/ 59543 w 610695"/>
                    <a:gd name="connsiteY1763" fmla="*/ 445714 h 893476"/>
                    <a:gd name="connsiteX1764" fmla="*/ 54554 w 610695"/>
                    <a:gd name="connsiteY1764" fmla="*/ 445199 h 893476"/>
                    <a:gd name="connsiteX1765" fmla="*/ 49046 w 610695"/>
                    <a:gd name="connsiteY1765" fmla="*/ 443222 h 893476"/>
                    <a:gd name="connsiteX1766" fmla="*/ 45514 w 610695"/>
                    <a:gd name="connsiteY1766" fmla="*/ 441039 h 893476"/>
                    <a:gd name="connsiteX1767" fmla="*/ 41255 w 610695"/>
                    <a:gd name="connsiteY1767" fmla="*/ 436158 h 893476"/>
                    <a:gd name="connsiteX1768" fmla="*/ 37513 w 610695"/>
                    <a:gd name="connsiteY1768" fmla="*/ 432622 h 893476"/>
                    <a:gd name="connsiteX1769" fmla="*/ 34810 w 610695"/>
                    <a:gd name="connsiteY1769" fmla="*/ 431792 h 893476"/>
                    <a:gd name="connsiteX1770" fmla="*/ 35020 w 610695"/>
                    <a:gd name="connsiteY1770" fmla="*/ 428260 h 893476"/>
                    <a:gd name="connsiteX1771" fmla="*/ 40731 w 610695"/>
                    <a:gd name="connsiteY1771" fmla="*/ 427117 h 893476"/>
                    <a:gd name="connsiteX1772" fmla="*/ 42914 w 610695"/>
                    <a:gd name="connsiteY1772" fmla="*/ 423168 h 893476"/>
                    <a:gd name="connsiteX1773" fmla="*/ 48629 w 610695"/>
                    <a:gd name="connsiteY1773" fmla="*/ 422648 h 893476"/>
                    <a:gd name="connsiteX1774" fmla="*/ 50502 w 610695"/>
                    <a:gd name="connsiteY1774" fmla="*/ 422231 h 893476"/>
                    <a:gd name="connsiteX1775" fmla="*/ 51435 w 610695"/>
                    <a:gd name="connsiteY1775" fmla="*/ 418493 h 893476"/>
                    <a:gd name="connsiteX1776" fmla="*/ 49879 w 610695"/>
                    <a:gd name="connsiteY1776" fmla="*/ 415477 h 893476"/>
                    <a:gd name="connsiteX1777" fmla="*/ 46966 w 610695"/>
                    <a:gd name="connsiteY1777" fmla="*/ 416830 h 893476"/>
                    <a:gd name="connsiteX1778" fmla="*/ 45410 w 610695"/>
                    <a:gd name="connsiteY1778" fmla="*/ 418282 h 893476"/>
                    <a:gd name="connsiteX1779" fmla="*/ 38969 w 610695"/>
                    <a:gd name="connsiteY1779" fmla="*/ 417556 h 893476"/>
                    <a:gd name="connsiteX1780" fmla="*/ 34393 w 610695"/>
                    <a:gd name="connsiteY1780" fmla="*/ 416516 h 893476"/>
                    <a:gd name="connsiteX1781" fmla="*/ 30135 w 610695"/>
                    <a:gd name="connsiteY1781" fmla="*/ 412567 h 893476"/>
                    <a:gd name="connsiteX1782" fmla="*/ 31381 w 610695"/>
                    <a:gd name="connsiteY1782" fmla="*/ 409035 h 893476"/>
                    <a:gd name="connsiteX1783" fmla="*/ 31278 w 610695"/>
                    <a:gd name="connsiteY1783" fmla="*/ 407166 h 893476"/>
                    <a:gd name="connsiteX1784" fmla="*/ 30032 w 610695"/>
                    <a:gd name="connsiteY1784" fmla="*/ 406956 h 893476"/>
                    <a:gd name="connsiteX1785" fmla="*/ 28158 w 610695"/>
                    <a:gd name="connsiteY1785" fmla="*/ 409658 h 893476"/>
                    <a:gd name="connsiteX1786" fmla="*/ 26392 w 610695"/>
                    <a:gd name="connsiteY1786" fmla="*/ 412361 h 893476"/>
                    <a:gd name="connsiteX1787" fmla="*/ 25249 w 610695"/>
                    <a:gd name="connsiteY1787" fmla="*/ 412774 h 893476"/>
                    <a:gd name="connsiteX1788" fmla="*/ 21923 w 610695"/>
                    <a:gd name="connsiteY1788" fmla="*/ 409452 h 893476"/>
                    <a:gd name="connsiteX1789" fmla="*/ 23277 w 610695"/>
                    <a:gd name="connsiteY1789" fmla="*/ 406646 h 893476"/>
                    <a:gd name="connsiteX1790" fmla="*/ 21923 w 610695"/>
                    <a:gd name="connsiteY1790" fmla="*/ 406023 h 893476"/>
                    <a:gd name="connsiteX1791" fmla="*/ 19225 w 610695"/>
                    <a:gd name="connsiteY1791" fmla="*/ 405086 h 893476"/>
                    <a:gd name="connsiteX1792" fmla="*/ 19121 w 610695"/>
                    <a:gd name="connsiteY1792" fmla="*/ 398851 h 893476"/>
                    <a:gd name="connsiteX1793" fmla="*/ 22963 w 610695"/>
                    <a:gd name="connsiteY1793" fmla="*/ 397395 h 893476"/>
                    <a:gd name="connsiteX1794" fmla="*/ 25356 w 610695"/>
                    <a:gd name="connsiteY1794" fmla="*/ 394799 h 893476"/>
                    <a:gd name="connsiteX1795" fmla="*/ 31587 w 610695"/>
                    <a:gd name="connsiteY1795" fmla="*/ 394486 h 893476"/>
                    <a:gd name="connsiteX1796" fmla="*/ 35123 w 610695"/>
                    <a:gd name="connsiteY1796" fmla="*/ 394279 h 893476"/>
                    <a:gd name="connsiteX1797" fmla="*/ 41148 w 610695"/>
                    <a:gd name="connsiteY1797" fmla="*/ 395839 h 893476"/>
                    <a:gd name="connsiteX1798" fmla="*/ 46657 w 610695"/>
                    <a:gd name="connsiteY1798" fmla="*/ 396982 h 893476"/>
                    <a:gd name="connsiteX1799" fmla="*/ 48216 w 610695"/>
                    <a:gd name="connsiteY1799" fmla="*/ 395216 h 893476"/>
                    <a:gd name="connsiteX1800" fmla="*/ 45930 w 610695"/>
                    <a:gd name="connsiteY1800" fmla="*/ 393760 h 893476"/>
                    <a:gd name="connsiteX1801" fmla="*/ 42501 w 610695"/>
                    <a:gd name="connsiteY1801" fmla="*/ 393240 h 893476"/>
                    <a:gd name="connsiteX1802" fmla="*/ 40319 w 610695"/>
                    <a:gd name="connsiteY1802" fmla="*/ 391577 h 893476"/>
                    <a:gd name="connsiteX1803" fmla="*/ 42708 w 610695"/>
                    <a:gd name="connsiteY1803" fmla="*/ 390017 h 893476"/>
                    <a:gd name="connsiteX1804" fmla="*/ 46760 w 610695"/>
                    <a:gd name="connsiteY1804" fmla="*/ 387838 h 893476"/>
                    <a:gd name="connsiteX1805" fmla="*/ 51022 w 610695"/>
                    <a:gd name="connsiteY1805" fmla="*/ 387421 h 893476"/>
                    <a:gd name="connsiteX1806" fmla="*/ 56321 w 610695"/>
                    <a:gd name="connsiteY1806" fmla="*/ 386798 h 893476"/>
                    <a:gd name="connsiteX1807" fmla="*/ 62036 w 610695"/>
                    <a:gd name="connsiteY1807" fmla="*/ 388564 h 893476"/>
                    <a:gd name="connsiteX1808" fmla="*/ 64528 w 610695"/>
                    <a:gd name="connsiteY1808" fmla="*/ 391474 h 893476"/>
                    <a:gd name="connsiteX1809" fmla="*/ 66191 w 610695"/>
                    <a:gd name="connsiteY1809" fmla="*/ 392410 h 893476"/>
                    <a:gd name="connsiteX1810" fmla="*/ 67334 w 610695"/>
                    <a:gd name="connsiteY1810" fmla="*/ 390954 h 893476"/>
                    <a:gd name="connsiteX1811" fmla="*/ 65881 w 610695"/>
                    <a:gd name="connsiteY1811" fmla="*/ 388878 h 893476"/>
                    <a:gd name="connsiteX1812" fmla="*/ 64008 w 610695"/>
                    <a:gd name="connsiteY1812" fmla="*/ 385862 h 893476"/>
                    <a:gd name="connsiteX1813" fmla="*/ 66608 w 610695"/>
                    <a:gd name="connsiteY1813" fmla="*/ 385135 h 893476"/>
                    <a:gd name="connsiteX1814" fmla="*/ 68997 w 610695"/>
                    <a:gd name="connsiteY1814" fmla="*/ 385552 h 893476"/>
                    <a:gd name="connsiteX1815" fmla="*/ 69620 w 610695"/>
                    <a:gd name="connsiteY1815" fmla="*/ 384512 h 893476"/>
                    <a:gd name="connsiteX1816" fmla="*/ 69207 w 610695"/>
                    <a:gd name="connsiteY1816" fmla="*/ 380563 h 893476"/>
                    <a:gd name="connsiteX1817" fmla="*/ 68167 w 610695"/>
                    <a:gd name="connsiteY1817" fmla="*/ 377964 h 893476"/>
                    <a:gd name="connsiteX1818" fmla="*/ 65568 w 610695"/>
                    <a:gd name="connsiteY1818" fmla="*/ 373289 h 893476"/>
                    <a:gd name="connsiteX1819" fmla="*/ 63282 w 610695"/>
                    <a:gd name="connsiteY1819" fmla="*/ 372352 h 893476"/>
                    <a:gd name="connsiteX1820" fmla="*/ 58400 w 610695"/>
                    <a:gd name="connsiteY1820" fmla="*/ 373082 h 893476"/>
                    <a:gd name="connsiteX1821" fmla="*/ 57777 w 610695"/>
                    <a:gd name="connsiteY1821" fmla="*/ 377444 h 893476"/>
                    <a:gd name="connsiteX1822" fmla="*/ 54554 w 610695"/>
                    <a:gd name="connsiteY1822" fmla="*/ 378694 h 893476"/>
                    <a:gd name="connsiteX1823" fmla="*/ 51749 w 610695"/>
                    <a:gd name="connsiteY1823" fmla="*/ 380563 h 893476"/>
                    <a:gd name="connsiteX1824" fmla="*/ 46863 w 610695"/>
                    <a:gd name="connsiteY1824" fmla="*/ 380770 h 893476"/>
                    <a:gd name="connsiteX1825" fmla="*/ 46137 w 610695"/>
                    <a:gd name="connsiteY1825" fmla="*/ 377547 h 893476"/>
                    <a:gd name="connsiteX1826" fmla="*/ 44474 w 610695"/>
                    <a:gd name="connsiteY1826" fmla="*/ 374745 h 893476"/>
                    <a:gd name="connsiteX1827" fmla="*/ 42291 w 610695"/>
                    <a:gd name="connsiteY1827" fmla="*/ 374122 h 893476"/>
                    <a:gd name="connsiteX1828" fmla="*/ 41462 w 610695"/>
                    <a:gd name="connsiteY1828" fmla="*/ 375158 h 893476"/>
                    <a:gd name="connsiteX1829" fmla="*/ 43331 w 610695"/>
                    <a:gd name="connsiteY1829" fmla="*/ 376511 h 893476"/>
                    <a:gd name="connsiteX1830" fmla="*/ 43331 w 610695"/>
                    <a:gd name="connsiteY1830" fmla="*/ 379420 h 893476"/>
                    <a:gd name="connsiteX1831" fmla="*/ 42394 w 610695"/>
                    <a:gd name="connsiteY1831" fmla="*/ 381290 h 893476"/>
                    <a:gd name="connsiteX1832" fmla="*/ 39176 w 610695"/>
                    <a:gd name="connsiteY1832" fmla="*/ 382330 h 893476"/>
                    <a:gd name="connsiteX1833" fmla="*/ 37409 w 610695"/>
                    <a:gd name="connsiteY1833" fmla="*/ 383056 h 893476"/>
                    <a:gd name="connsiteX1834" fmla="*/ 34913 w 610695"/>
                    <a:gd name="connsiteY1834" fmla="*/ 381290 h 893476"/>
                    <a:gd name="connsiteX1835" fmla="*/ 31798 w 610695"/>
                    <a:gd name="connsiteY1835" fmla="*/ 379627 h 893476"/>
                    <a:gd name="connsiteX1836" fmla="*/ 28575 w 610695"/>
                    <a:gd name="connsiteY1836" fmla="*/ 378694 h 893476"/>
                    <a:gd name="connsiteX1837" fmla="*/ 30444 w 610695"/>
                    <a:gd name="connsiteY1837" fmla="*/ 376198 h 893476"/>
                    <a:gd name="connsiteX1838" fmla="*/ 33564 w 610695"/>
                    <a:gd name="connsiteY1838" fmla="*/ 374638 h 893476"/>
                    <a:gd name="connsiteX1839" fmla="*/ 35850 w 610695"/>
                    <a:gd name="connsiteY1839" fmla="*/ 372562 h 893476"/>
                    <a:gd name="connsiteX1840" fmla="*/ 36370 w 610695"/>
                    <a:gd name="connsiteY1840" fmla="*/ 369963 h 893476"/>
                    <a:gd name="connsiteX1841" fmla="*/ 35639 w 610695"/>
                    <a:gd name="connsiteY1841" fmla="*/ 369550 h 893476"/>
                    <a:gd name="connsiteX1842" fmla="*/ 34393 w 610695"/>
                    <a:gd name="connsiteY1842" fmla="*/ 371003 h 893476"/>
                    <a:gd name="connsiteX1843" fmla="*/ 31484 w 610695"/>
                    <a:gd name="connsiteY1843" fmla="*/ 372872 h 893476"/>
                    <a:gd name="connsiteX1844" fmla="*/ 28472 w 610695"/>
                    <a:gd name="connsiteY1844" fmla="*/ 374015 h 893476"/>
                    <a:gd name="connsiteX1845" fmla="*/ 26603 w 610695"/>
                    <a:gd name="connsiteY1845" fmla="*/ 373602 h 893476"/>
                    <a:gd name="connsiteX1846" fmla="*/ 23900 w 610695"/>
                    <a:gd name="connsiteY1846" fmla="*/ 371939 h 893476"/>
                    <a:gd name="connsiteX1847" fmla="*/ 26499 w 610695"/>
                    <a:gd name="connsiteY1847" fmla="*/ 370066 h 893476"/>
                    <a:gd name="connsiteX1848" fmla="*/ 29095 w 610695"/>
                    <a:gd name="connsiteY1848" fmla="*/ 367264 h 893476"/>
                    <a:gd name="connsiteX1849" fmla="*/ 30341 w 610695"/>
                    <a:gd name="connsiteY1849" fmla="*/ 365704 h 893476"/>
                    <a:gd name="connsiteX1850" fmla="*/ 30135 w 610695"/>
                    <a:gd name="connsiteY1850" fmla="*/ 363938 h 893476"/>
                    <a:gd name="connsiteX1851" fmla="*/ 27329 w 610695"/>
                    <a:gd name="connsiteY1851" fmla="*/ 364248 h 893476"/>
                    <a:gd name="connsiteX1852" fmla="*/ 25769 w 610695"/>
                    <a:gd name="connsiteY1852" fmla="*/ 365704 h 893476"/>
                    <a:gd name="connsiteX1853" fmla="*/ 23586 w 610695"/>
                    <a:gd name="connsiteY1853" fmla="*/ 367677 h 893476"/>
                    <a:gd name="connsiteX1854" fmla="*/ 20574 w 610695"/>
                    <a:gd name="connsiteY1854" fmla="*/ 368820 h 893476"/>
                    <a:gd name="connsiteX1855" fmla="*/ 17768 w 610695"/>
                    <a:gd name="connsiteY1855" fmla="*/ 368923 h 893476"/>
                    <a:gd name="connsiteX1856" fmla="*/ 16832 w 610695"/>
                    <a:gd name="connsiteY1856" fmla="*/ 367471 h 893476"/>
                    <a:gd name="connsiteX1857" fmla="*/ 19121 w 610695"/>
                    <a:gd name="connsiteY1857" fmla="*/ 365081 h 893476"/>
                    <a:gd name="connsiteX1858" fmla="*/ 17768 w 610695"/>
                    <a:gd name="connsiteY1858" fmla="*/ 364454 h 893476"/>
                    <a:gd name="connsiteX1859" fmla="*/ 14756 w 610695"/>
                    <a:gd name="connsiteY1859" fmla="*/ 364351 h 893476"/>
                    <a:gd name="connsiteX1860" fmla="*/ 14236 w 610695"/>
                    <a:gd name="connsiteY1860" fmla="*/ 362172 h 893476"/>
                    <a:gd name="connsiteX1861" fmla="*/ 12573 w 610695"/>
                    <a:gd name="connsiteY1861" fmla="*/ 362275 h 893476"/>
                    <a:gd name="connsiteX1862" fmla="*/ 11327 w 610695"/>
                    <a:gd name="connsiteY1862" fmla="*/ 363522 h 893476"/>
                    <a:gd name="connsiteX1863" fmla="*/ 9247 w 610695"/>
                    <a:gd name="connsiteY1863" fmla="*/ 362482 h 893476"/>
                    <a:gd name="connsiteX1864" fmla="*/ 7168 w 610695"/>
                    <a:gd name="connsiteY1864" fmla="*/ 359156 h 893476"/>
                    <a:gd name="connsiteX1865" fmla="*/ 7688 w 610695"/>
                    <a:gd name="connsiteY1865" fmla="*/ 355937 h 893476"/>
                    <a:gd name="connsiteX1866" fmla="*/ 6132 w 610695"/>
                    <a:gd name="connsiteY1866" fmla="*/ 355310 h 893476"/>
                    <a:gd name="connsiteX1867" fmla="*/ 4155 w 610695"/>
                    <a:gd name="connsiteY1867" fmla="*/ 356560 h 893476"/>
                    <a:gd name="connsiteX1868" fmla="*/ 2596 w 610695"/>
                    <a:gd name="connsiteY1868" fmla="*/ 356350 h 893476"/>
                    <a:gd name="connsiteX1869" fmla="*/ 2080 w 610695"/>
                    <a:gd name="connsiteY1869" fmla="*/ 352818 h 893476"/>
                    <a:gd name="connsiteX1870" fmla="*/ 0 w 610695"/>
                    <a:gd name="connsiteY1870" fmla="*/ 347829 h 893476"/>
                    <a:gd name="connsiteX1871" fmla="*/ 2183 w 610695"/>
                    <a:gd name="connsiteY1871" fmla="*/ 343571 h 893476"/>
                    <a:gd name="connsiteX1872" fmla="*/ 2596 w 610695"/>
                    <a:gd name="connsiteY1872" fmla="*/ 338582 h 89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Lst>
                  <a:rect l="l" t="t" r="r" b="b"/>
                  <a:pathLst>
                    <a:path w="610695" h="893476">
                      <a:moveTo>
                        <a:pt x="4155" y="332867"/>
                      </a:moveTo>
                      <a:lnTo>
                        <a:pt x="12676" y="331621"/>
                      </a:lnTo>
                      <a:lnTo>
                        <a:pt x="19745" y="327672"/>
                      </a:lnTo>
                      <a:lnTo>
                        <a:pt x="22860" y="327672"/>
                      </a:lnTo>
                      <a:lnTo>
                        <a:pt x="24317" y="324763"/>
                      </a:lnTo>
                      <a:lnTo>
                        <a:pt x="30758" y="322060"/>
                      </a:lnTo>
                      <a:lnTo>
                        <a:pt x="32421" y="319357"/>
                      </a:lnTo>
                      <a:lnTo>
                        <a:pt x="36159" y="319357"/>
                      </a:lnTo>
                      <a:lnTo>
                        <a:pt x="39695" y="312499"/>
                      </a:lnTo>
                      <a:lnTo>
                        <a:pt x="45097" y="306681"/>
                      </a:lnTo>
                      <a:lnTo>
                        <a:pt x="53205" y="306681"/>
                      </a:lnTo>
                      <a:lnTo>
                        <a:pt x="57777" y="302109"/>
                      </a:lnTo>
                      <a:lnTo>
                        <a:pt x="61932" y="302109"/>
                      </a:lnTo>
                      <a:lnTo>
                        <a:pt x="65048" y="302109"/>
                      </a:lnTo>
                      <a:lnTo>
                        <a:pt x="70037" y="304395"/>
                      </a:lnTo>
                      <a:lnTo>
                        <a:pt x="71493" y="299200"/>
                      </a:lnTo>
                      <a:lnTo>
                        <a:pt x="75855" y="294628"/>
                      </a:lnTo>
                      <a:lnTo>
                        <a:pt x="75855" y="291509"/>
                      </a:lnTo>
                      <a:lnTo>
                        <a:pt x="80427" y="287353"/>
                      </a:lnTo>
                      <a:lnTo>
                        <a:pt x="82300" y="280702"/>
                      </a:lnTo>
                      <a:lnTo>
                        <a:pt x="80220" y="273221"/>
                      </a:lnTo>
                      <a:lnTo>
                        <a:pt x="78768" y="264700"/>
                      </a:lnTo>
                      <a:lnTo>
                        <a:pt x="80637" y="255349"/>
                      </a:lnTo>
                      <a:lnTo>
                        <a:pt x="88118" y="252230"/>
                      </a:lnTo>
                      <a:lnTo>
                        <a:pt x="90404" y="245995"/>
                      </a:lnTo>
                      <a:lnTo>
                        <a:pt x="88948" y="239967"/>
                      </a:lnTo>
                      <a:lnTo>
                        <a:pt x="87285" y="245995"/>
                      </a:lnTo>
                      <a:lnTo>
                        <a:pt x="84792" y="250567"/>
                      </a:lnTo>
                      <a:lnTo>
                        <a:pt x="81677" y="250361"/>
                      </a:lnTo>
                      <a:lnTo>
                        <a:pt x="78141" y="248904"/>
                      </a:lnTo>
                      <a:lnTo>
                        <a:pt x="74609" y="253686"/>
                      </a:lnTo>
                      <a:lnTo>
                        <a:pt x="70037" y="253270"/>
                      </a:lnTo>
                      <a:lnTo>
                        <a:pt x="66504" y="250150"/>
                      </a:lnTo>
                      <a:lnTo>
                        <a:pt x="60269" y="249527"/>
                      </a:lnTo>
                      <a:lnTo>
                        <a:pt x="56114" y="243709"/>
                      </a:lnTo>
                      <a:lnTo>
                        <a:pt x="57567" y="234565"/>
                      </a:lnTo>
                      <a:lnTo>
                        <a:pt x="63179" y="226874"/>
                      </a:lnTo>
                      <a:lnTo>
                        <a:pt x="62972" y="222718"/>
                      </a:lnTo>
                      <a:lnTo>
                        <a:pt x="66921" y="221266"/>
                      </a:lnTo>
                      <a:lnTo>
                        <a:pt x="69620" y="215654"/>
                      </a:lnTo>
                      <a:lnTo>
                        <a:pt x="73362" y="213158"/>
                      </a:lnTo>
                      <a:lnTo>
                        <a:pt x="75232" y="210042"/>
                      </a:lnTo>
                      <a:lnTo>
                        <a:pt x="81467" y="209002"/>
                      </a:lnTo>
                      <a:lnTo>
                        <a:pt x="80427" y="202767"/>
                      </a:lnTo>
                      <a:lnTo>
                        <a:pt x="83546" y="200898"/>
                      </a:lnTo>
                      <a:lnTo>
                        <a:pt x="83129" y="197779"/>
                      </a:lnTo>
                      <a:lnTo>
                        <a:pt x="90404" y="189051"/>
                      </a:lnTo>
                      <a:lnTo>
                        <a:pt x="92067" y="195909"/>
                      </a:lnTo>
                      <a:lnTo>
                        <a:pt x="94976" y="202767"/>
                      </a:lnTo>
                      <a:lnTo>
                        <a:pt x="97262" y="203184"/>
                      </a:lnTo>
                      <a:lnTo>
                        <a:pt x="97262" y="200481"/>
                      </a:lnTo>
                      <a:lnTo>
                        <a:pt x="94143" y="195703"/>
                      </a:lnTo>
                      <a:lnTo>
                        <a:pt x="93107" y="189051"/>
                      </a:lnTo>
                      <a:lnTo>
                        <a:pt x="92067" y="186972"/>
                      </a:lnTo>
                      <a:lnTo>
                        <a:pt x="97262" y="182400"/>
                      </a:lnTo>
                      <a:lnTo>
                        <a:pt x="101834" y="182400"/>
                      </a:lnTo>
                      <a:lnTo>
                        <a:pt x="105160" y="186349"/>
                      </a:lnTo>
                      <a:lnTo>
                        <a:pt x="108899" y="190921"/>
                      </a:lnTo>
                      <a:lnTo>
                        <a:pt x="111185" y="197156"/>
                      </a:lnTo>
                      <a:lnTo>
                        <a:pt x="112224" y="200688"/>
                      </a:lnTo>
                      <a:lnTo>
                        <a:pt x="114098" y="201521"/>
                      </a:lnTo>
                      <a:lnTo>
                        <a:pt x="119082" y="200065"/>
                      </a:lnTo>
                      <a:lnTo>
                        <a:pt x="123031" y="198402"/>
                      </a:lnTo>
                      <a:lnTo>
                        <a:pt x="120956" y="193830"/>
                      </a:lnTo>
                      <a:lnTo>
                        <a:pt x="117213" y="184896"/>
                      </a:lnTo>
                      <a:lnTo>
                        <a:pt x="113264" y="179701"/>
                      </a:lnTo>
                      <a:lnTo>
                        <a:pt x="112847" y="173879"/>
                      </a:lnTo>
                      <a:lnTo>
                        <a:pt x="111185" y="170763"/>
                      </a:lnTo>
                      <a:lnTo>
                        <a:pt x="115761" y="165568"/>
                      </a:lnTo>
                      <a:lnTo>
                        <a:pt x="117213" y="160786"/>
                      </a:lnTo>
                      <a:lnTo>
                        <a:pt x="113264" y="153928"/>
                      </a:lnTo>
                      <a:lnTo>
                        <a:pt x="110978" y="148527"/>
                      </a:lnTo>
                      <a:lnTo>
                        <a:pt x="114721" y="143744"/>
                      </a:lnTo>
                      <a:lnTo>
                        <a:pt x="119499" y="139172"/>
                      </a:lnTo>
                      <a:lnTo>
                        <a:pt x="123031" y="138343"/>
                      </a:lnTo>
                      <a:lnTo>
                        <a:pt x="126151" y="142292"/>
                      </a:lnTo>
                      <a:lnTo>
                        <a:pt x="127397" y="148527"/>
                      </a:lnTo>
                      <a:lnTo>
                        <a:pt x="130516" y="154345"/>
                      </a:lnTo>
                      <a:lnTo>
                        <a:pt x="133009" y="158083"/>
                      </a:lnTo>
                      <a:lnTo>
                        <a:pt x="137164" y="159333"/>
                      </a:lnTo>
                      <a:lnTo>
                        <a:pt x="140284" y="156631"/>
                      </a:lnTo>
                      <a:lnTo>
                        <a:pt x="144856" y="156424"/>
                      </a:lnTo>
                      <a:lnTo>
                        <a:pt x="146518" y="159333"/>
                      </a:lnTo>
                      <a:lnTo>
                        <a:pt x="149217" y="162032"/>
                      </a:lnTo>
                      <a:lnTo>
                        <a:pt x="150118" y="161270"/>
                      </a:lnTo>
                      <a:lnTo>
                        <a:pt x="149150" y="158500"/>
                      </a:lnTo>
                      <a:lnTo>
                        <a:pt x="146792" y="154900"/>
                      </a:lnTo>
                      <a:lnTo>
                        <a:pt x="142776" y="153372"/>
                      </a:lnTo>
                      <a:lnTo>
                        <a:pt x="137513" y="150602"/>
                      </a:lnTo>
                      <a:lnTo>
                        <a:pt x="134461" y="146864"/>
                      </a:lnTo>
                      <a:lnTo>
                        <a:pt x="132247" y="140903"/>
                      </a:lnTo>
                      <a:lnTo>
                        <a:pt x="128921" y="136469"/>
                      </a:lnTo>
                      <a:lnTo>
                        <a:pt x="125178" y="135223"/>
                      </a:lnTo>
                      <a:lnTo>
                        <a:pt x="124766" y="133148"/>
                      </a:lnTo>
                      <a:lnTo>
                        <a:pt x="128091" y="129544"/>
                      </a:lnTo>
                      <a:lnTo>
                        <a:pt x="133910" y="124555"/>
                      </a:lnTo>
                      <a:lnTo>
                        <a:pt x="139728" y="119983"/>
                      </a:lnTo>
                      <a:lnTo>
                        <a:pt x="147209" y="118320"/>
                      </a:lnTo>
                      <a:lnTo>
                        <a:pt x="153166" y="116796"/>
                      </a:lnTo>
                      <a:lnTo>
                        <a:pt x="155107" y="117630"/>
                      </a:lnTo>
                      <a:lnTo>
                        <a:pt x="155107" y="115272"/>
                      </a:lnTo>
                      <a:lnTo>
                        <a:pt x="157047" y="113609"/>
                      </a:lnTo>
                      <a:lnTo>
                        <a:pt x="161064" y="115133"/>
                      </a:lnTo>
                      <a:lnTo>
                        <a:pt x="163005" y="112502"/>
                      </a:lnTo>
                      <a:lnTo>
                        <a:pt x="166469" y="108760"/>
                      </a:lnTo>
                      <a:lnTo>
                        <a:pt x="173395" y="108760"/>
                      </a:lnTo>
                      <a:lnTo>
                        <a:pt x="175891" y="114165"/>
                      </a:lnTo>
                      <a:lnTo>
                        <a:pt x="178661" y="120678"/>
                      </a:lnTo>
                      <a:lnTo>
                        <a:pt x="178661" y="129683"/>
                      </a:lnTo>
                      <a:lnTo>
                        <a:pt x="179491" y="137025"/>
                      </a:lnTo>
                      <a:lnTo>
                        <a:pt x="179491" y="143260"/>
                      </a:lnTo>
                      <a:lnTo>
                        <a:pt x="176998" y="149078"/>
                      </a:lnTo>
                      <a:lnTo>
                        <a:pt x="178244" y="151852"/>
                      </a:lnTo>
                      <a:lnTo>
                        <a:pt x="183094" y="151297"/>
                      </a:lnTo>
                      <a:lnTo>
                        <a:pt x="186281" y="145613"/>
                      </a:lnTo>
                      <a:lnTo>
                        <a:pt x="186281" y="139934"/>
                      </a:lnTo>
                      <a:lnTo>
                        <a:pt x="185035" y="133838"/>
                      </a:lnTo>
                      <a:lnTo>
                        <a:pt x="186976" y="132592"/>
                      </a:lnTo>
                      <a:lnTo>
                        <a:pt x="191409" y="133699"/>
                      </a:lnTo>
                      <a:lnTo>
                        <a:pt x="195147" y="133838"/>
                      </a:lnTo>
                      <a:lnTo>
                        <a:pt x="198195" y="135779"/>
                      </a:lnTo>
                      <a:lnTo>
                        <a:pt x="200136" y="137581"/>
                      </a:lnTo>
                      <a:lnTo>
                        <a:pt x="204986" y="138271"/>
                      </a:lnTo>
                      <a:lnTo>
                        <a:pt x="208173" y="141875"/>
                      </a:lnTo>
                      <a:lnTo>
                        <a:pt x="209975" y="145062"/>
                      </a:lnTo>
                      <a:lnTo>
                        <a:pt x="211360" y="148388"/>
                      </a:lnTo>
                      <a:lnTo>
                        <a:pt x="213574" y="150051"/>
                      </a:lnTo>
                      <a:lnTo>
                        <a:pt x="215793" y="153928"/>
                      </a:lnTo>
                      <a:lnTo>
                        <a:pt x="218424" y="157948"/>
                      </a:lnTo>
                      <a:lnTo>
                        <a:pt x="220504" y="157115"/>
                      </a:lnTo>
                      <a:lnTo>
                        <a:pt x="219258" y="154067"/>
                      </a:lnTo>
                      <a:lnTo>
                        <a:pt x="218563" y="149634"/>
                      </a:lnTo>
                      <a:lnTo>
                        <a:pt x="215376" y="147832"/>
                      </a:lnTo>
                      <a:lnTo>
                        <a:pt x="212606" y="146586"/>
                      </a:lnTo>
                      <a:lnTo>
                        <a:pt x="211777" y="142843"/>
                      </a:lnTo>
                      <a:lnTo>
                        <a:pt x="209141" y="139517"/>
                      </a:lnTo>
                      <a:lnTo>
                        <a:pt x="207478" y="136196"/>
                      </a:lnTo>
                      <a:lnTo>
                        <a:pt x="207756" y="134116"/>
                      </a:lnTo>
                      <a:lnTo>
                        <a:pt x="210526" y="135918"/>
                      </a:lnTo>
                      <a:lnTo>
                        <a:pt x="213297" y="139105"/>
                      </a:lnTo>
                      <a:lnTo>
                        <a:pt x="216761" y="138132"/>
                      </a:lnTo>
                      <a:lnTo>
                        <a:pt x="219531" y="140490"/>
                      </a:lnTo>
                      <a:lnTo>
                        <a:pt x="222718" y="139379"/>
                      </a:lnTo>
                      <a:lnTo>
                        <a:pt x="222718" y="133148"/>
                      </a:lnTo>
                      <a:lnTo>
                        <a:pt x="220087" y="131620"/>
                      </a:lnTo>
                      <a:lnTo>
                        <a:pt x="216761" y="126357"/>
                      </a:lnTo>
                      <a:lnTo>
                        <a:pt x="212745" y="121924"/>
                      </a:lnTo>
                      <a:lnTo>
                        <a:pt x="209836" y="115550"/>
                      </a:lnTo>
                      <a:lnTo>
                        <a:pt x="210248" y="113609"/>
                      </a:lnTo>
                      <a:lnTo>
                        <a:pt x="209558" y="108069"/>
                      </a:lnTo>
                      <a:lnTo>
                        <a:pt x="208725" y="103219"/>
                      </a:lnTo>
                      <a:lnTo>
                        <a:pt x="206371" y="98786"/>
                      </a:lnTo>
                      <a:lnTo>
                        <a:pt x="206371" y="94214"/>
                      </a:lnTo>
                      <a:lnTo>
                        <a:pt x="209280" y="92829"/>
                      </a:lnTo>
                      <a:lnTo>
                        <a:pt x="213162" y="93520"/>
                      </a:lnTo>
                      <a:lnTo>
                        <a:pt x="218146" y="93797"/>
                      </a:lnTo>
                      <a:lnTo>
                        <a:pt x="221750" y="96429"/>
                      </a:lnTo>
                      <a:lnTo>
                        <a:pt x="224659" y="98231"/>
                      </a:lnTo>
                      <a:lnTo>
                        <a:pt x="227290" y="103358"/>
                      </a:lnTo>
                      <a:lnTo>
                        <a:pt x="229509" y="108482"/>
                      </a:lnTo>
                      <a:lnTo>
                        <a:pt x="232557" y="109315"/>
                      </a:lnTo>
                      <a:lnTo>
                        <a:pt x="236851" y="111256"/>
                      </a:lnTo>
                      <a:lnTo>
                        <a:pt x="239621" y="116241"/>
                      </a:lnTo>
                      <a:lnTo>
                        <a:pt x="238653" y="118459"/>
                      </a:lnTo>
                      <a:lnTo>
                        <a:pt x="241423" y="119428"/>
                      </a:lnTo>
                      <a:lnTo>
                        <a:pt x="245582" y="121091"/>
                      </a:lnTo>
                      <a:lnTo>
                        <a:pt x="250289" y="122615"/>
                      </a:lnTo>
                      <a:lnTo>
                        <a:pt x="252091" y="125524"/>
                      </a:lnTo>
                      <a:lnTo>
                        <a:pt x="254449" y="129544"/>
                      </a:lnTo>
                      <a:lnTo>
                        <a:pt x="255139" y="135084"/>
                      </a:lnTo>
                      <a:lnTo>
                        <a:pt x="259576" y="136886"/>
                      </a:lnTo>
                      <a:lnTo>
                        <a:pt x="261513" y="140073"/>
                      </a:lnTo>
                      <a:lnTo>
                        <a:pt x="263315" y="144089"/>
                      </a:lnTo>
                      <a:lnTo>
                        <a:pt x="263315" y="146447"/>
                      </a:lnTo>
                      <a:lnTo>
                        <a:pt x="267331" y="146725"/>
                      </a:lnTo>
                      <a:lnTo>
                        <a:pt x="268165" y="148388"/>
                      </a:lnTo>
                      <a:lnTo>
                        <a:pt x="270657" y="147693"/>
                      </a:lnTo>
                      <a:lnTo>
                        <a:pt x="272598" y="143538"/>
                      </a:lnTo>
                      <a:lnTo>
                        <a:pt x="269966" y="138827"/>
                      </a:lnTo>
                      <a:lnTo>
                        <a:pt x="269688" y="135918"/>
                      </a:lnTo>
                      <a:lnTo>
                        <a:pt x="270935" y="133009"/>
                      </a:lnTo>
                      <a:lnTo>
                        <a:pt x="267057" y="131620"/>
                      </a:lnTo>
                      <a:lnTo>
                        <a:pt x="264426" y="128159"/>
                      </a:lnTo>
                      <a:lnTo>
                        <a:pt x="262207" y="120678"/>
                      </a:lnTo>
                      <a:lnTo>
                        <a:pt x="260128" y="115689"/>
                      </a:lnTo>
                      <a:lnTo>
                        <a:pt x="256524" y="114443"/>
                      </a:lnTo>
                      <a:lnTo>
                        <a:pt x="251539" y="108347"/>
                      </a:lnTo>
                      <a:lnTo>
                        <a:pt x="248075" y="104604"/>
                      </a:lnTo>
                      <a:lnTo>
                        <a:pt x="246690" y="104604"/>
                      </a:lnTo>
                      <a:lnTo>
                        <a:pt x="245995" y="98092"/>
                      </a:lnTo>
                      <a:lnTo>
                        <a:pt x="244610" y="93936"/>
                      </a:lnTo>
                      <a:lnTo>
                        <a:pt x="241284" y="88670"/>
                      </a:lnTo>
                      <a:lnTo>
                        <a:pt x="240871" y="84792"/>
                      </a:lnTo>
                      <a:lnTo>
                        <a:pt x="242534" y="83407"/>
                      </a:lnTo>
                      <a:lnTo>
                        <a:pt x="246690" y="84376"/>
                      </a:lnTo>
                      <a:lnTo>
                        <a:pt x="248491" y="83407"/>
                      </a:lnTo>
                      <a:lnTo>
                        <a:pt x="247106" y="81467"/>
                      </a:lnTo>
                      <a:lnTo>
                        <a:pt x="248491" y="80772"/>
                      </a:lnTo>
                      <a:lnTo>
                        <a:pt x="251539" y="80772"/>
                      </a:lnTo>
                      <a:lnTo>
                        <a:pt x="254449" y="82296"/>
                      </a:lnTo>
                      <a:lnTo>
                        <a:pt x="257497" y="85900"/>
                      </a:lnTo>
                      <a:lnTo>
                        <a:pt x="260683" y="89225"/>
                      </a:lnTo>
                      <a:lnTo>
                        <a:pt x="264148" y="92135"/>
                      </a:lnTo>
                      <a:lnTo>
                        <a:pt x="265394" y="95044"/>
                      </a:lnTo>
                      <a:lnTo>
                        <a:pt x="265533" y="99338"/>
                      </a:lnTo>
                      <a:lnTo>
                        <a:pt x="268303" y="100449"/>
                      </a:lnTo>
                      <a:lnTo>
                        <a:pt x="269827" y="103358"/>
                      </a:lnTo>
                      <a:lnTo>
                        <a:pt x="268994" y="106684"/>
                      </a:lnTo>
                      <a:lnTo>
                        <a:pt x="265255" y="110978"/>
                      </a:lnTo>
                      <a:lnTo>
                        <a:pt x="262898" y="113609"/>
                      </a:lnTo>
                      <a:lnTo>
                        <a:pt x="263870" y="116657"/>
                      </a:lnTo>
                      <a:lnTo>
                        <a:pt x="265533" y="120678"/>
                      </a:lnTo>
                      <a:lnTo>
                        <a:pt x="267196" y="124555"/>
                      </a:lnTo>
                      <a:lnTo>
                        <a:pt x="271351" y="124277"/>
                      </a:lnTo>
                      <a:lnTo>
                        <a:pt x="270796" y="121924"/>
                      </a:lnTo>
                      <a:lnTo>
                        <a:pt x="268303" y="120678"/>
                      </a:lnTo>
                      <a:lnTo>
                        <a:pt x="266918" y="116241"/>
                      </a:lnTo>
                      <a:lnTo>
                        <a:pt x="267057" y="113609"/>
                      </a:lnTo>
                      <a:lnTo>
                        <a:pt x="269688" y="110145"/>
                      </a:lnTo>
                      <a:lnTo>
                        <a:pt x="272598" y="109176"/>
                      </a:lnTo>
                      <a:lnTo>
                        <a:pt x="276340" y="110561"/>
                      </a:lnTo>
                      <a:lnTo>
                        <a:pt x="279110" y="111947"/>
                      </a:lnTo>
                      <a:lnTo>
                        <a:pt x="283404" y="112919"/>
                      </a:lnTo>
                      <a:lnTo>
                        <a:pt x="285762" y="114165"/>
                      </a:lnTo>
                      <a:lnTo>
                        <a:pt x="287976" y="115550"/>
                      </a:lnTo>
                      <a:lnTo>
                        <a:pt x="289223" y="114026"/>
                      </a:lnTo>
                      <a:lnTo>
                        <a:pt x="288393" y="112224"/>
                      </a:lnTo>
                      <a:lnTo>
                        <a:pt x="286730" y="112224"/>
                      </a:lnTo>
                      <a:lnTo>
                        <a:pt x="284790" y="110284"/>
                      </a:lnTo>
                      <a:lnTo>
                        <a:pt x="281190" y="110561"/>
                      </a:lnTo>
                      <a:lnTo>
                        <a:pt x="278277" y="109176"/>
                      </a:lnTo>
                      <a:lnTo>
                        <a:pt x="275368" y="106128"/>
                      </a:lnTo>
                      <a:lnTo>
                        <a:pt x="275646" y="100032"/>
                      </a:lnTo>
                      <a:lnTo>
                        <a:pt x="272598" y="96568"/>
                      </a:lnTo>
                      <a:lnTo>
                        <a:pt x="268165" y="92412"/>
                      </a:lnTo>
                      <a:lnTo>
                        <a:pt x="268581" y="88809"/>
                      </a:lnTo>
                      <a:lnTo>
                        <a:pt x="264700" y="86316"/>
                      </a:lnTo>
                      <a:lnTo>
                        <a:pt x="263593" y="82713"/>
                      </a:lnTo>
                      <a:lnTo>
                        <a:pt x="259711" y="77724"/>
                      </a:lnTo>
                      <a:lnTo>
                        <a:pt x="258187" y="75787"/>
                      </a:lnTo>
                      <a:lnTo>
                        <a:pt x="259021" y="73152"/>
                      </a:lnTo>
                      <a:lnTo>
                        <a:pt x="262207" y="72461"/>
                      </a:lnTo>
                      <a:lnTo>
                        <a:pt x="265255" y="72461"/>
                      </a:lnTo>
                      <a:lnTo>
                        <a:pt x="267331" y="74676"/>
                      </a:lnTo>
                      <a:lnTo>
                        <a:pt x="272598" y="74954"/>
                      </a:lnTo>
                      <a:lnTo>
                        <a:pt x="274955" y="73708"/>
                      </a:lnTo>
                      <a:lnTo>
                        <a:pt x="279249" y="73291"/>
                      </a:lnTo>
                      <a:lnTo>
                        <a:pt x="286453" y="74263"/>
                      </a:lnTo>
                      <a:lnTo>
                        <a:pt x="290469" y="73708"/>
                      </a:lnTo>
                      <a:lnTo>
                        <a:pt x="291580" y="77033"/>
                      </a:lnTo>
                      <a:lnTo>
                        <a:pt x="291580" y="81328"/>
                      </a:lnTo>
                      <a:lnTo>
                        <a:pt x="294350" y="83268"/>
                      </a:lnTo>
                      <a:lnTo>
                        <a:pt x="294350" y="86594"/>
                      </a:lnTo>
                      <a:lnTo>
                        <a:pt x="292965" y="89781"/>
                      </a:lnTo>
                      <a:lnTo>
                        <a:pt x="294350" y="94353"/>
                      </a:lnTo>
                      <a:lnTo>
                        <a:pt x="295874" y="94905"/>
                      </a:lnTo>
                      <a:lnTo>
                        <a:pt x="296569" y="89781"/>
                      </a:lnTo>
                      <a:lnTo>
                        <a:pt x="296569" y="86316"/>
                      </a:lnTo>
                      <a:lnTo>
                        <a:pt x="297537" y="83546"/>
                      </a:lnTo>
                      <a:lnTo>
                        <a:pt x="295735" y="79248"/>
                      </a:lnTo>
                      <a:lnTo>
                        <a:pt x="294073" y="76339"/>
                      </a:lnTo>
                      <a:lnTo>
                        <a:pt x="296569" y="76061"/>
                      </a:lnTo>
                      <a:lnTo>
                        <a:pt x="299061" y="78280"/>
                      </a:lnTo>
                      <a:lnTo>
                        <a:pt x="300863" y="81744"/>
                      </a:lnTo>
                      <a:lnTo>
                        <a:pt x="303494" y="83824"/>
                      </a:lnTo>
                      <a:lnTo>
                        <a:pt x="305574" y="87146"/>
                      </a:lnTo>
                      <a:lnTo>
                        <a:pt x="307789" y="90194"/>
                      </a:lnTo>
                      <a:lnTo>
                        <a:pt x="309174" y="90472"/>
                      </a:lnTo>
                      <a:lnTo>
                        <a:pt x="311114" y="93520"/>
                      </a:lnTo>
                      <a:lnTo>
                        <a:pt x="311114" y="98786"/>
                      </a:lnTo>
                      <a:lnTo>
                        <a:pt x="311114" y="101695"/>
                      </a:lnTo>
                      <a:lnTo>
                        <a:pt x="313750" y="102525"/>
                      </a:lnTo>
                      <a:lnTo>
                        <a:pt x="313750" y="99199"/>
                      </a:lnTo>
                      <a:lnTo>
                        <a:pt x="313750" y="93520"/>
                      </a:lnTo>
                      <a:lnTo>
                        <a:pt x="311392" y="89364"/>
                      </a:lnTo>
                      <a:lnTo>
                        <a:pt x="311948" y="87146"/>
                      </a:lnTo>
                      <a:lnTo>
                        <a:pt x="312499" y="83407"/>
                      </a:lnTo>
                      <a:lnTo>
                        <a:pt x="310975" y="76617"/>
                      </a:lnTo>
                      <a:lnTo>
                        <a:pt x="305157" y="76339"/>
                      </a:lnTo>
                      <a:lnTo>
                        <a:pt x="302943" y="74541"/>
                      </a:lnTo>
                      <a:lnTo>
                        <a:pt x="301831" y="72461"/>
                      </a:lnTo>
                      <a:lnTo>
                        <a:pt x="298506" y="71215"/>
                      </a:lnTo>
                      <a:lnTo>
                        <a:pt x="295597" y="69275"/>
                      </a:lnTo>
                      <a:lnTo>
                        <a:pt x="293104" y="66778"/>
                      </a:lnTo>
                      <a:lnTo>
                        <a:pt x="287286" y="66778"/>
                      </a:lnTo>
                      <a:lnTo>
                        <a:pt x="280634" y="67473"/>
                      </a:lnTo>
                      <a:lnTo>
                        <a:pt x="272875" y="67751"/>
                      </a:lnTo>
                      <a:lnTo>
                        <a:pt x="273153" y="62762"/>
                      </a:lnTo>
                      <a:lnTo>
                        <a:pt x="271907" y="60960"/>
                      </a:lnTo>
                      <a:lnTo>
                        <a:pt x="269827" y="57083"/>
                      </a:lnTo>
                      <a:lnTo>
                        <a:pt x="265394" y="53479"/>
                      </a:lnTo>
                      <a:lnTo>
                        <a:pt x="262207" y="51677"/>
                      </a:lnTo>
                      <a:lnTo>
                        <a:pt x="261791" y="48077"/>
                      </a:lnTo>
                      <a:lnTo>
                        <a:pt x="263731" y="46276"/>
                      </a:lnTo>
                      <a:lnTo>
                        <a:pt x="267057" y="46276"/>
                      </a:lnTo>
                      <a:lnTo>
                        <a:pt x="267748" y="44057"/>
                      </a:lnTo>
                      <a:lnTo>
                        <a:pt x="270518" y="42950"/>
                      </a:lnTo>
                      <a:lnTo>
                        <a:pt x="274399" y="43779"/>
                      </a:lnTo>
                      <a:lnTo>
                        <a:pt x="278694" y="45442"/>
                      </a:lnTo>
                      <a:lnTo>
                        <a:pt x="282297" y="47383"/>
                      </a:lnTo>
                      <a:lnTo>
                        <a:pt x="283682" y="46692"/>
                      </a:lnTo>
                      <a:lnTo>
                        <a:pt x="282436" y="44474"/>
                      </a:lnTo>
                      <a:lnTo>
                        <a:pt x="280079" y="41843"/>
                      </a:lnTo>
                      <a:lnTo>
                        <a:pt x="277447" y="41148"/>
                      </a:lnTo>
                      <a:lnTo>
                        <a:pt x="274122" y="39207"/>
                      </a:lnTo>
                      <a:lnTo>
                        <a:pt x="275094" y="38378"/>
                      </a:lnTo>
                      <a:lnTo>
                        <a:pt x="278555" y="38378"/>
                      </a:lnTo>
                      <a:lnTo>
                        <a:pt x="282158" y="38929"/>
                      </a:lnTo>
                      <a:lnTo>
                        <a:pt x="283543" y="38378"/>
                      </a:lnTo>
                      <a:lnTo>
                        <a:pt x="286036" y="39207"/>
                      </a:lnTo>
                      <a:lnTo>
                        <a:pt x="288393" y="40319"/>
                      </a:lnTo>
                      <a:lnTo>
                        <a:pt x="292548" y="40041"/>
                      </a:lnTo>
                      <a:lnTo>
                        <a:pt x="293656" y="41148"/>
                      </a:lnTo>
                      <a:lnTo>
                        <a:pt x="292410" y="44335"/>
                      </a:lnTo>
                      <a:lnTo>
                        <a:pt x="292965" y="45859"/>
                      </a:lnTo>
                      <a:lnTo>
                        <a:pt x="296430" y="44613"/>
                      </a:lnTo>
                      <a:lnTo>
                        <a:pt x="298506" y="47105"/>
                      </a:lnTo>
                      <a:lnTo>
                        <a:pt x="299478" y="50709"/>
                      </a:lnTo>
                      <a:lnTo>
                        <a:pt x="302526" y="53340"/>
                      </a:lnTo>
                      <a:lnTo>
                        <a:pt x="305435" y="56944"/>
                      </a:lnTo>
                      <a:lnTo>
                        <a:pt x="310146" y="59297"/>
                      </a:lnTo>
                      <a:lnTo>
                        <a:pt x="314857" y="58884"/>
                      </a:lnTo>
                      <a:lnTo>
                        <a:pt x="318873" y="61099"/>
                      </a:lnTo>
                      <a:lnTo>
                        <a:pt x="321092" y="62484"/>
                      </a:lnTo>
                      <a:lnTo>
                        <a:pt x="321921" y="59853"/>
                      </a:lnTo>
                      <a:lnTo>
                        <a:pt x="320397" y="58051"/>
                      </a:lnTo>
                      <a:lnTo>
                        <a:pt x="320814" y="55281"/>
                      </a:lnTo>
                      <a:lnTo>
                        <a:pt x="322894" y="54173"/>
                      </a:lnTo>
                      <a:lnTo>
                        <a:pt x="329128" y="54586"/>
                      </a:lnTo>
                      <a:lnTo>
                        <a:pt x="335502" y="54035"/>
                      </a:lnTo>
                      <a:lnTo>
                        <a:pt x="338411" y="55971"/>
                      </a:lnTo>
                      <a:lnTo>
                        <a:pt x="338411" y="54035"/>
                      </a:lnTo>
                      <a:lnTo>
                        <a:pt x="334808" y="52372"/>
                      </a:lnTo>
                      <a:lnTo>
                        <a:pt x="332867" y="50709"/>
                      </a:lnTo>
                      <a:lnTo>
                        <a:pt x="329263" y="50570"/>
                      </a:lnTo>
                      <a:lnTo>
                        <a:pt x="327466" y="51955"/>
                      </a:lnTo>
                      <a:lnTo>
                        <a:pt x="321921" y="52233"/>
                      </a:lnTo>
                      <a:lnTo>
                        <a:pt x="320119" y="51125"/>
                      </a:lnTo>
                      <a:lnTo>
                        <a:pt x="321782" y="48212"/>
                      </a:lnTo>
                      <a:lnTo>
                        <a:pt x="327604" y="46415"/>
                      </a:lnTo>
                      <a:lnTo>
                        <a:pt x="331760" y="45720"/>
                      </a:lnTo>
                      <a:lnTo>
                        <a:pt x="336748" y="45164"/>
                      </a:lnTo>
                      <a:lnTo>
                        <a:pt x="341598" y="43367"/>
                      </a:lnTo>
                      <a:lnTo>
                        <a:pt x="345615" y="41704"/>
                      </a:lnTo>
                      <a:lnTo>
                        <a:pt x="352127" y="39207"/>
                      </a:lnTo>
                      <a:lnTo>
                        <a:pt x="349631" y="36298"/>
                      </a:lnTo>
                      <a:lnTo>
                        <a:pt x="346305" y="33528"/>
                      </a:lnTo>
                      <a:lnTo>
                        <a:pt x="343535" y="33528"/>
                      </a:lnTo>
                      <a:lnTo>
                        <a:pt x="338546" y="32834"/>
                      </a:lnTo>
                      <a:lnTo>
                        <a:pt x="337856" y="30063"/>
                      </a:lnTo>
                      <a:lnTo>
                        <a:pt x="339380" y="27432"/>
                      </a:lnTo>
                      <a:lnTo>
                        <a:pt x="338685" y="17593"/>
                      </a:lnTo>
                      <a:lnTo>
                        <a:pt x="340487" y="17593"/>
                      </a:lnTo>
                      <a:lnTo>
                        <a:pt x="342428" y="19812"/>
                      </a:lnTo>
                      <a:lnTo>
                        <a:pt x="343813" y="19256"/>
                      </a:lnTo>
                      <a:lnTo>
                        <a:pt x="344091" y="15796"/>
                      </a:lnTo>
                      <a:lnTo>
                        <a:pt x="347139" y="13021"/>
                      </a:lnTo>
                      <a:lnTo>
                        <a:pt x="347416" y="9696"/>
                      </a:lnTo>
                      <a:lnTo>
                        <a:pt x="350048" y="8172"/>
                      </a:lnTo>
                      <a:lnTo>
                        <a:pt x="353513" y="11636"/>
                      </a:lnTo>
                      <a:lnTo>
                        <a:pt x="358223" y="15240"/>
                      </a:lnTo>
                      <a:lnTo>
                        <a:pt x="360299" y="16208"/>
                      </a:lnTo>
                      <a:lnTo>
                        <a:pt x="360299" y="13160"/>
                      </a:lnTo>
                      <a:lnTo>
                        <a:pt x="357946" y="10529"/>
                      </a:lnTo>
                      <a:lnTo>
                        <a:pt x="357251" y="5818"/>
                      </a:lnTo>
                      <a:lnTo>
                        <a:pt x="360299" y="4155"/>
                      </a:lnTo>
                      <a:lnTo>
                        <a:pt x="363625" y="4155"/>
                      </a:lnTo>
                      <a:lnTo>
                        <a:pt x="368336" y="3048"/>
                      </a:lnTo>
                      <a:lnTo>
                        <a:pt x="372356" y="4985"/>
                      </a:lnTo>
                      <a:lnTo>
                        <a:pt x="376234" y="3048"/>
                      </a:lnTo>
                      <a:lnTo>
                        <a:pt x="379004" y="0"/>
                      </a:lnTo>
                      <a:lnTo>
                        <a:pt x="380254" y="2353"/>
                      </a:lnTo>
                      <a:lnTo>
                        <a:pt x="382885" y="4155"/>
                      </a:lnTo>
                      <a:lnTo>
                        <a:pt x="385378" y="4433"/>
                      </a:lnTo>
                      <a:lnTo>
                        <a:pt x="385378" y="1802"/>
                      </a:lnTo>
                      <a:lnTo>
                        <a:pt x="387874" y="4572"/>
                      </a:lnTo>
                      <a:lnTo>
                        <a:pt x="389950" y="6513"/>
                      </a:lnTo>
                      <a:lnTo>
                        <a:pt x="391335" y="4433"/>
                      </a:lnTo>
                      <a:lnTo>
                        <a:pt x="394799" y="5957"/>
                      </a:lnTo>
                      <a:lnTo>
                        <a:pt x="398403" y="5540"/>
                      </a:lnTo>
                      <a:lnTo>
                        <a:pt x="402280" y="4711"/>
                      </a:lnTo>
                      <a:lnTo>
                        <a:pt x="408515" y="5957"/>
                      </a:lnTo>
                      <a:lnTo>
                        <a:pt x="411563" y="9144"/>
                      </a:lnTo>
                      <a:lnTo>
                        <a:pt x="415862" y="12605"/>
                      </a:lnTo>
                      <a:lnTo>
                        <a:pt x="419878" y="12331"/>
                      </a:lnTo>
                      <a:lnTo>
                        <a:pt x="422096" y="12744"/>
                      </a:lnTo>
                      <a:lnTo>
                        <a:pt x="421263" y="16625"/>
                      </a:lnTo>
                      <a:lnTo>
                        <a:pt x="421263" y="18840"/>
                      </a:lnTo>
                      <a:lnTo>
                        <a:pt x="423204" y="18979"/>
                      </a:lnTo>
                      <a:lnTo>
                        <a:pt x="426530" y="15796"/>
                      </a:lnTo>
                      <a:lnTo>
                        <a:pt x="431792" y="15240"/>
                      </a:lnTo>
                      <a:lnTo>
                        <a:pt x="434979" y="15518"/>
                      </a:lnTo>
                      <a:lnTo>
                        <a:pt x="439829" y="17593"/>
                      </a:lnTo>
                      <a:lnTo>
                        <a:pt x="444679" y="20641"/>
                      </a:lnTo>
                      <a:lnTo>
                        <a:pt x="448695" y="23138"/>
                      </a:lnTo>
                      <a:lnTo>
                        <a:pt x="451743" y="24523"/>
                      </a:lnTo>
                      <a:lnTo>
                        <a:pt x="454239" y="26460"/>
                      </a:lnTo>
                      <a:lnTo>
                        <a:pt x="454239" y="30063"/>
                      </a:lnTo>
                      <a:lnTo>
                        <a:pt x="451882" y="33389"/>
                      </a:lnTo>
                      <a:lnTo>
                        <a:pt x="450497" y="36437"/>
                      </a:lnTo>
                      <a:lnTo>
                        <a:pt x="446341" y="38517"/>
                      </a:lnTo>
                      <a:lnTo>
                        <a:pt x="442877" y="40731"/>
                      </a:lnTo>
                      <a:lnTo>
                        <a:pt x="444818" y="41565"/>
                      </a:lnTo>
                      <a:lnTo>
                        <a:pt x="443155" y="43089"/>
                      </a:lnTo>
                      <a:lnTo>
                        <a:pt x="436642" y="43053"/>
                      </a:lnTo>
                      <a:lnTo>
                        <a:pt x="427704" y="42533"/>
                      </a:lnTo>
                      <a:lnTo>
                        <a:pt x="421783" y="40870"/>
                      </a:lnTo>
                      <a:lnTo>
                        <a:pt x="414611" y="39314"/>
                      </a:lnTo>
                      <a:lnTo>
                        <a:pt x="405781" y="39207"/>
                      </a:lnTo>
                      <a:lnTo>
                        <a:pt x="401626" y="41287"/>
                      </a:lnTo>
                      <a:lnTo>
                        <a:pt x="395597" y="45025"/>
                      </a:lnTo>
                      <a:lnTo>
                        <a:pt x="391855" y="47522"/>
                      </a:lnTo>
                      <a:lnTo>
                        <a:pt x="387283" y="47208"/>
                      </a:lnTo>
                      <a:lnTo>
                        <a:pt x="381464" y="42950"/>
                      </a:lnTo>
                      <a:lnTo>
                        <a:pt x="375543" y="41910"/>
                      </a:lnTo>
                      <a:lnTo>
                        <a:pt x="364526" y="41704"/>
                      </a:lnTo>
                      <a:lnTo>
                        <a:pt x="364006" y="43573"/>
                      </a:lnTo>
                      <a:lnTo>
                        <a:pt x="367022" y="43886"/>
                      </a:lnTo>
                      <a:lnTo>
                        <a:pt x="371697" y="44299"/>
                      </a:lnTo>
                      <a:lnTo>
                        <a:pt x="376373" y="45236"/>
                      </a:lnTo>
                      <a:lnTo>
                        <a:pt x="380218" y="46899"/>
                      </a:lnTo>
                      <a:lnTo>
                        <a:pt x="382711" y="49705"/>
                      </a:lnTo>
                      <a:lnTo>
                        <a:pt x="377829" y="53860"/>
                      </a:lnTo>
                      <a:lnTo>
                        <a:pt x="373257" y="54797"/>
                      </a:lnTo>
                      <a:lnTo>
                        <a:pt x="367022" y="58952"/>
                      </a:lnTo>
                      <a:lnTo>
                        <a:pt x="362137" y="59369"/>
                      </a:lnTo>
                      <a:lnTo>
                        <a:pt x="355279" y="60301"/>
                      </a:lnTo>
                      <a:lnTo>
                        <a:pt x="354445" y="65084"/>
                      </a:lnTo>
                      <a:lnTo>
                        <a:pt x="353616" y="71108"/>
                      </a:lnTo>
                      <a:lnTo>
                        <a:pt x="352786" y="77137"/>
                      </a:lnTo>
                      <a:lnTo>
                        <a:pt x="354445" y="77033"/>
                      </a:lnTo>
                      <a:lnTo>
                        <a:pt x="356525" y="72565"/>
                      </a:lnTo>
                      <a:lnTo>
                        <a:pt x="357874" y="64147"/>
                      </a:lnTo>
                      <a:lnTo>
                        <a:pt x="361097" y="62381"/>
                      </a:lnTo>
                      <a:lnTo>
                        <a:pt x="366709" y="63317"/>
                      </a:lnTo>
                      <a:lnTo>
                        <a:pt x="372217" y="63421"/>
                      </a:lnTo>
                      <a:lnTo>
                        <a:pt x="373880" y="58638"/>
                      </a:lnTo>
                      <a:lnTo>
                        <a:pt x="377206" y="56979"/>
                      </a:lnTo>
                      <a:lnTo>
                        <a:pt x="383957" y="57392"/>
                      </a:lnTo>
                      <a:lnTo>
                        <a:pt x="385830" y="56146"/>
                      </a:lnTo>
                      <a:lnTo>
                        <a:pt x="391648" y="55523"/>
                      </a:lnTo>
                      <a:lnTo>
                        <a:pt x="395284" y="51780"/>
                      </a:lnTo>
                      <a:lnTo>
                        <a:pt x="401312" y="51157"/>
                      </a:lnTo>
                      <a:lnTo>
                        <a:pt x="407650" y="44819"/>
                      </a:lnTo>
                      <a:lnTo>
                        <a:pt x="415965" y="43886"/>
                      </a:lnTo>
                      <a:lnTo>
                        <a:pt x="422096" y="46172"/>
                      </a:lnTo>
                      <a:lnTo>
                        <a:pt x="426149" y="48145"/>
                      </a:lnTo>
                      <a:lnTo>
                        <a:pt x="430407" y="48351"/>
                      </a:lnTo>
                      <a:lnTo>
                        <a:pt x="435396" y="49288"/>
                      </a:lnTo>
                      <a:lnTo>
                        <a:pt x="441527" y="49705"/>
                      </a:lnTo>
                      <a:lnTo>
                        <a:pt x="446409" y="46899"/>
                      </a:lnTo>
                      <a:lnTo>
                        <a:pt x="453787" y="46379"/>
                      </a:lnTo>
                      <a:lnTo>
                        <a:pt x="458673" y="45756"/>
                      </a:lnTo>
                      <a:lnTo>
                        <a:pt x="460855" y="42950"/>
                      </a:lnTo>
                      <a:lnTo>
                        <a:pt x="463451" y="43779"/>
                      </a:lnTo>
                      <a:lnTo>
                        <a:pt x="462101" y="47522"/>
                      </a:lnTo>
                      <a:lnTo>
                        <a:pt x="462621" y="51780"/>
                      </a:lnTo>
                      <a:lnTo>
                        <a:pt x="464697" y="55523"/>
                      </a:lnTo>
                      <a:lnTo>
                        <a:pt x="461165" y="61444"/>
                      </a:lnTo>
                      <a:lnTo>
                        <a:pt x="458879" y="65393"/>
                      </a:lnTo>
                      <a:lnTo>
                        <a:pt x="458776" y="67993"/>
                      </a:lnTo>
                      <a:lnTo>
                        <a:pt x="456906" y="70902"/>
                      </a:lnTo>
                      <a:lnTo>
                        <a:pt x="458673" y="71422"/>
                      </a:lnTo>
                      <a:lnTo>
                        <a:pt x="461998" y="68513"/>
                      </a:lnTo>
                      <a:lnTo>
                        <a:pt x="464697" y="62798"/>
                      </a:lnTo>
                      <a:lnTo>
                        <a:pt x="466777" y="63421"/>
                      </a:lnTo>
                      <a:lnTo>
                        <a:pt x="472182" y="62484"/>
                      </a:lnTo>
                      <a:lnTo>
                        <a:pt x="473325" y="64460"/>
                      </a:lnTo>
                      <a:lnTo>
                        <a:pt x="471972" y="66746"/>
                      </a:lnTo>
                      <a:lnTo>
                        <a:pt x="473325" y="68199"/>
                      </a:lnTo>
                      <a:lnTo>
                        <a:pt x="474881" y="70072"/>
                      </a:lnTo>
                      <a:lnTo>
                        <a:pt x="476337" y="67056"/>
                      </a:lnTo>
                      <a:lnTo>
                        <a:pt x="478623" y="67163"/>
                      </a:lnTo>
                      <a:lnTo>
                        <a:pt x="481533" y="69656"/>
                      </a:lnTo>
                      <a:lnTo>
                        <a:pt x="484961" y="72251"/>
                      </a:lnTo>
                      <a:lnTo>
                        <a:pt x="486521" y="73085"/>
                      </a:lnTo>
                      <a:lnTo>
                        <a:pt x="487454" y="71525"/>
                      </a:lnTo>
                      <a:lnTo>
                        <a:pt x="490053" y="74017"/>
                      </a:lnTo>
                      <a:lnTo>
                        <a:pt x="494312" y="78696"/>
                      </a:lnTo>
                      <a:lnTo>
                        <a:pt x="497638" y="82332"/>
                      </a:lnTo>
                      <a:lnTo>
                        <a:pt x="501277" y="84411"/>
                      </a:lnTo>
                      <a:lnTo>
                        <a:pt x="501797" y="88567"/>
                      </a:lnTo>
                      <a:lnTo>
                        <a:pt x="501067" y="91063"/>
                      </a:lnTo>
                      <a:lnTo>
                        <a:pt x="497431" y="92206"/>
                      </a:lnTo>
                      <a:lnTo>
                        <a:pt x="496911" y="94802"/>
                      </a:lnTo>
                      <a:lnTo>
                        <a:pt x="492443" y="97921"/>
                      </a:lnTo>
                      <a:lnTo>
                        <a:pt x="491196" y="100933"/>
                      </a:lnTo>
                      <a:lnTo>
                        <a:pt x="490573" y="104779"/>
                      </a:lnTo>
                      <a:lnTo>
                        <a:pt x="484338" y="109764"/>
                      </a:lnTo>
                      <a:lnTo>
                        <a:pt x="477064" y="109871"/>
                      </a:lnTo>
                      <a:lnTo>
                        <a:pt x="466983" y="113713"/>
                      </a:lnTo>
                      <a:lnTo>
                        <a:pt x="450255" y="113820"/>
                      </a:lnTo>
                      <a:lnTo>
                        <a:pt x="440071" y="115479"/>
                      </a:lnTo>
                      <a:lnTo>
                        <a:pt x="428641" y="117352"/>
                      </a:lnTo>
                      <a:lnTo>
                        <a:pt x="419497" y="120055"/>
                      </a:lnTo>
                      <a:lnTo>
                        <a:pt x="410353" y="122027"/>
                      </a:lnTo>
                      <a:lnTo>
                        <a:pt x="408654" y="122337"/>
                      </a:lnTo>
                      <a:lnTo>
                        <a:pt x="405467" y="126913"/>
                      </a:lnTo>
                      <a:lnTo>
                        <a:pt x="399233" y="129683"/>
                      </a:lnTo>
                      <a:lnTo>
                        <a:pt x="390505" y="135640"/>
                      </a:lnTo>
                      <a:lnTo>
                        <a:pt x="383437" y="139934"/>
                      </a:lnTo>
                      <a:lnTo>
                        <a:pt x="379559" y="143955"/>
                      </a:lnTo>
                      <a:lnTo>
                        <a:pt x="380389" y="148110"/>
                      </a:lnTo>
                      <a:lnTo>
                        <a:pt x="380115" y="154067"/>
                      </a:lnTo>
                      <a:lnTo>
                        <a:pt x="384826" y="154206"/>
                      </a:lnTo>
                      <a:lnTo>
                        <a:pt x="387179" y="150189"/>
                      </a:lnTo>
                      <a:lnTo>
                        <a:pt x="390783" y="144923"/>
                      </a:lnTo>
                      <a:lnTo>
                        <a:pt x="397157" y="142292"/>
                      </a:lnTo>
                      <a:lnTo>
                        <a:pt x="403388" y="141319"/>
                      </a:lnTo>
                      <a:lnTo>
                        <a:pt x="409210" y="136886"/>
                      </a:lnTo>
                      <a:lnTo>
                        <a:pt x="411012" y="137859"/>
                      </a:lnTo>
                      <a:lnTo>
                        <a:pt x="415167" y="137997"/>
                      </a:lnTo>
                      <a:lnTo>
                        <a:pt x="417937" y="135501"/>
                      </a:lnTo>
                      <a:lnTo>
                        <a:pt x="422926" y="132592"/>
                      </a:lnTo>
                      <a:lnTo>
                        <a:pt x="429990" y="129822"/>
                      </a:lnTo>
                      <a:lnTo>
                        <a:pt x="440246" y="129544"/>
                      </a:lnTo>
                      <a:lnTo>
                        <a:pt x="448417" y="130235"/>
                      </a:lnTo>
                      <a:lnTo>
                        <a:pt x="455208" y="132036"/>
                      </a:lnTo>
                      <a:lnTo>
                        <a:pt x="459641" y="131897"/>
                      </a:lnTo>
                      <a:lnTo>
                        <a:pt x="459502" y="134807"/>
                      </a:lnTo>
                      <a:lnTo>
                        <a:pt x="459605" y="138863"/>
                      </a:lnTo>
                      <a:lnTo>
                        <a:pt x="461165" y="141458"/>
                      </a:lnTo>
                      <a:lnTo>
                        <a:pt x="466673" y="141041"/>
                      </a:lnTo>
                      <a:lnTo>
                        <a:pt x="472285" y="140109"/>
                      </a:lnTo>
                      <a:lnTo>
                        <a:pt x="473635" y="138446"/>
                      </a:lnTo>
                      <a:lnTo>
                        <a:pt x="473012" y="134600"/>
                      </a:lnTo>
                      <a:lnTo>
                        <a:pt x="474155" y="130862"/>
                      </a:lnTo>
                      <a:lnTo>
                        <a:pt x="477270" y="128988"/>
                      </a:lnTo>
                      <a:lnTo>
                        <a:pt x="479040" y="128468"/>
                      </a:lnTo>
                      <a:lnTo>
                        <a:pt x="478933" y="133874"/>
                      </a:lnTo>
                      <a:lnTo>
                        <a:pt x="479350" y="138446"/>
                      </a:lnTo>
                      <a:lnTo>
                        <a:pt x="479560" y="141252"/>
                      </a:lnTo>
                      <a:lnTo>
                        <a:pt x="477687" y="144578"/>
                      </a:lnTo>
                      <a:lnTo>
                        <a:pt x="473635" y="147796"/>
                      </a:lnTo>
                      <a:lnTo>
                        <a:pt x="470206" y="151019"/>
                      </a:lnTo>
                      <a:lnTo>
                        <a:pt x="466154" y="153202"/>
                      </a:lnTo>
                      <a:lnTo>
                        <a:pt x="461165" y="157151"/>
                      </a:lnTo>
                      <a:lnTo>
                        <a:pt x="459085" y="158917"/>
                      </a:lnTo>
                      <a:lnTo>
                        <a:pt x="458462" y="163905"/>
                      </a:lnTo>
                      <a:lnTo>
                        <a:pt x="460022" y="165358"/>
                      </a:lnTo>
                      <a:lnTo>
                        <a:pt x="463245" y="166433"/>
                      </a:lnTo>
                      <a:lnTo>
                        <a:pt x="465844" y="163592"/>
                      </a:lnTo>
                      <a:lnTo>
                        <a:pt x="469999" y="159643"/>
                      </a:lnTo>
                      <a:lnTo>
                        <a:pt x="473115" y="159123"/>
                      </a:lnTo>
                      <a:lnTo>
                        <a:pt x="475298" y="156424"/>
                      </a:lnTo>
                      <a:lnTo>
                        <a:pt x="479246" y="154968"/>
                      </a:lnTo>
                      <a:lnTo>
                        <a:pt x="481326" y="152368"/>
                      </a:lnTo>
                      <a:lnTo>
                        <a:pt x="484545" y="149670"/>
                      </a:lnTo>
                      <a:lnTo>
                        <a:pt x="487454" y="148007"/>
                      </a:lnTo>
                      <a:lnTo>
                        <a:pt x="491403" y="148419"/>
                      </a:lnTo>
                      <a:lnTo>
                        <a:pt x="493066" y="147280"/>
                      </a:lnTo>
                      <a:lnTo>
                        <a:pt x="492339" y="142188"/>
                      </a:lnTo>
                      <a:lnTo>
                        <a:pt x="492756" y="136680"/>
                      </a:lnTo>
                      <a:lnTo>
                        <a:pt x="492859" y="132417"/>
                      </a:lnTo>
                      <a:lnTo>
                        <a:pt x="492443" y="130131"/>
                      </a:lnTo>
                      <a:lnTo>
                        <a:pt x="494312" y="127639"/>
                      </a:lnTo>
                      <a:lnTo>
                        <a:pt x="499717" y="124313"/>
                      </a:lnTo>
                      <a:lnTo>
                        <a:pt x="505643" y="122337"/>
                      </a:lnTo>
                      <a:lnTo>
                        <a:pt x="511564" y="121610"/>
                      </a:lnTo>
                      <a:lnTo>
                        <a:pt x="513536" y="123793"/>
                      </a:lnTo>
                      <a:lnTo>
                        <a:pt x="514679" y="129715"/>
                      </a:lnTo>
                      <a:lnTo>
                        <a:pt x="514679" y="136886"/>
                      </a:lnTo>
                      <a:lnTo>
                        <a:pt x="514679" y="150082"/>
                      </a:lnTo>
                      <a:lnTo>
                        <a:pt x="513227" y="157567"/>
                      </a:lnTo>
                      <a:lnTo>
                        <a:pt x="511874" y="165255"/>
                      </a:lnTo>
                      <a:lnTo>
                        <a:pt x="510215" y="170140"/>
                      </a:lnTo>
                      <a:lnTo>
                        <a:pt x="506678" y="175439"/>
                      </a:lnTo>
                      <a:lnTo>
                        <a:pt x="503146" y="181050"/>
                      </a:lnTo>
                      <a:lnTo>
                        <a:pt x="501797" y="185829"/>
                      </a:lnTo>
                      <a:lnTo>
                        <a:pt x="498574" y="191544"/>
                      </a:lnTo>
                      <a:lnTo>
                        <a:pt x="495042" y="196949"/>
                      </a:lnTo>
                      <a:lnTo>
                        <a:pt x="492962" y="202561"/>
                      </a:lnTo>
                      <a:lnTo>
                        <a:pt x="492653" y="207026"/>
                      </a:lnTo>
                      <a:lnTo>
                        <a:pt x="490887" y="210562"/>
                      </a:lnTo>
                      <a:lnTo>
                        <a:pt x="488077" y="214717"/>
                      </a:lnTo>
                      <a:lnTo>
                        <a:pt x="485584" y="215654"/>
                      </a:lnTo>
                      <a:lnTo>
                        <a:pt x="487247" y="217626"/>
                      </a:lnTo>
                      <a:lnTo>
                        <a:pt x="489117" y="219289"/>
                      </a:lnTo>
                      <a:lnTo>
                        <a:pt x="490887" y="216067"/>
                      </a:lnTo>
                      <a:lnTo>
                        <a:pt x="495562" y="211705"/>
                      </a:lnTo>
                      <a:lnTo>
                        <a:pt x="495872" y="208173"/>
                      </a:lnTo>
                      <a:lnTo>
                        <a:pt x="497741" y="205157"/>
                      </a:lnTo>
                      <a:lnTo>
                        <a:pt x="497638" y="201521"/>
                      </a:lnTo>
                      <a:lnTo>
                        <a:pt x="500444" y="200378"/>
                      </a:lnTo>
                      <a:lnTo>
                        <a:pt x="504809" y="196636"/>
                      </a:lnTo>
                      <a:lnTo>
                        <a:pt x="505535" y="193520"/>
                      </a:lnTo>
                      <a:lnTo>
                        <a:pt x="508032" y="190611"/>
                      </a:lnTo>
                      <a:lnTo>
                        <a:pt x="510107" y="187182"/>
                      </a:lnTo>
                      <a:lnTo>
                        <a:pt x="511874" y="183646"/>
                      </a:lnTo>
                      <a:lnTo>
                        <a:pt x="515513" y="180427"/>
                      </a:lnTo>
                      <a:lnTo>
                        <a:pt x="519251" y="176478"/>
                      </a:lnTo>
                      <a:lnTo>
                        <a:pt x="519251" y="170867"/>
                      </a:lnTo>
                      <a:lnTo>
                        <a:pt x="521851" y="167438"/>
                      </a:lnTo>
                      <a:lnTo>
                        <a:pt x="524966" y="163175"/>
                      </a:lnTo>
                      <a:lnTo>
                        <a:pt x="527149" y="160060"/>
                      </a:lnTo>
                      <a:lnTo>
                        <a:pt x="530892" y="158294"/>
                      </a:lnTo>
                      <a:lnTo>
                        <a:pt x="532035" y="158814"/>
                      </a:lnTo>
                      <a:lnTo>
                        <a:pt x="532035" y="162552"/>
                      </a:lnTo>
                      <a:lnTo>
                        <a:pt x="530578" y="167541"/>
                      </a:lnTo>
                      <a:lnTo>
                        <a:pt x="529955" y="170660"/>
                      </a:lnTo>
                      <a:lnTo>
                        <a:pt x="533281" y="171073"/>
                      </a:lnTo>
                      <a:lnTo>
                        <a:pt x="534630" y="167747"/>
                      </a:lnTo>
                      <a:lnTo>
                        <a:pt x="539099" y="163282"/>
                      </a:lnTo>
                      <a:lnTo>
                        <a:pt x="543882" y="163802"/>
                      </a:lnTo>
                      <a:lnTo>
                        <a:pt x="546374" y="167334"/>
                      </a:lnTo>
                      <a:lnTo>
                        <a:pt x="548973" y="168890"/>
                      </a:lnTo>
                      <a:lnTo>
                        <a:pt x="551986" y="170970"/>
                      </a:lnTo>
                      <a:lnTo>
                        <a:pt x="554895" y="169204"/>
                      </a:lnTo>
                      <a:lnTo>
                        <a:pt x="553649" y="163905"/>
                      </a:lnTo>
                      <a:lnTo>
                        <a:pt x="555935" y="163489"/>
                      </a:lnTo>
                      <a:lnTo>
                        <a:pt x="555935" y="159746"/>
                      </a:lnTo>
                      <a:lnTo>
                        <a:pt x="555101" y="157567"/>
                      </a:lnTo>
                      <a:lnTo>
                        <a:pt x="555935" y="153305"/>
                      </a:lnTo>
                      <a:lnTo>
                        <a:pt x="559987" y="152785"/>
                      </a:lnTo>
                      <a:lnTo>
                        <a:pt x="559987" y="150189"/>
                      </a:lnTo>
                      <a:lnTo>
                        <a:pt x="560820" y="144784"/>
                      </a:lnTo>
                      <a:lnTo>
                        <a:pt x="562896" y="145613"/>
                      </a:lnTo>
                      <a:lnTo>
                        <a:pt x="563416" y="143018"/>
                      </a:lnTo>
                      <a:lnTo>
                        <a:pt x="566428" y="144264"/>
                      </a:lnTo>
                      <a:lnTo>
                        <a:pt x="567781" y="139795"/>
                      </a:lnTo>
                      <a:lnTo>
                        <a:pt x="570171" y="140526"/>
                      </a:lnTo>
                      <a:lnTo>
                        <a:pt x="574223" y="141978"/>
                      </a:lnTo>
                      <a:lnTo>
                        <a:pt x="579628" y="142292"/>
                      </a:lnTo>
                      <a:lnTo>
                        <a:pt x="583990" y="141041"/>
                      </a:lnTo>
                      <a:lnTo>
                        <a:pt x="587109" y="142395"/>
                      </a:lnTo>
                      <a:lnTo>
                        <a:pt x="591058" y="144784"/>
                      </a:lnTo>
                      <a:lnTo>
                        <a:pt x="594797" y="148213"/>
                      </a:lnTo>
                      <a:lnTo>
                        <a:pt x="599059" y="151122"/>
                      </a:lnTo>
                      <a:lnTo>
                        <a:pt x="603631" y="153618"/>
                      </a:lnTo>
                      <a:lnTo>
                        <a:pt x="605917" y="157460"/>
                      </a:lnTo>
                      <a:lnTo>
                        <a:pt x="607683" y="161929"/>
                      </a:lnTo>
                      <a:lnTo>
                        <a:pt x="610695" y="164528"/>
                      </a:lnTo>
                      <a:lnTo>
                        <a:pt x="608826" y="168787"/>
                      </a:lnTo>
                      <a:lnTo>
                        <a:pt x="602591" y="175439"/>
                      </a:lnTo>
                      <a:lnTo>
                        <a:pt x="598956" y="179907"/>
                      </a:lnTo>
                      <a:lnTo>
                        <a:pt x="598849" y="182297"/>
                      </a:lnTo>
                      <a:lnTo>
                        <a:pt x="594590" y="183753"/>
                      </a:lnTo>
                      <a:lnTo>
                        <a:pt x="594797" y="188428"/>
                      </a:lnTo>
                      <a:lnTo>
                        <a:pt x="590641" y="192274"/>
                      </a:lnTo>
                      <a:lnTo>
                        <a:pt x="588875" y="193310"/>
                      </a:lnTo>
                      <a:lnTo>
                        <a:pt x="581914" y="192790"/>
                      </a:lnTo>
                      <a:lnTo>
                        <a:pt x="580251" y="194560"/>
                      </a:lnTo>
                      <a:lnTo>
                        <a:pt x="579938" y="196739"/>
                      </a:lnTo>
                      <a:lnTo>
                        <a:pt x="581184" y="198195"/>
                      </a:lnTo>
                      <a:lnTo>
                        <a:pt x="582847" y="195909"/>
                      </a:lnTo>
                      <a:lnTo>
                        <a:pt x="586379" y="196013"/>
                      </a:lnTo>
                      <a:lnTo>
                        <a:pt x="589395" y="196636"/>
                      </a:lnTo>
                      <a:lnTo>
                        <a:pt x="586486" y="199652"/>
                      </a:lnTo>
                      <a:lnTo>
                        <a:pt x="584510" y="203287"/>
                      </a:lnTo>
                      <a:lnTo>
                        <a:pt x="582640" y="206300"/>
                      </a:lnTo>
                      <a:lnTo>
                        <a:pt x="579211" y="209729"/>
                      </a:lnTo>
                      <a:lnTo>
                        <a:pt x="576925" y="211185"/>
                      </a:lnTo>
                      <a:lnTo>
                        <a:pt x="571937" y="211808"/>
                      </a:lnTo>
                      <a:lnTo>
                        <a:pt x="570587" y="215031"/>
                      </a:lnTo>
                      <a:lnTo>
                        <a:pt x="570171" y="217317"/>
                      </a:lnTo>
                      <a:lnTo>
                        <a:pt x="564455" y="217626"/>
                      </a:lnTo>
                      <a:lnTo>
                        <a:pt x="561650" y="216694"/>
                      </a:lnTo>
                      <a:lnTo>
                        <a:pt x="556248" y="215551"/>
                      </a:lnTo>
                      <a:lnTo>
                        <a:pt x="554375" y="213781"/>
                      </a:lnTo>
                      <a:lnTo>
                        <a:pt x="553232" y="209522"/>
                      </a:lnTo>
                      <a:lnTo>
                        <a:pt x="551466" y="210872"/>
                      </a:lnTo>
                      <a:lnTo>
                        <a:pt x="551049" y="214094"/>
                      </a:lnTo>
                      <a:lnTo>
                        <a:pt x="551049" y="216067"/>
                      </a:lnTo>
                      <a:lnTo>
                        <a:pt x="547414" y="217107"/>
                      </a:lnTo>
                      <a:lnTo>
                        <a:pt x="545231" y="220016"/>
                      </a:lnTo>
                      <a:lnTo>
                        <a:pt x="543258" y="221055"/>
                      </a:lnTo>
                      <a:lnTo>
                        <a:pt x="539516" y="220639"/>
                      </a:lnTo>
                      <a:lnTo>
                        <a:pt x="537127" y="219083"/>
                      </a:lnTo>
                      <a:lnTo>
                        <a:pt x="532241" y="215551"/>
                      </a:lnTo>
                      <a:lnTo>
                        <a:pt x="528812" y="216174"/>
                      </a:lnTo>
                      <a:lnTo>
                        <a:pt x="524343" y="220849"/>
                      </a:lnTo>
                      <a:lnTo>
                        <a:pt x="519148" y="220849"/>
                      </a:lnTo>
                      <a:lnTo>
                        <a:pt x="517588" y="221889"/>
                      </a:lnTo>
                      <a:lnTo>
                        <a:pt x="521954" y="223758"/>
                      </a:lnTo>
                      <a:lnTo>
                        <a:pt x="521645" y="226251"/>
                      </a:lnTo>
                      <a:lnTo>
                        <a:pt x="523823" y="226461"/>
                      </a:lnTo>
                      <a:lnTo>
                        <a:pt x="531309" y="218666"/>
                      </a:lnTo>
                      <a:lnTo>
                        <a:pt x="535464" y="221575"/>
                      </a:lnTo>
                      <a:lnTo>
                        <a:pt x="537647" y="221472"/>
                      </a:lnTo>
                      <a:lnTo>
                        <a:pt x="539619" y="223861"/>
                      </a:lnTo>
                      <a:lnTo>
                        <a:pt x="546167" y="225421"/>
                      </a:lnTo>
                      <a:lnTo>
                        <a:pt x="551466" y="225318"/>
                      </a:lnTo>
                      <a:lnTo>
                        <a:pt x="554998" y="222718"/>
                      </a:lnTo>
                      <a:lnTo>
                        <a:pt x="557494" y="222925"/>
                      </a:lnTo>
                      <a:lnTo>
                        <a:pt x="558637" y="225627"/>
                      </a:lnTo>
                      <a:lnTo>
                        <a:pt x="562689" y="227187"/>
                      </a:lnTo>
                      <a:lnTo>
                        <a:pt x="567158" y="228953"/>
                      </a:lnTo>
                      <a:lnTo>
                        <a:pt x="567158" y="232176"/>
                      </a:lnTo>
                      <a:lnTo>
                        <a:pt x="561443" y="235605"/>
                      </a:lnTo>
                      <a:lnTo>
                        <a:pt x="560610" y="239240"/>
                      </a:lnTo>
                      <a:lnTo>
                        <a:pt x="558637" y="242566"/>
                      </a:lnTo>
                      <a:lnTo>
                        <a:pt x="554585" y="243812"/>
                      </a:lnTo>
                      <a:lnTo>
                        <a:pt x="548454" y="242772"/>
                      </a:lnTo>
                      <a:lnTo>
                        <a:pt x="544711" y="244749"/>
                      </a:lnTo>
                      <a:lnTo>
                        <a:pt x="538579" y="242253"/>
                      </a:lnTo>
                      <a:lnTo>
                        <a:pt x="532344" y="238514"/>
                      </a:lnTo>
                      <a:lnTo>
                        <a:pt x="530058" y="240074"/>
                      </a:lnTo>
                      <a:lnTo>
                        <a:pt x="528395" y="243812"/>
                      </a:lnTo>
                      <a:lnTo>
                        <a:pt x="523931" y="247452"/>
                      </a:lnTo>
                      <a:lnTo>
                        <a:pt x="523931" y="251293"/>
                      </a:lnTo>
                      <a:lnTo>
                        <a:pt x="523617" y="257012"/>
                      </a:lnTo>
                      <a:lnTo>
                        <a:pt x="520708" y="263037"/>
                      </a:lnTo>
                      <a:lnTo>
                        <a:pt x="523720" y="264803"/>
                      </a:lnTo>
                      <a:lnTo>
                        <a:pt x="524760" y="268232"/>
                      </a:lnTo>
                      <a:lnTo>
                        <a:pt x="526526" y="266672"/>
                      </a:lnTo>
                      <a:lnTo>
                        <a:pt x="525800" y="262830"/>
                      </a:lnTo>
                      <a:lnTo>
                        <a:pt x="527772" y="259505"/>
                      </a:lnTo>
                      <a:lnTo>
                        <a:pt x="528395" y="256385"/>
                      </a:lnTo>
                      <a:lnTo>
                        <a:pt x="530995" y="254829"/>
                      </a:lnTo>
                      <a:lnTo>
                        <a:pt x="535670" y="251504"/>
                      </a:lnTo>
                      <a:lnTo>
                        <a:pt x="538059" y="251813"/>
                      </a:lnTo>
                      <a:lnTo>
                        <a:pt x="543258" y="250670"/>
                      </a:lnTo>
                      <a:lnTo>
                        <a:pt x="550529" y="250464"/>
                      </a:lnTo>
                      <a:lnTo>
                        <a:pt x="553129" y="254099"/>
                      </a:lnTo>
                      <a:lnTo>
                        <a:pt x="550529" y="260128"/>
                      </a:lnTo>
                      <a:lnTo>
                        <a:pt x="548140" y="266049"/>
                      </a:lnTo>
                      <a:lnTo>
                        <a:pt x="545544" y="270518"/>
                      </a:lnTo>
                      <a:lnTo>
                        <a:pt x="542322" y="271558"/>
                      </a:lnTo>
                      <a:lnTo>
                        <a:pt x="538476" y="270101"/>
                      </a:lnTo>
                      <a:lnTo>
                        <a:pt x="534527" y="269169"/>
                      </a:lnTo>
                      <a:lnTo>
                        <a:pt x="532658" y="271871"/>
                      </a:lnTo>
                      <a:lnTo>
                        <a:pt x="530995" y="275404"/>
                      </a:lnTo>
                      <a:lnTo>
                        <a:pt x="530995" y="282468"/>
                      </a:lnTo>
                      <a:lnTo>
                        <a:pt x="529435" y="286417"/>
                      </a:lnTo>
                      <a:lnTo>
                        <a:pt x="530995" y="289223"/>
                      </a:lnTo>
                      <a:lnTo>
                        <a:pt x="529435" y="295978"/>
                      </a:lnTo>
                      <a:lnTo>
                        <a:pt x="528812" y="299823"/>
                      </a:lnTo>
                      <a:lnTo>
                        <a:pt x="530789" y="299720"/>
                      </a:lnTo>
                      <a:lnTo>
                        <a:pt x="531721" y="294938"/>
                      </a:lnTo>
                      <a:lnTo>
                        <a:pt x="535257" y="295561"/>
                      </a:lnTo>
                      <a:lnTo>
                        <a:pt x="533904" y="298057"/>
                      </a:lnTo>
                      <a:lnTo>
                        <a:pt x="533487" y="302316"/>
                      </a:lnTo>
                      <a:lnTo>
                        <a:pt x="531618" y="301903"/>
                      </a:lnTo>
                      <a:lnTo>
                        <a:pt x="529749" y="303772"/>
                      </a:lnTo>
                      <a:lnTo>
                        <a:pt x="526423" y="305328"/>
                      </a:lnTo>
                      <a:lnTo>
                        <a:pt x="526217" y="309174"/>
                      </a:lnTo>
                      <a:lnTo>
                        <a:pt x="527463" y="312293"/>
                      </a:lnTo>
                      <a:lnTo>
                        <a:pt x="527360" y="316345"/>
                      </a:lnTo>
                      <a:lnTo>
                        <a:pt x="525800" y="317591"/>
                      </a:lnTo>
                      <a:lnTo>
                        <a:pt x="523931" y="317282"/>
                      </a:lnTo>
                      <a:lnTo>
                        <a:pt x="522057" y="315825"/>
                      </a:lnTo>
                      <a:lnTo>
                        <a:pt x="520085" y="316345"/>
                      </a:lnTo>
                      <a:lnTo>
                        <a:pt x="518319" y="319048"/>
                      </a:lnTo>
                      <a:lnTo>
                        <a:pt x="515410" y="319774"/>
                      </a:lnTo>
                      <a:lnTo>
                        <a:pt x="514576" y="321854"/>
                      </a:lnTo>
                      <a:lnTo>
                        <a:pt x="516965" y="326426"/>
                      </a:lnTo>
                      <a:lnTo>
                        <a:pt x="513330" y="327462"/>
                      </a:lnTo>
                      <a:lnTo>
                        <a:pt x="514160" y="329335"/>
                      </a:lnTo>
                      <a:lnTo>
                        <a:pt x="517073" y="329541"/>
                      </a:lnTo>
                      <a:lnTo>
                        <a:pt x="516553" y="333593"/>
                      </a:lnTo>
                      <a:lnTo>
                        <a:pt x="514679" y="338376"/>
                      </a:lnTo>
                      <a:lnTo>
                        <a:pt x="512290" y="343154"/>
                      </a:lnTo>
                      <a:lnTo>
                        <a:pt x="512084" y="348040"/>
                      </a:lnTo>
                      <a:lnTo>
                        <a:pt x="511358" y="353961"/>
                      </a:lnTo>
                      <a:lnTo>
                        <a:pt x="509798" y="358846"/>
                      </a:lnTo>
                      <a:lnTo>
                        <a:pt x="508861" y="364145"/>
                      </a:lnTo>
                      <a:lnTo>
                        <a:pt x="507409" y="369443"/>
                      </a:lnTo>
                      <a:lnTo>
                        <a:pt x="505746" y="374432"/>
                      </a:lnTo>
                      <a:lnTo>
                        <a:pt x="507198" y="375678"/>
                      </a:lnTo>
                      <a:lnTo>
                        <a:pt x="510421" y="376198"/>
                      </a:lnTo>
                      <a:lnTo>
                        <a:pt x="510941" y="379004"/>
                      </a:lnTo>
                      <a:lnTo>
                        <a:pt x="512913" y="378174"/>
                      </a:lnTo>
                      <a:lnTo>
                        <a:pt x="512707" y="374638"/>
                      </a:lnTo>
                      <a:lnTo>
                        <a:pt x="511874" y="369443"/>
                      </a:lnTo>
                      <a:lnTo>
                        <a:pt x="514056" y="366637"/>
                      </a:lnTo>
                      <a:lnTo>
                        <a:pt x="516033" y="360922"/>
                      </a:lnTo>
                      <a:lnTo>
                        <a:pt x="517799" y="360509"/>
                      </a:lnTo>
                      <a:lnTo>
                        <a:pt x="519359" y="361859"/>
                      </a:lnTo>
                      <a:lnTo>
                        <a:pt x="519982" y="365185"/>
                      </a:lnTo>
                      <a:lnTo>
                        <a:pt x="522165" y="366534"/>
                      </a:lnTo>
                      <a:lnTo>
                        <a:pt x="524657" y="368820"/>
                      </a:lnTo>
                      <a:lnTo>
                        <a:pt x="528189" y="369653"/>
                      </a:lnTo>
                      <a:lnTo>
                        <a:pt x="532451" y="371316"/>
                      </a:lnTo>
                      <a:lnTo>
                        <a:pt x="534110" y="374848"/>
                      </a:lnTo>
                      <a:lnTo>
                        <a:pt x="534944" y="377031"/>
                      </a:lnTo>
                      <a:lnTo>
                        <a:pt x="532344" y="379004"/>
                      </a:lnTo>
                      <a:lnTo>
                        <a:pt x="530166" y="379004"/>
                      </a:lnTo>
                      <a:lnTo>
                        <a:pt x="527669" y="375678"/>
                      </a:lnTo>
                      <a:lnTo>
                        <a:pt x="525383" y="372562"/>
                      </a:lnTo>
                      <a:lnTo>
                        <a:pt x="521748" y="372975"/>
                      </a:lnTo>
                      <a:lnTo>
                        <a:pt x="517588" y="374535"/>
                      </a:lnTo>
                      <a:lnTo>
                        <a:pt x="516965" y="376408"/>
                      </a:lnTo>
                      <a:lnTo>
                        <a:pt x="519359" y="378484"/>
                      </a:lnTo>
                      <a:lnTo>
                        <a:pt x="521125" y="379837"/>
                      </a:lnTo>
                      <a:lnTo>
                        <a:pt x="518942" y="383786"/>
                      </a:lnTo>
                      <a:lnTo>
                        <a:pt x="523307" y="385759"/>
                      </a:lnTo>
                      <a:lnTo>
                        <a:pt x="522994" y="388461"/>
                      </a:lnTo>
                      <a:lnTo>
                        <a:pt x="526943" y="389084"/>
                      </a:lnTo>
                      <a:lnTo>
                        <a:pt x="529955" y="391474"/>
                      </a:lnTo>
                      <a:lnTo>
                        <a:pt x="533075" y="394593"/>
                      </a:lnTo>
                      <a:lnTo>
                        <a:pt x="535150" y="394593"/>
                      </a:lnTo>
                      <a:lnTo>
                        <a:pt x="535047" y="390124"/>
                      </a:lnTo>
                      <a:lnTo>
                        <a:pt x="537333" y="390537"/>
                      </a:lnTo>
                      <a:lnTo>
                        <a:pt x="540242" y="392513"/>
                      </a:lnTo>
                      <a:lnTo>
                        <a:pt x="541905" y="397502"/>
                      </a:lnTo>
                      <a:lnTo>
                        <a:pt x="541802" y="403320"/>
                      </a:lnTo>
                      <a:lnTo>
                        <a:pt x="541802" y="410281"/>
                      </a:lnTo>
                      <a:lnTo>
                        <a:pt x="540242" y="413087"/>
                      </a:lnTo>
                      <a:lnTo>
                        <a:pt x="536920" y="413921"/>
                      </a:lnTo>
                      <a:lnTo>
                        <a:pt x="532035" y="411635"/>
                      </a:lnTo>
                      <a:lnTo>
                        <a:pt x="527463" y="408202"/>
                      </a:lnTo>
                      <a:lnTo>
                        <a:pt x="523931" y="408412"/>
                      </a:lnTo>
                      <a:lnTo>
                        <a:pt x="520188" y="406543"/>
                      </a:lnTo>
                      <a:lnTo>
                        <a:pt x="516553" y="406646"/>
                      </a:lnTo>
                      <a:lnTo>
                        <a:pt x="519045" y="408722"/>
                      </a:lnTo>
                      <a:lnTo>
                        <a:pt x="517073" y="412258"/>
                      </a:lnTo>
                      <a:lnTo>
                        <a:pt x="513640" y="413921"/>
                      </a:lnTo>
                      <a:lnTo>
                        <a:pt x="511564" y="416207"/>
                      </a:lnTo>
                      <a:lnTo>
                        <a:pt x="513536" y="417763"/>
                      </a:lnTo>
                      <a:lnTo>
                        <a:pt x="507198" y="419529"/>
                      </a:lnTo>
                      <a:lnTo>
                        <a:pt x="506678" y="415687"/>
                      </a:lnTo>
                      <a:lnTo>
                        <a:pt x="504706" y="410905"/>
                      </a:lnTo>
                      <a:lnTo>
                        <a:pt x="501694" y="412258"/>
                      </a:lnTo>
                      <a:lnTo>
                        <a:pt x="502106" y="415687"/>
                      </a:lnTo>
                      <a:lnTo>
                        <a:pt x="498677" y="417036"/>
                      </a:lnTo>
                      <a:lnTo>
                        <a:pt x="500757" y="420259"/>
                      </a:lnTo>
                      <a:lnTo>
                        <a:pt x="501067" y="423791"/>
                      </a:lnTo>
                      <a:lnTo>
                        <a:pt x="502523" y="423791"/>
                      </a:lnTo>
                      <a:lnTo>
                        <a:pt x="502730" y="421192"/>
                      </a:lnTo>
                      <a:lnTo>
                        <a:pt x="505226" y="421192"/>
                      </a:lnTo>
                      <a:lnTo>
                        <a:pt x="507512" y="422751"/>
                      </a:lnTo>
                      <a:lnTo>
                        <a:pt x="507925" y="426180"/>
                      </a:lnTo>
                      <a:lnTo>
                        <a:pt x="505226" y="428157"/>
                      </a:lnTo>
                      <a:lnTo>
                        <a:pt x="506889" y="429712"/>
                      </a:lnTo>
                      <a:lnTo>
                        <a:pt x="507925" y="429712"/>
                      </a:lnTo>
                      <a:lnTo>
                        <a:pt x="508032" y="433245"/>
                      </a:lnTo>
                      <a:lnTo>
                        <a:pt x="507718" y="436467"/>
                      </a:lnTo>
                      <a:lnTo>
                        <a:pt x="510318" y="436467"/>
                      </a:lnTo>
                      <a:lnTo>
                        <a:pt x="514056" y="436467"/>
                      </a:lnTo>
                      <a:lnTo>
                        <a:pt x="516136" y="432832"/>
                      </a:lnTo>
                      <a:lnTo>
                        <a:pt x="519875" y="431998"/>
                      </a:lnTo>
                      <a:lnTo>
                        <a:pt x="521537" y="432935"/>
                      </a:lnTo>
                      <a:lnTo>
                        <a:pt x="521228" y="434804"/>
                      </a:lnTo>
                      <a:lnTo>
                        <a:pt x="517902" y="435535"/>
                      </a:lnTo>
                      <a:lnTo>
                        <a:pt x="519148" y="437610"/>
                      </a:lnTo>
                      <a:lnTo>
                        <a:pt x="521954" y="437090"/>
                      </a:lnTo>
                      <a:lnTo>
                        <a:pt x="524966" y="435741"/>
                      </a:lnTo>
                      <a:lnTo>
                        <a:pt x="526217" y="438233"/>
                      </a:lnTo>
                      <a:lnTo>
                        <a:pt x="527669" y="441250"/>
                      </a:lnTo>
                      <a:lnTo>
                        <a:pt x="526526" y="443016"/>
                      </a:lnTo>
                      <a:lnTo>
                        <a:pt x="523514" y="445091"/>
                      </a:lnTo>
                      <a:lnTo>
                        <a:pt x="520708" y="446651"/>
                      </a:lnTo>
                      <a:lnTo>
                        <a:pt x="516759" y="446131"/>
                      </a:lnTo>
                      <a:lnTo>
                        <a:pt x="516033" y="447274"/>
                      </a:lnTo>
                      <a:lnTo>
                        <a:pt x="518942" y="449143"/>
                      </a:lnTo>
                      <a:lnTo>
                        <a:pt x="522165" y="449143"/>
                      </a:lnTo>
                      <a:lnTo>
                        <a:pt x="524137" y="447588"/>
                      </a:lnTo>
                      <a:lnTo>
                        <a:pt x="525800" y="449143"/>
                      </a:lnTo>
                      <a:lnTo>
                        <a:pt x="526737" y="451846"/>
                      </a:lnTo>
                      <a:lnTo>
                        <a:pt x="529435" y="455172"/>
                      </a:lnTo>
                      <a:lnTo>
                        <a:pt x="529023" y="460470"/>
                      </a:lnTo>
                      <a:lnTo>
                        <a:pt x="530475" y="463173"/>
                      </a:lnTo>
                      <a:lnTo>
                        <a:pt x="530892" y="466705"/>
                      </a:lnTo>
                      <a:lnTo>
                        <a:pt x="530789" y="475226"/>
                      </a:lnTo>
                      <a:lnTo>
                        <a:pt x="528915" y="479489"/>
                      </a:lnTo>
                      <a:lnTo>
                        <a:pt x="526006" y="479489"/>
                      </a:lnTo>
                      <a:lnTo>
                        <a:pt x="524343" y="473774"/>
                      </a:lnTo>
                      <a:lnTo>
                        <a:pt x="522268" y="472424"/>
                      </a:lnTo>
                      <a:lnTo>
                        <a:pt x="518942" y="474190"/>
                      </a:lnTo>
                      <a:lnTo>
                        <a:pt x="515822" y="472111"/>
                      </a:lnTo>
                      <a:lnTo>
                        <a:pt x="511981" y="467435"/>
                      </a:lnTo>
                      <a:lnTo>
                        <a:pt x="509798" y="463276"/>
                      </a:lnTo>
                      <a:lnTo>
                        <a:pt x="506266" y="460367"/>
                      </a:lnTo>
                      <a:lnTo>
                        <a:pt x="503563" y="459434"/>
                      </a:lnTo>
                      <a:lnTo>
                        <a:pt x="503460" y="460887"/>
                      </a:lnTo>
                      <a:lnTo>
                        <a:pt x="505746" y="463379"/>
                      </a:lnTo>
                      <a:lnTo>
                        <a:pt x="508548" y="466292"/>
                      </a:lnTo>
                      <a:lnTo>
                        <a:pt x="509588" y="469614"/>
                      </a:lnTo>
                      <a:lnTo>
                        <a:pt x="512810" y="472940"/>
                      </a:lnTo>
                      <a:lnTo>
                        <a:pt x="515616" y="475849"/>
                      </a:lnTo>
                      <a:lnTo>
                        <a:pt x="518422" y="478865"/>
                      </a:lnTo>
                      <a:lnTo>
                        <a:pt x="516656" y="481048"/>
                      </a:lnTo>
                      <a:lnTo>
                        <a:pt x="513536" y="481981"/>
                      </a:lnTo>
                      <a:lnTo>
                        <a:pt x="511358" y="483227"/>
                      </a:lnTo>
                      <a:lnTo>
                        <a:pt x="508444" y="485307"/>
                      </a:lnTo>
                      <a:lnTo>
                        <a:pt x="506369" y="484580"/>
                      </a:lnTo>
                      <a:lnTo>
                        <a:pt x="505746" y="486553"/>
                      </a:lnTo>
                      <a:lnTo>
                        <a:pt x="508238" y="488426"/>
                      </a:lnTo>
                      <a:lnTo>
                        <a:pt x="511044" y="486866"/>
                      </a:lnTo>
                      <a:lnTo>
                        <a:pt x="513850" y="484267"/>
                      </a:lnTo>
                      <a:lnTo>
                        <a:pt x="517382" y="484164"/>
                      </a:lnTo>
                      <a:lnTo>
                        <a:pt x="518628" y="486033"/>
                      </a:lnTo>
                      <a:lnTo>
                        <a:pt x="519045" y="488426"/>
                      </a:lnTo>
                      <a:lnTo>
                        <a:pt x="521645" y="485307"/>
                      </a:lnTo>
                      <a:lnTo>
                        <a:pt x="524343" y="485930"/>
                      </a:lnTo>
                      <a:lnTo>
                        <a:pt x="524966" y="488426"/>
                      </a:lnTo>
                      <a:lnTo>
                        <a:pt x="526320" y="491125"/>
                      </a:lnTo>
                      <a:lnTo>
                        <a:pt x="527669" y="492998"/>
                      </a:lnTo>
                      <a:lnTo>
                        <a:pt x="525280" y="495907"/>
                      </a:lnTo>
                      <a:lnTo>
                        <a:pt x="522891" y="497257"/>
                      </a:lnTo>
                      <a:lnTo>
                        <a:pt x="521748" y="495907"/>
                      </a:lnTo>
                      <a:lnTo>
                        <a:pt x="520085" y="492581"/>
                      </a:lnTo>
                      <a:lnTo>
                        <a:pt x="518422" y="493724"/>
                      </a:lnTo>
                      <a:lnTo>
                        <a:pt x="518216" y="497257"/>
                      </a:lnTo>
                      <a:lnTo>
                        <a:pt x="515410" y="498606"/>
                      </a:lnTo>
                      <a:lnTo>
                        <a:pt x="515822" y="500376"/>
                      </a:lnTo>
                      <a:lnTo>
                        <a:pt x="518839" y="499543"/>
                      </a:lnTo>
                      <a:lnTo>
                        <a:pt x="522474" y="499336"/>
                      </a:lnTo>
                      <a:lnTo>
                        <a:pt x="526217" y="500376"/>
                      </a:lnTo>
                      <a:lnTo>
                        <a:pt x="527360" y="501932"/>
                      </a:lnTo>
                      <a:lnTo>
                        <a:pt x="529646" y="499336"/>
                      </a:lnTo>
                      <a:lnTo>
                        <a:pt x="531618" y="499233"/>
                      </a:lnTo>
                      <a:lnTo>
                        <a:pt x="532138" y="501932"/>
                      </a:lnTo>
                      <a:lnTo>
                        <a:pt x="532344" y="504218"/>
                      </a:lnTo>
                      <a:lnTo>
                        <a:pt x="534738" y="505051"/>
                      </a:lnTo>
                      <a:lnTo>
                        <a:pt x="534630" y="508377"/>
                      </a:lnTo>
                      <a:lnTo>
                        <a:pt x="532864" y="510766"/>
                      </a:lnTo>
                      <a:lnTo>
                        <a:pt x="530995" y="512739"/>
                      </a:lnTo>
                      <a:lnTo>
                        <a:pt x="529023" y="514092"/>
                      </a:lnTo>
                      <a:lnTo>
                        <a:pt x="526006" y="513366"/>
                      </a:lnTo>
                      <a:lnTo>
                        <a:pt x="522057" y="510869"/>
                      </a:lnTo>
                      <a:lnTo>
                        <a:pt x="522474" y="507754"/>
                      </a:lnTo>
                      <a:lnTo>
                        <a:pt x="520394" y="506611"/>
                      </a:lnTo>
                      <a:lnTo>
                        <a:pt x="517588" y="505361"/>
                      </a:lnTo>
                      <a:lnTo>
                        <a:pt x="515513" y="506297"/>
                      </a:lnTo>
                      <a:lnTo>
                        <a:pt x="516759" y="507754"/>
                      </a:lnTo>
                      <a:lnTo>
                        <a:pt x="519251" y="509207"/>
                      </a:lnTo>
                      <a:lnTo>
                        <a:pt x="521022" y="511806"/>
                      </a:lnTo>
                      <a:lnTo>
                        <a:pt x="521331" y="514092"/>
                      </a:lnTo>
                      <a:lnTo>
                        <a:pt x="523307" y="514612"/>
                      </a:lnTo>
                      <a:lnTo>
                        <a:pt x="522891" y="516168"/>
                      </a:lnTo>
                      <a:lnTo>
                        <a:pt x="519982" y="517104"/>
                      </a:lnTo>
                      <a:lnTo>
                        <a:pt x="516656" y="518767"/>
                      </a:lnTo>
                      <a:lnTo>
                        <a:pt x="513536" y="520117"/>
                      </a:lnTo>
                      <a:lnTo>
                        <a:pt x="509484" y="518974"/>
                      </a:lnTo>
                      <a:lnTo>
                        <a:pt x="507409" y="515545"/>
                      </a:lnTo>
                      <a:lnTo>
                        <a:pt x="506575" y="512116"/>
                      </a:lnTo>
                      <a:lnTo>
                        <a:pt x="505535" y="510869"/>
                      </a:lnTo>
                      <a:lnTo>
                        <a:pt x="504809" y="512326"/>
                      </a:lnTo>
                      <a:lnTo>
                        <a:pt x="504186" y="514922"/>
                      </a:lnTo>
                      <a:lnTo>
                        <a:pt x="502317" y="516898"/>
                      </a:lnTo>
                      <a:lnTo>
                        <a:pt x="502003" y="521157"/>
                      </a:lnTo>
                      <a:lnTo>
                        <a:pt x="504393" y="522923"/>
                      </a:lnTo>
                      <a:lnTo>
                        <a:pt x="505432" y="526975"/>
                      </a:lnTo>
                      <a:lnTo>
                        <a:pt x="507302" y="530924"/>
                      </a:lnTo>
                      <a:lnTo>
                        <a:pt x="508548" y="528741"/>
                      </a:lnTo>
                      <a:lnTo>
                        <a:pt x="506472" y="524173"/>
                      </a:lnTo>
                      <a:lnTo>
                        <a:pt x="507095" y="522093"/>
                      </a:lnTo>
                      <a:lnTo>
                        <a:pt x="509068" y="521990"/>
                      </a:lnTo>
                      <a:lnTo>
                        <a:pt x="511564" y="524173"/>
                      </a:lnTo>
                      <a:lnTo>
                        <a:pt x="515616" y="526665"/>
                      </a:lnTo>
                      <a:lnTo>
                        <a:pt x="518942" y="527808"/>
                      </a:lnTo>
                      <a:lnTo>
                        <a:pt x="521748" y="527185"/>
                      </a:lnTo>
                      <a:lnTo>
                        <a:pt x="522057" y="529574"/>
                      </a:lnTo>
                      <a:lnTo>
                        <a:pt x="520394" y="532277"/>
                      </a:lnTo>
                      <a:lnTo>
                        <a:pt x="519668" y="537266"/>
                      </a:lnTo>
                      <a:lnTo>
                        <a:pt x="519359" y="541838"/>
                      </a:lnTo>
                      <a:lnTo>
                        <a:pt x="510318" y="542461"/>
                      </a:lnTo>
                      <a:lnTo>
                        <a:pt x="507302" y="544124"/>
                      </a:lnTo>
                      <a:lnTo>
                        <a:pt x="503146" y="548588"/>
                      </a:lnTo>
                      <a:lnTo>
                        <a:pt x="495975" y="546410"/>
                      </a:lnTo>
                      <a:lnTo>
                        <a:pt x="491093" y="541627"/>
                      </a:lnTo>
                      <a:lnTo>
                        <a:pt x="486521" y="537472"/>
                      </a:lnTo>
                      <a:lnTo>
                        <a:pt x="485584" y="533833"/>
                      </a:lnTo>
                      <a:lnTo>
                        <a:pt x="490367" y="533106"/>
                      </a:lnTo>
                      <a:lnTo>
                        <a:pt x="488704" y="530300"/>
                      </a:lnTo>
                      <a:lnTo>
                        <a:pt x="484961" y="529677"/>
                      </a:lnTo>
                      <a:lnTo>
                        <a:pt x="481739" y="531340"/>
                      </a:lnTo>
                      <a:lnTo>
                        <a:pt x="480703" y="538512"/>
                      </a:lnTo>
                      <a:lnTo>
                        <a:pt x="477167" y="536642"/>
                      </a:lnTo>
                      <a:lnTo>
                        <a:pt x="474674" y="531134"/>
                      </a:lnTo>
                      <a:lnTo>
                        <a:pt x="470932" y="528225"/>
                      </a:lnTo>
                      <a:lnTo>
                        <a:pt x="469896" y="523859"/>
                      </a:lnTo>
                      <a:lnTo>
                        <a:pt x="467920" y="524796"/>
                      </a:lnTo>
                      <a:lnTo>
                        <a:pt x="468336" y="527602"/>
                      </a:lnTo>
                      <a:lnTo>
                        <a:pt x="470206" y="530511"/>
                      </a:lnTo>
                      <a:lnTo>
                        <a:pt x="473218" y="533420"/>
                      </a:lnTo>
                      <a:lnTo>
                        <a:pt x="474571" y="537055"/>
                      </a:lnTo>
                      <a:lnTo>
                        <a:pt x="477584" y="540068"/>
                      </a:lnTo>
                      <a:lnTo>
                        <a:pt x="474778" y="542147"/>
                      </a:lnTo>
                      <a:lnTo>
                        <a:pt x="471765" y="542250"/>
                      </a:lnTo>
                      <a:lnTo>
                        <a:pt x="470932" y="545267"/>
                      </a:lnTo>
                      <a:lnTo>
                        <a:pt x="468126" y="548588"/>
                      </a:lnTo>
                      <a:lnTo>
                        <a:pt x="463971" y="548588"/>
                      </a:lnTo>
                      <a:lnTo>
                        <a:pt x="461895" y="545786"/>
                      </a:lnTo>
                      <a:lnTo>
                        <a:pt x="457946" y="545576"/>
                      </a:lnTo>
                      <a:lnTo>
                        <a:pt x="455033" y="542044"/>
                      </a:lnTo>
                      <a:lnTo>
                        <a:pt x="452957" y="540587"/>
                      </a:lnTo>
                      <a:lnTo>
                        <a:pt x="451191" y="542044"/>
                      </a:lnTo>
                      <a:lnTo>
                        <a:pt x="453061" y="544536"/>
                      </a:lnTo>
                      <a:lnTo>
                        <a:pt x="455140" y="546616"/>
                      </a:lnTo>
                      <a:lnTo>
                        <a:pt x="458256" y="548588"/>
                      </a:lnTo>
                      <a:lnTo>
                        <a:pt x="461478" y="549319"/>
                      </a:lnTo>
                      <a:lnTo>
                        <a:pt x="458673" y="550771"/>
                      </a:lnTo>
                      <a:lnTo>
                        <a:pt x="458879" y="552851"/>
                      </a:lnTo>
                      <a:lnTo>
                        <a:pt x="455450" y="551811"/>
                      </a:lnTo>
                      <a:lnTo>
                        <a:pt x="451295" y="551085"/>
                      </a:lnTo>
                      <a:lnTo>
                        <a:pt x="449112" y="552851"/>
                      </a:lnTo>
                      <a:lnTo>
                        <a:pt x="450358" y="554720"/>
                      </a:lnTo>
                      <a:lnTo>
                        <a:pt x="453267" y="553994"/>
                      </a:lnTo>
                      <a:lnTo>
                        <a:pt x="456180" y="554720"/>
                      </a:lnTo>
                      <a:lnTo>
                        <a:pt x="459712" y="554720"/>
                      </a:lnTo>
                      <a:lnTo>
                        <a:pt x="460855" y="552748"/>
                      </a:lnTo>
                      <a:lnTo>
                        <a:pt x="462308" y="551914"/>
                      </a:lnTo>
                      <a:lnTo>
                        <a:pt x="465324" y="551605"/>
                      </a:lnTo>
                      <a:lnTo>
                        <a:pt x="467503" y="553164"/>
                      </a:lnTo>
                      <a:lnTo>
                        <a:pt x="469789" y="554720"/>
                      </a:lnTo>
                      <a:lnTo>
                        <a:pt x="473012" y="556280"/>
                      </a:lnTo>
                      <a:lnTo>
                        <a:pt x="474988" y="557943"/>
                      </a:lnTo>
                      <a:lnTo>
                        <a:pt x="474778" y="559915"/>
                      </a:lnTo>
                      <a:lnTo>
                        <a:pt x="471869" y="561372"/>
                      </a:lnTo>
                      <a:lnTo>
                        <a:pt x="468126" y="561892"/>
                      </a:lnTo>
                      <a:lnTo>
                        <a:pt x="466154" y="564594"/>
                      </a:lnTo>
                      <a:lnTo>
                        <a:pt x="463764" y="565424"/>
                      </a:lnTo>
                      <a:lnTo>
                        <a:pt x="460645" y="564594"/>
                      </a:lnTo>
                      <a:lnTo>
                        <a:pt x="458879" y="561578"/>
                      </a:lnTo>
                      <a:lnTo>
                        <a:pt x="456073" y="561995"/>
                      </a:lnTo>
                      <a:lnTo>
                        <a:pt x="452644" y="562828"/>
                      </a:lnTo>
                      <a:lnTo>
                        <a:pt x="453061" y="564801"/>
                      </a:lnTo>
                      <a:lnTo>
                        <a:pt x="456593" y="564281"/>
                      </a:lnTo>
                      <a:lnTo>
                        <a:pt x="458569" y="564698"/>
                      </a:lnTo>
                      <a:lnTo>
                        <a:pt x="459399" y="566777"/>
                      </a:lnTo>
                      <a:lnTo>
                        <a:pt x="458673" y="568647"/>
                      </a:lnTo>
                      <a:lnTo>
                        <a:pt x="461582" y="567293"/>
                      </a:lnTo>
                      <a:lnTo>
                        <a:pt x="462205" y="569166"/>
                      </a:lnTo>
                      <a:lnTo>
                        <a:pt x="461998" y="571139"/>
                      </a:lnTo>
                      <a:lnTo>
                        <a:pt x="465217" y="569166"/>
                      </a:lnTo>
                      <a:lnTo>
                        <a:pt x="468023" y="566361"/>
                      </a:lnTo>
                      <a:lnTo>
                        <a:pt x="470309" y="564075"/>
                      </a:lnTo>
                      <a:lnTo>
                        <a:pt x="472908" y="565007"/>
                      </a:lnTo>
                      <a:lnTo>
                        <a:pt x="475504" y="566777"/>
                      </a:lnTo>
                      <a:lnTo>
                        <a:pt x="477897" y="569996"/>
                      </a:lnTo>
                      <a:lnTo>
                        <a:pt x="478727" y="573322"/>
                      </a:lnTo>
                      <a:lnTo>
                        <a:pt x="476651" y="575608"/>
                      </a:lnTo>
                      <a:lnTo>
                        <a:pt x="472595" y="576334"/>
                      </a:lnTo>
                      <a:lnTo>
                        <a:pt x="471039" y="576334"/>
                      </a:lnTo>
                      <a:lnTo>
                        <a:pt x="471142" y="578207"/>
                      </a:lnTo>
                      <a:lnTo>
                        <a:pt x="472075" y="578723"/>
                      </a:lnTo>
                      <a:lnTo>
                        <a:pt x="472492" y="580493"/>
                      </a:lnTo>
                      <a:lnTo>
                        <a:pt x="473841" y="580493"/>
                      </a:lnTo>
                      <a:lnTo>
                        <a:pt x="475817" y="578517"/>
                      </a:lnTo>
                      <a:lnTo>
                        <a:pt x="479040" y="577997"/>
                      </a:lnTo>
                      <a:lnTo>
                        <a:pt x="480806" y="579037"/>
                      </a:lnTo>
                      <a:lnTo>
                        <a:pt x="483092" y="581013"/>
                      </a:lnTo>
                      <a:lnTo>
                        <a:pt x="486521" y="582986"/>
                      </a:lnTo>
                      <a:lnTo>
                        <a:pt x="488704" y="584438"/>
                      </a:lnTo>
                      <a:lnTo>
                        <a:pt x="490053" y="587141"/>
                      </a:lnTo>
                      <a:lnTo>
                        <a:pt x="492030" y="587764"/>
                      </a:lnTo>
                      <a:lnTo>
                        <a:pt x="495042" y="589530"/>
                      </a:lnTo>
                      <a:lnTo>
                        <a:pt x="497534" y="592233"/>
                      </a:lnTo>
                      <a:lnTo>
                        <a:pt x="499614" y="594622"/>
                      </a:lnTo>
                      <a:lnTo>
                        <a:pt x="496288" y="599611"/>
                      </a:lnTo>
                      <a:lnTo>
                        <a:pt x="494939" y="602313"/>
                      </a:lnTo>
                      <a:lnTo>
                        <a:pt x="497015" y="602313"/>
                      </a:lnTo>
                      <a:lnTo>
                        <a:pt x="499404" y="599817"/>
                      </a:lnTo>
                      <a:lnTo>
                        <a:pt x="498991" y="601690"/>
                      </a:lnTo>
                      <a:lnTo>
                        <a:pt x="499614" y="603770"/>
                      </a:lnTo>
                      <a:lnTo>
                        <a:pt x="499511" y="606056"/>
                      </a:lnTo>
                      <a:lnTo>
                        <a:pt x="500134" y="609691"/>
                      </a:lnTo>
                      <a:lnTo>
                        <a:pt x="500340" y="612914"/>
                      </a:lnTo>
                      <a:lnTo>
                        <a:pt x="502210" y="612080"/>
                      </a:lnTo>
                      <a:lnTo>
                        <a:pt x="503460" y="609068"/>
                      </a:lnTo>
                      <a:lnTo>
                        <a:pt x="505123" y="607508"/>
                      </a:lnTo>
                      <a:lnTo>
                        <a:pt x="507198" y="608445"/>
                      </a:lnTo>
                      <a:lnTo>
                        <a:pt x="507615" y="611561"/>
                      </a:lnTo>
                      <a:lnTo>
                        <a:pt x="506575" y="614783"/>
                      </a:lnTo>
                      <a:lnTo>
                        <a:pt x="508238" y="616446"/>
                      </a:lnTo>
                      <a:lnTo>
                        <a:pt x="506786" y="619252"/>
                      </a:lnTo>
                      <a:lnTo>
                        <a:pt x="507615" y="622058"/>
                      </a:lnTo>
                      <a:lnTo>
                        <a:pt x="507821" y="625384"/>
                      </a:lnTo>
                      <a:lnTo>
                        <a:pt x="506786" y="626939"/>
                      </a:lnTo>
                      <a:lnTo>
                        <a:pt x="506889" y="630579"/>
                      </a:lnTo>
                      <a:lnTo>
                        <a:pt x="507302" y="633694"/>
                      </a:lnTo>
                      <a:lnTo>
                        <a:pt x="509588" y="636603"/>
                      </a:lnTo>
                      <a:lnTo>
                        <a:pt x="508861" y="639203"/>
                      </a:lnTo>
                      <a:lnTo>
                        <a:pt x="506786" y="639203"/>
                      </a:lnTo>
                      <a:lnTo>
                        <a:pt x="504393" y="637334"/>
                      </a:lnTo>
                      <a:lnTo>
                        <a:pt x="501483" y="638163"/>
                      </a:lnTo>
                      <a:lnTo>
                        <a:pt x="501483" y="626630"/>
                      </a:lnTo>
                      <a:lnTo>
                        <a:pt x="500031" y="627670"/>
                      </a:lnTo>
                      <a:lnTo>
                        <a:pt x="498368" y="630265"/>
                      </a:lnTo>
                      <a:lnTo>
                        <a:pt x="498677" y="635048"/>
                      </a:lnTo>
                      <a:lnTo>
                        <a:pt x="498991" y="637643"/>
                      </a:lnTo>
                      <a:lnTo>
                        <a:pt x="497638" y="638683"/>
                      </a:lnTo>
                      <a:lnTo>
                        <a:pt x="493169" y="638683"/>
                      </a:lnTo>
                      <a:lnTo>
                        <a:pt x="489430" y="636603"/>
                      </a:lnTo>
                      <a:lnTo>
                        <a:pt x="486208" y="632345"/>
                      </a:lnTo>
                      <a:lnTo>
                        <a:pt x="484025" y="627253"/>
                      </a:lnTo>
                      <a:lnTo>
                        <a:pt x="482989" y="619772"/>
                      </a:lnTo>
                      <a:lnTo>
                        <a:pt x="479973" y="614990"/>
                      </a:lnTo>
                      <a:lnTo>
                        <a:pt x="478830" y="611041"/>
                      </a:lnTo>
                      <a:lnTo>
                        <a:pt x="475714" y="612184"/>
                      </a:lnTo>
                      <a:lnTo>
                        <a:pt x="474361" y="612184"/>
                      </a:lnTo>
                      <a:lnTo>
                        <a:pt x="471662" y="608028"/>
                      </a:lnTo>
                      <a:lnTo>
                        <a:pt x="469583" y="605223"/>
                      </a:lnTo>
                      <a:lnTo>
                        <a:pt x="466467" y="604599"/>
                      </a:lnTo>
                      <a:lnTo>
                        <a:pt x="463348" y="603560"/>
                      </a:lnTo>
                      <a:lnTo>
                        <a:pt x="458462" y="604806"/>
                      </a:lnTo>
                      <a:lnTo>
                        <a:pt x="454513" y="601794"/>
                      </a:lnTo>
                      <a:lnTo>
                        <a:pt x="451918" y="595559"/>
                      </a:lnTo>
                      <a:lnTo>
                        <a:pt x="447032" y="592130"/>
                      </a:lnTo>
                      <a:lnTo>
                        <a:pt x="442670" y="589947"/>
                      </a:lnTo>
                      <a:lnTo>
                        <a:pt x="439031" y="587454"/>
                      </a:lnTo>
                      <a:lnTo>
                        <a:pt x="437991" y="589014"/>
                      </a:lnTo>
                      <a:lnTo>
                        <a:pt x="440071" y="590570"/>
                      </a:lnTo>
                      <a:lnTo>
                        <a:pt x="440904" y="593169"/>
                      </a:lnTo>
                      <a:lnTo>
                        <a:pt x="445476" y="594416"/>
                      </a:lnTo>
                      <a:lnTo>
                        <a:pt x="447552" y="597535"/>
                      </a:lnTo>
                      <a:lnTo>
                        <a:pt x="451814" y="600131"/>
                      </a:lnTo>
                      <a:lnTo>
                        <a:pt x="451604" y="602417"/>
                      </a:lnTo>
                      <a:lnTo>
                        <a:pt x="449425" y="602210"/>
                      </a:lnTo>
                      <a:lnTo>
                        <a:pt x="450048" y="603873"/>
                      </a:lnTo>
                      <a:lnTo>
                        <a:pt x="452021" y="605223"/>
                      </a:lnTo>
                      <a:lnTo>
                        <a:pt x="458359" y="607092"/>
                      </a:lnTo>
                      <a:lnTo>
                        <a:pt x="464177" y="608028"/>
                      </a:lnTo>
                      <a:lnTo>
                        <a:pt x="469376" y="609898"/>
                      </a:lnTo>
                      <a:lnTo>
                        <a:pt x="470309" y="612914"/>
                      </a:lnTo>
                      <a:lnTo>
                        <a:pt x="467193" y="616029"/>
                      </a:lnTo>
                      <a:lnTo>
                        <a:pt x="469583" y="617069"/>
                      </a:lnTo>
                      <a:lnTo>
                        <a:pt x="465114" y="619458"/>
                      </a:lnTo>
                      <a:lnTo>
                        <a:pt x="460752" y="623201"/>
                      </a:lnTo>
                      <a:lnTo>
                        <a:pt x="454410" y="624134"/>
                      </a:lnTo>
                      <a:lnTo>
                        <a:pt x="450671" y="622991"/>
                      </a:lnTo>
                      <a:lnTo>
                        <a:pt x="446099" y="617692"/>
                      </a:lnTo>
                      <a:lnTo>
                        <a:pt x="444957" y="619562"/>
                      </a:lnTo>
                      <a:lnTo>
                        <a:pt x="447552" y="621435"/>
                      </a:lnTo>
                      <a:lnTo>
                        <a:pt x="447552" y="623407"/>
                      </a:lnTo>
                      <a:lnTo>
                        <a:pt x="441940" y="621224"/>
                      </a:lnTo>
                      <a:lnTo>
                        <a:pt x="442774" y="623407"/>
                      </a:lnTo>
                      <a:lnTo>
                        <a:pt x="446099" y="625693"/>
                      </a:lnTo>
                      <a:lnTo>
                        <a:pt x="445996" y="629122"/>
                      </a:lnTo>
                      <a:lnTo>
                        <a:pt x="444123" y="632762"/>
                      </a:lnTo>
                      <a:lnTo>
                        <a:pt x="441837" y="635048"/>
                      </a:lnTo>
                      <a:lnTo>
                        <a:pt x="437162" y="637020"/>
                      </a:lnTo>
                      <a:lnTo>
                        <a:pt x="433630" y="637854"/>
                      </a:lnTo>
                      <a:lnTo>
                        <a:pt x="433630" y="640032"/>
                      </a:lnTo>
                      <a:lnTo>
                        <a:pt x="436848" y="639203"/>
                      </a:lnTo>
                      <a:lnTo>
                        <a:pt x="442460" y="638163"/>
                      </a:lnTo>
                      <a:lnTo>
                        <a:pt x="443500" y="641283"/>
                      </a:lnTo>
                      <a:lnTo>
                        <a:pt x="446619" y="641283"/>
                      </a:lnTo>
                      <a:lnTo>
                        <a:pt x="449941" y="639826"/>
                      </a:lnTo>
                      <a:lnTo>
                        <a:pt x="454101" y="639203"/>
                      </a:lnTo>
                      <a:lnTo>
                        <a:pt x="458153" y="638477"/>
                      </a:lnTo>
                      <a:lnTo>
                        <a:pt x="460232" y="638580"/>
                      </a:lnTo>
                      <a:lnTo>
                        <a:pt x="461582" y="640552"/>
                      </a:lnTo>
                      <a:lnTo>
                        <a:pt x="460752" y="642529"/>
                      </a:lnTo>
                      <a:lnTo>
                        <a:pt x="457216" y="642529"/>
                      </a:lnTo>
                      <a:lnTo>
                        <a:pt x="454307" y="643152"/>
                      </a:lnTo>
                      <a:lnTo>
                        <a:pt x="452334" y="644918"/>
                      </a:lnTo>
                      <a:lnTo>
                        <a:pt x="450151" y="647204"/>
                      </a:lnTo>
                      <a:lnTo>
                        <a:pt x="446099" y="648450"/>
                      </a:lnTo>
                      <a:lnTo>
                        <a:pt x="443294" y="648450"/>
                      </a:lnTo>
                      <a:lnTo>
                        <a:pt x="440904" y="648450"/>
                      </a:lnTo>
                      <a:lnTo>
                        <a:pt x="439761" y="648970"/>
                      </a:lnTo>
                      <a:lnTo>
                        <a:pt x="440904" y="650427"/>
                      </a:lnTo>
                      <a:lnTo>
                        <a:pt x="443190" y="650427"/>
                      </a:lnTo>
                      <a:lnTo>
                        <a:pt x="445369" y="650427"/>
                      </a:lnTo>
                      <a:lnTo>
                        <a:pt x="447032" y="651462"/>
                      </a:lnTo>
                      <a:lnTo>
                        <a:pt x="449838" y="650427"/>
                      </a:lnTo>
                      <a:lnTo>
                        <a:pt x="452747" y="652502"/>
                      </a:lnTo>
                      <a:lnTo>
                        <a:pt x="454101" y="650427"/>
                      </a:lnTo>
                      <a:lnTo>
                        <a:pt x="454204" y="647724"/>
                      </a:lnTo>
                      <a:lnTo>
                        <a:pt x="456906" y="646061"/>
                      </a:lnTo>
                      <a:lnTo>
                        <a:pt x="458049" y="645021"/>
                      </a:lnTo>
                      <a:lnTo>
                        <a:pt x="460232" y="646267"/>
                      </a:lnTo>
                      <a:lnTo>
                        <a:pt x="463971" y="645958"/>
                      </a:lnTo>
                      <a:lnTo>
                        <a:pt x="467193" y="644604"/>
                      </a:lnTo>
                      <a:lnTo>
                        <a:pt x="468959" y="642632"/>
                      </a:lnTo>
                      <a:lnTo>
                        <a:pt x="472698" y="640032"/>
                      </a:lnTo>
                      <a:lnTo>
                        <a:pt x="472182" y="643569"/>
                      </a:lnTo>
                      <a:lnTo>
                        <a:pt x="474258" y="643152"/>
                      </a:lnTo>
                      <a:lnTo>
                        <a:pt x="475091" y="641799"/>
                      </a:lnTo>
                      <a:lnTo>
                        <a:pt x="478000" y="644295"/>
                      </a:lnTo>
                      <a:lnTo>
                        <a:pt x="480596" y="646374"/>
                      </a:lnTo>
                      <a:lnTo>
                        <a:pt x="484132" y="647621"/>
                      </a:lnTo>
                      <a:lnTo>
                        <a:pt x="489224" y="649490"/>
                      </a:lnTo>
                      <a:lnTo>
                        <a:pt x="494312" y="650113"/>
                      </a:lnTo>
                      <a:lnTo>
                        <a:pt x="500134" y="649387"/>
                      </a:lnTo>
                      <a:lnTo>
                        <a:pt x="503563" y="648033"/>
                      </a:lnTo>
                      <a:lnTo>
                        <a:pt x="501277" y="651776"/>
                      </a:lnTo>
                      <a:lnTo>
                        <a:pt x="497225" y="653439"/>
                      </a:lnTo>
                      <a:lnTo>
                        <a:pt x="494209" y="654685"/>
                      </a:lnTo>
                      <a:lnTo>
                        <a:pt x="495562" y="657074"/>
                      </a:lnTo>
                      <a:lnTo>
                        <a:pt x="492236" y="657074"/>
                      </a:lnTo>
                      <a:lnTo>
                        <a:pt x="492859" y="660194"/>
                      </a:lnTo>
                      <a:lnTo>
                        <a:pt x="489533" y="661440"/>
                      </a:lnTo>
                      <a:lnTo>
                        <a:pt x="488287" y="664766"/>
                      </a:lnTo>
                      <a:lnTo>
                        <a:pt x="484132" y="662686"/>
                      </a:lnTo>
                      <a:lnTo>
                        <a:pt x="481846" y="663206"/>
                      </a:lnTo>
                      <a:lnTo>
                        <a:pt x="484235" y="665492"/>
                      </a:lnTo>
                      <a:lnTo>
                        <a:pt x="483092" y="669024"/>
                      </a:lnTo>
                      <a:lnTo>
                        <a:pt x="478727" y="669024"/>
                      </a:lnTo>
                      <a:lnTo>
                        <a:pt x="478727" y="672144"/>
                      </a:lnTo>
                      <a:lnTo>
                        <a:pt x="477480" y="673080"/>
                      </a:lnTo>
                      <a:lnTo>
                        <a:pt x="473948" y="671727"/>
                      </a:lnTo>
                      <a:lnTo>
                        <a:pt x="472805" y="674116"/>
                      </a:lnTo>
                      <a:lnTo>
                        <a:pt x="474571" y="676716"/>
                      </a:lnTo>
                      <a:lnTo>
                        <a:pt x="473531" y="678688"/>
                      </a:lnTo>
                      <a:lnTo>
                        <a:pt x="470416" y="678688"/>
                      </a:lnTo>
                      <a:lnTo>
                        <a:pt x="467920" y="680871"/>
                      </a:lnTo>
                      <a:lnTo>
                        <a:pt x="468543" y="682950"/>
                      </a:lnTo>
                      <a:lnTo>
                        <a:pt x="465530" y="685236"/>
                      </a:lnTo>
                      <a:lnTo>
                        <a:pt x="461998" y="687316"/>
                      </a:lnTo>
                      <a:lnTo>
                        <a:pt x="457426" y="689705"/>
                      </a:lnTo>
                      <a:lnTo>
                        <a:pt x="452644" y="690225"/>
                      </a:lnTo>
                      <a:lnTo>
                        <a:pt x="448592" y="692924"/>
                      </a:lnTo>
                      <a:lnTo>
                        <a:pt x="446203" y="690951"/>
                      </a:lnTo>
                      <a:lnTo>
                        <a:pt x="445369" y="692924"/>
                      </a:lnTo>
                      <a:lnTo>
                        <a:pt x="446099" y="693551"/>
                      </a:lnTo>
                      <a:lnTo>
                        <a:pt x="443083" y="694174"/>
                      </a:lnTo>
                      <a:lnTo>
                        <a:pt x="441214" y="695210"/>
                      </a:lnTo>
                      <a:lnTo>
                        <a:pt x="435705" y="697393"/>
                      </a:lnTo>
                      <a:lnTo>
                        <a:pt x="434356" y="699992"/>
                      </a:lnTo>
                      <a:lnTo>
                        <a:pt x="429681" y="699369"/>
                      </a:lnTo>
                      <a:lnTo>
                        <a:pt x="428018" y="696666"/>
                      </a:lnTo>
                      <a:lnTo>
                        <a:pt x="425732" y="697913"/>
                      </a:lnTo>
                      <a:lnTo>
                        <a:pt x="425212" y="699992"/>
                      </a:lnTo>
                      <a:lnTo>
                        <a:pt x="423652" y="701342"/>
                      </a:lnTo>
                      <a:lnTo>
                        <a:pt x="425525" y="704044"/>
                      </a:lnTo>
                      <a:lnTo>
                        <a:pt x="423446" y="704044"/>
                      </a:lnTo>
                      <a:lnTo>
                        <a:pt x="420120" y="699369"/>
                      </a:lnTo>
                      <a:lnTo>
                        <a:pt x="418874" y="700615"/>
                      </a:lnTo>
                      <a:lnTo>
                        <a:pt x="420640" y="703524"/>
                      </a:lnTo>
                      <a:lnTo>
                        <a:pt x="419806" y="705707"/>
                      </a:lnTo>
                      <a:lnTo>
                        <a:pt x="415342" y="705707"/>
                      </a:lnTo>
                      <a:lnTo>
                        <a:pt x="409416" y="703838"/>
                      </a:lnTo>
                      <a:lnTo>
                        <a:pt x="407444" y="700095"/>
                      </a:lnTo>
                      <a:lnTo>
                        <a:pt x="405571" y="696666"/>
                      </a:lnTo>
                      <a:lnTo>
                        <a:pt x="403078" y="692718"/>
                      </a:lnTo>
                      <a:lnTo>
                        <a:pt x="401312" y="692924"/>
                      </a:lnTo>
                      <a:lnTo>
                        <a:pt x="400375" y="695107"/>
                      </a:lnTo>
                      <a:lnTo>
                        <a:pt x="402558" y="697393"/>
                      </a:lnTo>
                      <a:lnTo>
                        <a:pt x="404535" y="699992"/>
                      </a:lnTo>
                      <a:lnTo>
                        <a:pt x="403181" y="702588"/>
                      </a:lnTo>
                      <a:lnTo>
                        <a:pt x="404844" y="704148"/>
                      </a:lnTo>
                      <a:lnTo>
                        <a:pt x="405261" y="709759"/>
                      </a:lnTo>
                      <a:lnTo>
                        <a:pt x="403598" y="710696"/>
                      </a:lnTo>
                      <a:lnTo>
                        <a:pt x="400272" y="710696"/>
                      </a:lnTo>
                      <a:lnTo>
                        <a:pt x="399129" y="714125"/>
                      </a:lnTo>
                      <a:lnTo>
                        <a:pt x="393934" y="714748"/>
                      </a:lnTo>
                      <a:lnTo>
                        <a:pt x="392374" y="719840"/>
                      </a:lnTo>
                      <a:lnTo>
                        <a:pt x="390089" y="725865"/>
                      </a:lnTo>
                      <a:lnTo>
                        <a:pt x="389882" y="728047"/>
                      </a:lnTo>
                      <a:lnTo>
                        <a:pt x="391442" y="728881"/>
                      </a:lnTo>
                      <a:lnTo>
                        <a:pt x="391025" y="731060"/>
                      </a:lnTo>
                      <a:lnTo>
                        <a:pt x="385933" y="733870"/>
                      </a:lnTo>
                      <a:lnTo>
                        <a:pt x="387596" y="737711"/>
                      </a:lnTo>
                      <a:lnTo>
                        <a:pt x="384687" y="741037"/>
                      </a:lnTo>
                      <a:lnTo>
                        <a:pt x="381464" y="741763"/>
                      </a:lnTo>
                      <a:lnTo>
                        <a:pt x="381671" y="746026"/>
                      </a:lnTo>
                      <a:lnTo>
                        <a:pt x="377515" y="750284"/>
                      </a:lnTo>
                      <a:lnTo>
                        <a:pt x="375749" y="747586"/>
                      </a:lnTo>
                      <a:lnTo>
                        <a:pt x="372527" y="750284"/>
                      </a:lnTo>
                      <a:lnTo>
                        <a:pt x="367332" y="747169"/>
                      </a:lnTo>
                      <a:lnTo>
                        <a:pt x="367332" y="748832"/>
                      </a:lnTo>
                      <a:lnTo>
                        <a:pt x="370451" y="752467"/>
                      </a:lnTo>
                      <a:lnTo>
                        <a:pt x="368995" y="754233"/>
                      </a:lnTo>
                      <a:lnTo>
                        <a:pt x="367538" y="755896"/>
                      </a:lnTo>
                      <a:lnTo>
                        <a:pt x="366292" y="759016"/>
                      </a:lnTo>
                      <a:lnTo>
                        <a:pt x="363903" y="759016"/>
                      </a:lnTo>
                      <a:lnTo>
                        <a:pt x="360994" y="757765"/>
                      </a:lnTo>
                      <a:lnTo>
                        <a:pt x="361097" y="760262"/>
                      </a:lnTo>
                      <a:lnTo>
                        <a:pt x="360684" y="762028"/>
                      </a:lnTo>
                      <a:lnTo>
                        <a:pt x="358708" y="762028"/>
                      </a:lnTo>
                      <a:lnTo>
                        <a:pt x="356941" y="767640"/>
                      </a:lnTo>
                      <a:lnTo>
                        <a:pt x="356215" y="762964"/>
                      </a:lnTo>
                      <a:lnTo>
                        <a:pt x="354342" y="762444"/>
                      </a:lnTo>
                      <a:lnTo>
                        <a:pt x="353719" y="764731"/>
                      </a:lnTo>
                      <a:lnTo>
                        <a:pt x="352266" y="766600"/>
                      </a:lnTo>
                      <a:lnTo>
                        <a:pt x="348421" y="767640"/>
                      </a:lnTo>
                      <a:lnTo>
                        <a:pt x="348627" y="762234"/>
                      </a:lnTo>
                      <a:lnTo>
                        <a:pt x="350187" y="759428"/>
                      </a:lnTo>
                      <a:lnTo>
                        <a:pt x="348837" y="757559"/>
                      </a:lnTo>
                      <a:lnTo>
                        <a:pt x="351536" y="754650"/>
                      </a:lnTo>
                      <a:lnTo>
                        <a:pt x="355485" y="751221"/>
                      </a:lnTo>
                      <a:lnTo>
                        <a:pt x="351953" y="749558"/>
                      </a:lnTo>
                      <a:lnTo>
                        <a:pt x="349044" y="747792"/>
                      </a:lnTo>
                      <a:lnTo>
                        <a:pt x="346444" y="748312"/>
                      </a:lnTo>
                      <a:lnTo>
                        <a:pt x="346238" y="751221"/>
                      </a:lnTo>
                      <a:lnTo>
                        <a:pt x="347694" y="751427"/>
                      </a:lnTo>
                      <a:lnTo>
                        <a:pt x="346861" y="754959"/>
                      </a:lnTo>
                      <a:lnTo>
                        <a:pt x="346964" y="759016"/>
                      </a:lnTo>
                      <a:lnTo>
                        <a:pt x="344678" y="759222"/>
                      </a:lnTo>
                      <a:lnTo>
                        <a:pt x="342809" y="757765"/>
                      </a:lnTo>
                      <a:lnTo>
                        <a:pt x="342495" y="760051"/>
                      </a:lnTo>
                      <a:lnTo>
                        <a:pt x="344369" y="761821"/>
                      </a:lnTo>
                      <a:lnTo>
                        <a:pt x="345511" y="764000"/>
                      </a:lnTo>
                      <a:lnTo>
                        <a:pt x="344158" y="766913"/>
                      </a:lnTo>
                      <a:lnTo>
                        <a:pt x="340420" y="767640"/>
                      </a:lnTo>
                      <a:lnTo>
                        <a:pt x="336991" y="770029"/>
                      </a:lnTo>
                      <a:lnTo>
                        <a:pt x="335744" y="766080"/>
                      </a:lnTo>
                      <a:lnTo>
                        <a:pt x="332938" y="767326"/>
                      </a:lnTo>
                      <a:lnTo>
                        <a:pt x="330545" y="765977"/>
                      </a:lnTo>
                      <a:lnTo>
                        <a:pt x="325561" y="770029"/>
                      </a:lnTo>
                      <a:lnTo>
                        <a:pt x="328259" y="772521"/>
                      </a:lnTo>
                      <a:lnTo>
                        <a:pt x="326704" y="778550"/>
                      </a:lnTo>
                      <a:lnTo>
                        <a:pt x="323275" y="781356"/>
                      </a:lnTo>
                      <a:lnTo>
                        <a:pt x="320258" y="778966"/>
                      </a:lnTo>
                      <a:lnTo>
                        <a:pt x="317040" y="781356"/>
                      </a:lnTo>
                      <a:lnTo>
                        <a:pt x="317349" y="786134"/>
                      </a:lnTo>
                      <a:lnTo>
                        <a:pt x="319846" y="788214"/>
                      </a:lnTo>
                      <a:lnTo>
                        <a:pt x="320778" y="785721"/>
                      </a:lnTo>
                      <a:lnTo>
                        <a:pt x="322858" y="787694"/>
                      </a:lnTo>
                      <a:lnTo>
                        <a:pt x="323898" y="792369"/>
                      </a:lnTo>
                      <a:lnTo>
                        <a:pt x="322235" y="795592"/>
                      </a:lnTo>
                      <a:lnTo>
                        <a:pt x="319635" y="797358"/>
                      </a:lnTo>
                      <a:lnTo>
                        <a:pt x="318703" y="799334"/>
                      </a:lnTo>
                      <a:lnTo>
                        <a:pt x="316933" y="798814"/>
                      </a:lnTo>
                      <a:lnTo>
                        <a:pt x="316623" y="796528"/>
                      </a:lnTo>
                      <a:lnTo>
                        <a:pt x="312880" y="797358"/>
                      </a:lnTo>
                      <a:lnTo>
                        <a:pt x="311737" y="799334"/>
                      </a:lnTo>
                      <a:lnTo>
                        <a:pt x="314023" y="800580"/>
                      </a:lnTo>
                      <a:lnTo>
                        <a:pt x="316520" y="802033"/>
                      </a:lnTo>
                      <a:lnTo>
                        <a:pt x="320052" y="802033"/>
                      </a:lnTo>
                      <a:lnTo>
                        <a:pt x="320778" y="807125"/>
                      </a:lnTo>
                      <a:lnTo>
                        <a:pt x="321298" y="810347"/>
                      </a:lnTo>
                      <a:lnTo>
                        <a:pt x="318806" y="812010"/>
                      </a:lnTo>
                      <a:lnTo>
                        <a:pt x="319846" y="814399"/>
                      </a:lnTo>
                      <a:lnTo>
                        <a:pt x="318703" y="816999"/>
                      </a:lnTo>
                      <a:lnTo>
                        <a:pt x="316829" y="816999"/>
                      </a:lnTo>
                      <a:lnTo>
                        <a:pt x="316103" y="818348"/>
                      </a:lnTo>
                      <a:lnTo>
                        <a:pt x="313297" y="816269"/>
                      </a:lnTo>
                      <a:lnTo>
                        <a:pt x="313194" y="818348"/>
                      </a:lnTo>
                      <a:lnTo>
                        <a:pt x="316309" y="821468"/>
                      </a:lnTo>
                      <a:lnTo>
                        <a:pt x="314127" y="823234"/>
                      </a:lnTo>
                      <a:lnTo>
                        <a:pt x="312777" y="826869"/>
                      </a:lnTo>
                      <a:lnTo>
                        <a:pt x="309039" y="830715"/>
                      </a:lnTo>
                      <a:lnTo>
                        <a:pt x="306542" y="832898"/>
                      </a:lnTo>
                      <a:lnTo>
                        <a:pt x="305713" y="832898"/>
                      </a:lnTo>
                      <a:lnTo>
                        <a:pt x="303530" y="830195"/>
                      </a:lnTo>
                      <a:lnTo>
                        <a:pt x="302074" y="830818"/>
                      </a:lnTo>
                      <a:lnTo>
                        <a:pt x="302490" y="832898"/>
                      </a:lnTo>
                      <a:lnTo>
                        <a:pt x="300204" y="832898"/>
                      </a:lnTo>
                      <a:lnTo>
                        <a:pt x="298021" y="832275"/>
                      </a:lnTo>
                      <a:lnTo>
                        <a:pt x="298335" y="834453"/>
                      </a:lnTo>
                      <a:lnTo>
                        <a:pt x="300307" y="835493"/>
                      </a:lnTo>
                      <a:lnTo>
                        <a:pt x="303217" y="835493"/>
                      </a:lnTo>
                      <a:lnTo>
                        <a:pt x="304463" y="837883"/>
                      </a:lnTo>
                      <a:lnTo>
                        <a:pt x="303840" y="840482"/>
                      </a:lnTo>
                      <a:lnTo>
                        <a:pt x="304879" y="843705"/>
                      </a:lnTo>
                      <a:lnTo>
                        <a:pt x="302907" y="847237"/>
                      </a:lnTo>
                      <a:lnTo>
                        <a:pt x="306542" y="849420"/>
                      </a:lnTo>
                      <a:lnTo>
                        <a:pt x="304570" y="853369"/>
                      </a:lnTo>
                      <a:lnTo>
                        <a:pt x="302074" y="853369"/>
                      </a:lnTo>
                      <a:lnTo>
                        <a:pt x="301244" y="854198"/>
                      </a:lnTo>
                      <a:lnTo>
                        <a:pt x="303320" y="855655"/>
                      </a:lnTo>
                      <a:lnTo>
                        <a:pt x="302804" y="857627"/>
                      </a:lnTo>
                      <a:lnTo>
                        <a:pt x="298645" y="858147"/>
                      </a:lnTo>
                      <a:lnTo>
                        <a:pt x="302074" y="860433"/>
                      </a:lnTo>
                      <a:lnTo>
                        <a:pt x="301554" y="865319"/>
                      </a:lnTo>
                      <a:lnTo>
                        <a:pt x="297089" y="864588"/>
                      </a:lnTo>
                      <a:lnTo>
                        <a:pt x="294386" y="867604"/>
                      </a:lnTo>
                      <a:lnTo>
                        <a:pt x="299478" y="868537"/>
                      </a:lnTo>
                      <a:lnTo>
                        <a:pt x="298855" y="871553"/>
                      </a:lnTo>
                      <a:lnTo>
                        <a:pt x="297295" y="873109"/>
                      </a:lnTo>
                      <a:lnTo>
                        <a:pt x="299164" y="874359"/>
                      </a:lnTo>
                      <a:lnTo>
                        <a:pt x="298438" y="878098"/>
                      </a:lnTo>
                      <a:lnTo>
                        <a:pt x="295632" y="879761"/>
                      </a:lnTo>
                      <a:lnTo>
                        <a:pt x="292410" y="879138"/>
                      </a:lnTo>
                      <a:lnTo>
                        <a:pt x="293656" y="881630"/>
                      </a:lnTo>
                      <a:lnTo>
                        <a:pt x="295215" y="882880"/>
                      </a:lnTo>
                      <a:lnTo>
                        <a:pt x="295735" y="886619"/>
                      </a:lnTo>
                      <a:lnTo>
                        <a:pt x="295735" y="889425"/>
                      </a:lnTo>
                      <a:lnTo>
                        <a:pt x="290854" y="889425"/>
                      </a:lnTo>
                      <a:lnTo>
                        <a:pt x="288671" y="890774"/>
                      </a:lnTo>
                      <a:lnTo>
                        <a:pt x="290957" y="891814"/>
                      </a:lnTo>
                      <a:lnTo>
                        <a:pt x="291374" y="893477"/>
                      </a:lnTo>
                      <a:lnTo>
                        <a:pt x="286175" y="893477"/>
                      </a:lnTo>
                      <a:lnTo>
                        <a:pt x="287318" y="891921"/>
                      </a:lnTo>
                      <a:lnTo>
                        <a:pt x="284825" y="891088"/>
                      </a:lnTo>
                      <a:lnTo>
                        <a:pt x="287214" y="884023"/>
                      </a:lnTo>
                      <a:lnTo>
                        <a:pt x="286695" y="882880"/>
                      </a:lnTo>
                      <a:lnTo>
                        <a:pt x="284099" y="884646"/>
                      </a:lnTo>
                      <a:lnTo>
                        <a:pt x="282956" y="887242"/>
                      </a:lnTo>
                      <a:lnTo>
                        <a:pt x="281710" y="889425"/>
                      </a:lnTo>
                      <a:lnTo>
                        <a:pt x="278797" y="887972"/>
                      </a:lnTo>
                      <a:lnTo>
                        <a:pt x="278590" y="885892"/>
                      </a:lnTo>
                      <a:lnTo>
                        <a:pt x="276201" y="885579"/>
                      </a:lnTo>
                      <a:lnTo>
                        <a:pt x="277967" y="882567"/>
                      </a:lnTo>
                      <a:lnTo>
                        <a:pt x="279940" y="879967"/>
                      </a:lnTo>
                      <a:lnTo>
                        <a:pt x="279940" y="875915"/>
                      </a:lnTo>
                      <a:lnTo>
                        <a:pt x="277864" y="879447"/>
                      </a:lnTo>
                      <a:lnTo>
                        <a:pt x="275991" y="880487"/>
                      </a:lnTo>
                      <a:lnTo>
                        <a:pt x="276618" y="876125"/>
                      </a:lnTo>
                      <a:lnTo>
                        <a:pt x="274642" y="876538"/>
                      </a:lnTo>
                      <a:lnTo>
                        <a:pt x="271419" y="878515"/>
                      </a:lnTo>
                      <a:lnTo>
                        <a:pt x="266017" y="874669"/>
                      </a:lnTo>
                      <a:lnTo>
                        <a:pt x="268097" y="871553"/>
                      </a:lnTo>
                      <a:lnTo>
                        <a:pt x="267990" y="869577"/>
                      </a:lnTo>
                      <a:lnTo>
                        <a:pt x="270486" y="867501"/>
                      </a:lnTo>
                      <a:lnTo>
                        <a:pt x="270383" y="864068"/>
                      </a:lnTo>
                      <a:lnTo>
                        <a:pt x="270383" y="862199"/>
                      </a:lnTo>
                      <a:lnTo>
                        <a:pt x="267057" y="863552"/>
                      </a:lnTo>
                      <a:lnTo>
                        <a:pt x="267057" y="865942"/>
                      </a:lnTo>
                      <a:lnTo>
                        <a:pt x="267783" y="867188"/>
                      </a:lnTo>
                      <a:lnTo>
                        <a:pt x="265704" y="867811"/>
                      </a:lnTo>
                      <a:lnTo>
                        <a:pt x="263005" y="869057"/>
                      </a:lnTo>
                      <a:lnTo>
                        <a:pt x="258326" y="872903"/>
                      </a:lnTo>
                      <a:lnTo>
                        <a:pt x="256354" y="871657"/>
                      </a:lnTo>
                      <a:lnTo>
                        <a:pt x="251782" y="872280"/>
                      </a:lnTo>
                      <a:lnTo>
                        <a:pt x="247106" y="874252"/>
                      </a:lnTo>
                      <a:lnTo>
                        <a:pt x="246066" y="872800"/>
                      </a:lnTo>
                      <a:lnTo>
                        <a:pt x="248976" y="870200"/>
                      </a:lnTo>
                      <a:lnTo>
                        <a:pt x="247210" y="867708"/>
                      </a:lnTo>
                      <a:lnTo>
                        <a:pt x="246586" y="863656"/>
                      </a:lnTo>
                      <a:lnTo>
                        <a:pt x="241078" y="861576"/>
                      </a:lnTo>
                      <a:lnTo>
                        <a:pt x="236506" y="858564"/>
                      </a:lnTo>
                      <a:lnTo>
                        <a:pt x="238478" y="857004"/>
                      </a:lnTo>
                      <a:lnTo>
                        <a:pt x="237649" y="852638"/>
                      </a:lnTo>
                      <a:lnTo>
                        <a:pt x="239518" y="848900"/>
                      </a:lnTo>
                      <a:lnTo>
                        <a:pt x="236403" y="847237"/>
                      </a:lnTo>
                      <a:lnTo>
                        <a:pt x="232870" y="845368"/>
                      </a:lnTo>
                      <a:lnTo>
                        <a:pt x="227259" y="840169"/>
                      </a:lnTo>
                      <a:lnTo>
                        <a:pt x="225385" y="836847"/>
                      </a:lnTo>
                      <a:lnTo>
                        <a:pt x="225385" y="831755"/>
                      </a:lnTo>
                      <a:lnTo>
                        <a:pt x="229025" y="828326"/>
                      </a:lnTo>
                      <a:lnTo>
                        <a:pt x="227671" y="827389"/>
                      </a:lnTo>
                      <a:lnTo>
                        <a:pt x="224659" y="829572"/>
                      </a:lnTo>
                      <a:lnTo>
                        <a:pt x="222476" y="826349"/>
                      </a:lnTo>
                      <a:lnTo>
                        <a:pt x="221024" y="826349"/>
                      </a:lnTo>
                      <a:lnTo>
                        <a:pt x="218115" y="822091"/>
                      </a:lnTo>
                      <a:lnTo>
                        <a:pt x="218218" y="816896"/>
                      </a:lnTo>
                      <a:lnTo>
                        <a:pt x="215515" y="814090"/>
                      </a:lnTo>
                      <a:lnTo>
                        <a:pt x="213435" y="805255"/>
                      </a:lnTo>
                      <a:lnTo>
                        <a:pt x="213023" y="800580"/>
                      </a:lnTo>
                      <a:lnTo>
                        <a:pt x="215412" y="801307"/>
                      </a:lnTo>
                      <a:lnTo>
                        <a:pt x="218631" y="799850"/>
                      </a:lnTo>
                      <a:lnTo>
                        <a:pt x="218944" y="797568"/>
                      </a:lnTo>
                      <a:lnTo>
                        <a:pt x="221333" y="795488"/>
                      </a:lnTo>
                      <a:lnTo>
                        <a:pt x="224453" y="795072"/>
                      </a:lnTo>
                      <a:lnTo>
                        <a:pt x="220401" y="792579"/>
                      </a:lnTo>
                      <a:lnTo>
                        <a:pt x="224556" y="789670"/>
                      </a:lnTo>
                      <a:lnTo>
                        <a:pt x="227362" y="794345"/>
                      </a:lnTo>
                      <a:lnTo>
                        <a:pt x="229128" y="793722"/>
                      </a:lnTo>
                      <a:lnTo>
                        <a:pt x="227778" y="791020"/>
                      </a:lnTo>
                      <a:lnTo>
                        <a:pt x="228088" y="787071"/>
                      </a:lnTo>
                      <a:lnTo>
                        <a:pt x="225802" y="786761"/>
                      </a:lnTo>
                      <a:lnTo>
                        <a:pt x="224139" y="788007"/>
                      </a:lnTo>
                      <a:lnTo>
                        <a:pt x="220921" y="787071"/>
                      </a:lnTo>
                      <a:lnTo>
                        <a:pt x="217384" y="790186"/>
                      </a:lnTo>
                      <a:lnTo>
                        <a:pt x="216452" y="788214"/>
                      </a:lnTo>
                      <a:lnTo>
                        <a:pt x="214166" y="790500"/>
                      </a:lnTo>
                      <a:lnTo>
                        <a:pt x="212709" y="793619"/>
                      </a:lnTo>
                      <a:lnTo>
                        <a:pt x="212086" y="796735"/>
                      </a:lnTo>
                      <a:lnTo>
                        <a:pt x="210630" y="799644"/>
                      </a:lnTo>
                      <a:lnTo>
                        <a:pt x="207824" y="799124"/>
                      </a:lnTo>
                      <a:lnTo>
                        <a:pt x="207308" y="793929"/>
                      </a:lnTo>
                      <a:lnTo>
                        <a:pt x="208657" y="789670"/>
                      </a:lnTo>
                      <a:lnTo>
                        <a:pt x="209280" y="785824"/>
                      </a:lnTo>
                      <a:lnTo>
                        <a:pt x="207411" y="784888"/>
                      </a:lnTo>
                      <a:lnTo>
                        <a:pt x="207411" y="780109"/>
                      </a:lnTo>
                      <a:lnTo>
                        <a:pt x="204395" y="774704"/>
                      </a:lnTo>
                      <a:lnTo>
                        <a:pt x="207720" y="770029"/>
                      </a:lnTo>
                      <a:lnTo>
                        <a:pt x="206891" y="769612"/>
                      </a:lnTo>
                      <a:lnTo>
                        <a:pt x="204188" y="771275"/>
                      </a:lnTo>
                      <a:lnTo>
                        <a:pt x="200553" y="769715"/>
                      </a:lnTo>
                      <a:lnTo>
                        <a:pt x="201593" y="765663"/>
                      </a:lnTo>
                      <a:lnTo>
                        <a:pt x="200239" y="764731"/>
                      </a:lnTo>
                      <a:lnTo>
                        <a:pt x="197021" y="767640"/>
                      </a:lnTo>
                      <a:lnTo>
                        <a:pt x="196084" y="763794"/>
                      </a:lnTo>
                      <a:lnTo>
                        <a:pt x="198370" y="761405"/>
                      </a:lnTo>
                      <a:lnTo>
                        <a:pt x="196501" y="759325"/>
                      </a:lnTo>
                      <a:lnTo>
                        <a:pt x="196810" y="755999"/>
                      </a:lnTo>
                      <a:lnTo>
                        <a:pt x="198473" y="753820"/>
                      </a:lnTo>
                      <a:lnTo>
                        <a:pt x="196398" y="754233"/>
                      </a:lnTo>
                      <a:lnTo>
                        <a:pt x="194524" y="755587"/>
                      </a:lnTo>
                      <a:lnTo>
                        <a:pt x="192758" y="750701"/>
                      </a:lnTo>
                      <a:lnTo>
                        <a:pt x="193068" y="746335"/>
                      </a:lnTo>
                      <a:lnTo>
                        <a:pt x="196187" y="745192"/>
                      </a:lnTo>
                      <a:lnTo>
                        <a:pt x="200239" y="744780"/>
                      </a:lnTo>
                      <a:lnTo>
                        <a:pt x="198160" y="743426"/>
                      </a:lnTo>
                      <a:lnTo>
                        <a:pt x="194108" y="743530"/>
                      </a:lnTo>
                      <a:lnTo>
                        <a:pt x="193901" y="742387"/>
                      </a:lnTo>
                      <a:lnTo>
                        <a:pt x="197644" y="740934"/>
                      </a:lnTo>
                      <a:lnTo>
                        <a:pt x="203982" y="737711"/>
                      </a:lnTo>
                      <a:lnTo>
                        <a:pt x="204708" y="735322"/>
                      </a:lnTo>
                      <a:lnTo>
                        <a:pt x="202422" y="734282"/>
                      </a:lnTo>
                      <a:lnTo>
                        <a:pt x="196290" y="737088"/>
                      </a:lnTo>
                      <a:lnTo>
                        <a:pt x="194731" y="735009"/>
                      </a:lnTo>
                      <a:lnTo>
                        <a:pt x="191199" y="734282"/>
                      </a:lnTo>
                      <a:lnTo>
                        <a:pt x="189226" y="730647"/>
                      </a:lnTo>
                      <a:lnTo>
                        <a:pt x="198267" y="727008"/>
                      </a:lnTo>
                      <a:lnTo>
                        <a:pt x="196604" y="725345"/>
                      </a:lnTo>
                      <a:lnTo>
                        <a:pt x="193381" y="725761"/>
                      </a:lnTo>
                      <a:lnTo>
                        <a:pt x="190992" y="727424"/>
                      </a:lnTo>
                      <a:lnTo>
                        <a:pt x="190055" y="725865"/>
                      </a:lnTo>
                      <a:lnTo>
                        <a:pt x="190575" y="721812"/>
                      </a:lnTo>
                      <a:lnTo>
                        <a:pt x="192861" y="719217"/>
                      </a:lnTo>
                      <a:lnTo>
                        <a:pt x="192552" y="715474"/>
                      </a:lnTo>
                      <a:lnTo>
                        <a:pt x="193175" y="712668"/>
                      </a:lnTo>
                      <a:lnTo>
                        <a:pt x="196290" y="709966"/>
                      </a:lnTo>
                      <a:lnTo>
                        <a:pt x="196501" y="707993"/>
                      </a:lnTo>
                      <a:lnTo>
                        <a:pt x="198576" y="705810"/>
                      </a:lnTo>
                      <a:lnTo>
                        <a:pt x="195147" y="703941"/>
                      </a:lnTo>
                      <a:lnTo>
                        <a:pt x="195981" y="702382"/>
                      </a:lnTo>
                      <a:lnTo>
                        <a:pt x="201279" y="701445"/>
                      </a:lnTo>
                      <a:lnTo>
                        <a:pt x="203982" y="700719"/>
                      </a:lnTo>
                      <a:lnTo>
                        <a:pt x="202736" y="699159"/>
                      </a:lnTo>
                      <a:lnTo>
                        <a:pt x="198890" y="698433"/>
                      </a:lnTo>
                      <a:lnTo>
                        <a:pt x="195981" y="699576"/>
                      </a:lnTo>
                      <a:lnTo>
                        <a:pt x="193798" y="698119"/>
                      </a:lnTo>
                      <a:lnTo>
                        <a:pt x="196501" y="696873"/>
                      </a:lnTo>
                      <a:lnTo>
                        <a:pt x="200862" y="695317"/>
                      </a:lnTo>
                      <a:lnTo>
                        <a:pt x="202736" y="694380"/>
                      </a:lnTo>
                      <a:lnTo>
                        <a:pt x="204085" y="691575"/>
                      </a:lnTo>
                      <a:lnTo>
                        <a:pt x="202629" y="691055"/>
                      </a:lnTo>
                      <a:lnTo>
                        <a:pt x="198576" y="692094"/>
                      </a:lnTo>
                      <a:lnTo>
                        <a:pt x="198267" y="690848"/>
                      </a:lnTo>
                      <a:lnTo>
                        <a:pt x="200970" y="687836"/>
                      </a:lnTo>
                      <a:lnTo>
                        <a:pt x="205331" y="688249"/>
                      </a:lnTo>
                      <a:lnTo>
                        <a:pt x="208863" y="691055"/>
                      </a:lnTo>
                      <a:lnTo>
                        <a:pt x="210943" y="693134"/>
                      </a:lnTo>
                      <a:lnTo>
                        <a:pt x="215618" y="692924"/>
                      </a:lnTo>
                      <a:lnTo>
                        <a:pt x="218631" y="691575"/>
                      </a:lnTo>
                      <a:lnTo>
                        <a:pt x="219119" y="687904"/>
                      </a:lnTo>
                      <a:lnTo>
                        <a:pt x="219881" y="685685"/>
                      </a:lnTo>
                      <a:lnTo>
                        <a:pt x="218357" y="685546"/>
                      </a:lnTo>
                      <a:lnTo>
                        <a:pt x="216483" y="686725"/>
                      </a:lnTo>
                      <a:lnTo>
                        <a:pt x="216206" y="682986"/>
                      </a:lnTo>
                      <a:lnTo>
                        <a:pt x="217523" y="678204"/>
                      </a:lnTo>
                      <a:lnTo>
                        <a:pt x="220710" y="678204"/>
                      </a:lnTo>
                      <a:lnTo>
                        <a:pt x="223068" y="680907"/>
                      </a:lnTo>
                      <a:lnTo>
                        <a:pt x="225282" y="680974"/>
                      </a:lnTo>
                      <a:lnTo>
                        <a:pt x="225282" y="678549"/>
                      </a:lnTo>
                      <a:lnTo>
                        <a:pt x="225766" y="677513"/>
                      </a:lnTo>
                      <a:lnTo>
                        <a:pt x="230199" y="676751"/>
                      </a:lnTo>
                      <a:lnTo>
                        <a:pt x="228814" y="673564"/>
                      </a:lnTo>
                      <a:lnTo>
                        <a:pt x="224798" y="674116"/>
                      </a:lnTo>
                      <a:lnTo>
                        <a:pt x="224520" y="672525"/>
                      </a:lnTo>
                      <a:lnTo>
                        <a:pt x="225354" y="670167"/>
                      </a:lnTo>
                      <a:lnTo>
                        <a:pt x="223135" y="671068"/>
                      </a:lnTo>
                      <a:lnTo>
                        <a:pt x="221683" y="674116"/>
                      </a:lnTo>
                      <a:lnTo>
                        <a:pt x="219119" y="674739"/>
                      </a:lnTo>
                      <a:lnTo>
                        <a:pt x="218146" y="673080"/>
                      </a:lnTo>
                      <a:lnTo>
                        <a:pt x="219393" y="669683"/>
                      </a:lnTo>
                      <a:lnTo>
                        <a:pt x="220020" y="665182"/>
                      </a:lnTo>
                      <a:lnTo>
                        <a:pt x="221956" y="659432"/>
                      </a:lnTo>
                      <a:lnTo>
                        <a:pt x="226806" y="659015"/>
                      </a:lnTo>
                      <a:lnTo>
                        <a:pt x="224937" y="655344"/>
                      </a:lnTo>
                      <a:lnTo>
                        <a:pt x="222790" y="652090"/>
                      </a:lnTo>
                      <a:lnTo>
                        <a:pt x="215309" y="651673"/>
                      </a:lnTo>
                      <a:lnTo>
                        <a:pt x="210737" y="650216"/>
                      </a:lnTo>
                      <a:lnTo>
                        <a:pt x="205851" y="650427"/>
                      </a:lnTo>
                      <a:lnTo>
                        <a:pt x="203252" y="646890"/>
                      </a:lnTo>
                      <a:lnTo>
                        <a:pt x="200033" y="643981"/>
                      </a:lnTo>
                      <a:lnTo>
                        <a:pt x="195878" y="641283"/>
                      </a:lnTo>
                      <a:lnTo>
                        <a:pt x="190889" y="641386"/>
                      </a:lnTo>
                      <a:lnTo>
                        <a:pt x="187873" y="638889"/>
                      </a:lnTo>
                      <a:lnTo>
                        <a:pt x="186420" y="635151"/>
                      </a:lnTo>
                      <a:lnTo>
                        <a:pt x="183408" y="632031"/>
                      </a:lnTo>
                      <a:lnTo>
                        <a:pt x="184444" y="630059"/>
                      </a:lnTo>
                      <a:lnTo>
                        <a:pt x="187770" y="627459"/>
                      </a:lnTo>
                      <a:lnTo>
                        <a:pt x="190889" y="629122"/>
                      </a:lnTo>
                      <a:lnTo>
                        <a:pt x="197537" y="629956"/>
                      </a:lnTo>
                      <a:lnTo>
                        <a:pt x="203462" y="631825"/>
                      </a:lnTo>
                      <a:lnTo>
                        <a:pt x="206788" y="634837"/>
                      </a:lnTo>
                      <a:lnTo>
                        <a:pt x="210320" y="638163"/>
                      </a:lnTo>
                      <a:lnTo>
                        <a:pt x="214686" y="639723"/>
                      </a:lnTo>
                      <a:lnTo>
                        <a:pt x="219361" y="641489"/>
                      </a:lnTo>
                      <a:lnTo>
                        <a:pt x="222790" y="641175"/>
                      </a:lnTo>
                      <a:lnTo>
                        <a:pt x="223310" y="638163"/>
                      </a:lnTo>
                      <a:lnTo>
                        <a:pt x="222064" y="636083"/>
                      </a:lnTo>
                      <a:lnTo>
                        <a:pt x="220921" y="638786"/>
                      </a:lnTo>
                      <a:lnTo>
                        <a:pt x="218944" y="639409"/>
                      </a:lnTo>
                      <a:lnTo>
                        <a:pt x="216555" y="637334"/>
                      </a:lnTo>
                      <a:lnTo>
                        <a:pt x="216868" y="636083"/>
                      </a:lnTo>
                      <a:lnTo>
                        <a:pt x="219150" y="636917"/>
                      </a:lnTo>
                      <a:lnTo>
                        <a:pt x="219778" y="634111"/>
                      </a:lnTo>
                      <a:lnTo>
                        <a:pt x="218738" y="631825"/>
                      </a:lnTo>
                      <a:lnTo>
                        <a:pt x="215206" y="631722"/>
                      </a:lnTo>
                      <a:lnTo>
                        <a:pt x="214686" y="629956"/>
                      </a:lnTo>
                      <a:lnTo>
                        <a:pt x="215932" y="628916"/>
                      </a:lnTo>
                      <a:lnTo>
                        <a:pt x="219464" y="629539"/>
                      </a:lnTo>
                      <a:lnTo>
                        <a:pt x="221127" y="630579"/>
                      </a:lnTo>
                      <a:lnTo>
                        <a:pt x="220401" y="628190"/>
                      </a:lnTo>
                      <a:lnTo>
                        <a:pt x="218218" y="625693"/>
                      </a:lnTo>
                      <a:lnTo>
                        <a:pt x="213749" y="623721"/>
                      </a:lnTo>
                      <a:lnTo>
                        <a:pt x="211046" y="622475"/>
                      </a:lnTo>
                      <a:lnTo>
                        <a:pt x="210423" y="621018"/>
                      </a:lnTo>
                      <a:lnTo>
                        <a:pt x="212709" y="621641"/>
                      </a:lnTo>
                      <a:lnTo>
                        <a:pt x="214892" y="621955"/>
                      </a:lnTo>
                      <a:lnTo>
                        <a:pt x="213955" y="619875"/>
                      </a:lnTo>
                      <a:lnTo>
                        <a:pt x="211360" y="618939"/>
                      </a:lnTo>
                      <a:lnTo>
                        <a:pt x="208863" y="618212"/>
                      </a:lnTo>
                      <a:lnTo>
                        <a:pt x="207824" y="617692"/>
                      </a:lnTo>
                      <a:lnTo>
                        <a:pt x="209074" y="616029"/>
                      </a:lnTo>
                      <a:lnTo>
                        <a:pt x="211566" y="615303"/>
                      </a:lnTo>
                      <a:lnTo>
                        <a:pt x="213543" y="615720"/>
                      </a:lnTo>
                      <a:lnTo>
                        <a:pt x="213852" y="612704"/>
                      </a:lnTo>
                      <a:lnTo>
                        <a:pt x="212189" y="611561"/>
                      </a:lnTo>
                      <a:lnTo>
                        <a:pt x="209177" y="612600"/>
                      </a:lnTo>
                      <a:lnTo>
                        <a:pt x="206268" y="615613"/>
                      </a:lnTo>
                      <a:lnTo>
                        <a:pt x="205125" y="612807"/>
                      </a:lnTo>
                      <a:lnTo>
                        <a:pt x="207514" y="609898"/>
                      </a:lnTo>
                      <a:lnTo>
                        <a:pt x="211777" y="609588"/>
                      </a:lnTo>
                      <a:lnTo>
                        <a:pt x="214166" y="607405"/>
                      </a:lnTo>
                      <a:lnTo>
                        <a:pt x="213023" y="606159"/>
                      </a:lnTo>
                      <a:lnTo>
                        <a:pt x="210217" y="606679"/>
                      </a:lnTo>
                      <a:lnTo>
                        <a:pt x="207201" y="607925"/>
                      </a:lnTo>
                      <a:lnTo>
                        <a:pt x="205228" y="609588"/>
                      </a:lnTo>
                      <a:lnTo>
                        <a:pt x="202629" y="609485"/>
                      </a:lnTo>
                      <a:lnTo>
                        <a:pt x="200553" y="608755"/>
                      </a:lnTo>
                      <a:lnTo>
                        <a:pt x="201176" y="606782"/>
                      </a:lnTo>
                      <a:lnTo>
                        <a:pt x="204085" y="606159"/>
                      </a:lnTo>
                      <a:lnTo>
                        <a:pt x="207720" y="604599"/>
                      </a:lnTo>
                      <a:lnTo>
                        <a:pt x="210737" y="603873"/>
                      </a:lnTo>
                      <a:lnTo>
                        <a:pt x="211360" y="600754"/>
                      </a:lnTo>
                      <a:lnTo>
                        <a:pt x="209594" y="600337"/>
                      </a:lnTo>
                      <a:lnTo>
                        <a:pt x="208657" y="602107"/>
                      </a:lnTo>
                      <a:lnTo>
                        <a:pt x="204708" y="602000"/>
                      </a:lnTo>
                      <a:lnTo>
                        <a:pt x="202319" y="601690"/>
                      </a:lnTo>
                      <a:lnTo>
                        <a:pt x="200033" y="600444"/>
                      </a:lnTo>
                      <a:lnTo>
                        <a:pt x="198576" y="601897"/>
                      </a:lnTo>
                      <a:lnTo>
                        <a:pt x="200450" y="603147"/>
                      </a:lnTo>
                      <a:lnTo>
                        <a:pt x="197953" y="604079"/>
                      </a:lnTo>
                      <a:lnTo>
                        <a:pt x="195461" y="605429"/>
                      </a:lnTo>
                      <a:lnTo>
                        <a:pt x="194004" y="602520"/>
                      </a:lnTo>
                      <a:lnTo>
                        <a:pt x="194838" y="600651"/>
                      </a:lnTo>
                      <a:lnTo>
                        <a:pt x="198787" y="598468"/>
                      </a:lnTo>
                      <a:lnTo>
                        <a:pt x="199719" y="595662"/>
                      </a:lnTo>
                      <a:lnTo>
                        <a:pt x="201486" y="591820"/>
                      </a:lnTo>
                      <a:lnTo>
                        <a:pt x="200239" y="590987"/>
                      </a:lnTo>
                      <a:lnTo>
                        <a:pt x="198680" y="592233"/>
                      </a:lnTo>
                      <a:lnTo>
                        <a:pt x="198473" y="594832"/>
                      </a:lnTo>
                      <a:lnTo>
                        <a:pt x="197850" y="596598"/>
                      </a:lnTo>
                      <a:lnTo>
                        <a:pt x="195147" y="597535"/>
                      </a:lnTo>
                      <a:lnTo>
                        <a:pt x="194731" y="593792"/>
                      </a:lnTo>
                      <a:lnTo>
                        <a:pt x="195147" y="590467"/>
                      </a:lnTo>
                      <a:lnTo>
                        <a:pt x="193901" y="587871"/>
                      </a:lnTo>
                      <a:lnTo>
                        <a:pt x="191512" y="585895"/>
                      </a:lnTo>
                      <a:lnTo>
                        <a:pt x="190889" y="581529"/>
                      </a:lnTo>
                      <a:lnTo>
                        <a:pt x="189432" y="579973"/>
                      </a:lnTo>
                      <a:lnTo>
                        <a:pt x="188186" y="581946"/>
                      </a:lnTo>
                      <a:lnTo>
                        <a:pt x="189643" y="584025"/>
                      </a:lnTo>
                      <a:lnTo>
                        <a:pt x="189952" y="587351"/>
                      </a:lnTo>
                      <a:lnTo>
                        <a:pt x="191512" y="589637"/>
                      </a:lnTo>
                      <a:lnTo>
                        <a:pt x="193175" y="591610"/>
                      </a:lnTo>
                      <a:lnTo>
                        <a:pt x="192861" y="595039"/>
                      </a:lnTo>
                      <a:lnTo>
                        <a:pt x="193588" y="597222"/>
                      </a:lnTo>
                      <a:lnTo>
                        <a:pt x="191822" y="598884"/>
                      </a:lnTo>
                      <a:lnTo>
                        <a:pt x="189329" y="599301"/>
                      </a:lnTo>
                      <a:lnTo>
                        <a:pt x="188706" y="601794"/>
                      </a:lnTo>
                      <a:lnTo>
                        <a:pt x="188706" y="605429"/>
                      </a:lnTo>
                      <a:lnTo>
                        <a:pt x="187873" y="609275"/>
                      </a:lnTo>
                      <a:lnTo>
                        <a:pt x="183198" y="611457"/>
                      </a:lnTo>
                      <a:lnTo>
                        <a:pt x="179352" y="609378"/>
                      </a:lnTo>
                      <a:lnTo>
                        <a:pt x="173117" y="608651"/>
                      </a:lnTo>
                      <a:lnTo>
                        <a:pt x="170938" y="601897"/>
                      </a:lnTo>
                      <a:lnTo>
                        <a:pt x="174887" y="596392"/>
                      </a:lnTo>
                      <a:lnTo>
                        <a:pt x="177379" y="594519"/>
                      </a:lnTo>
                      <a:lnTo>
                        <a:pt x="181638" y="592650"/>
                      </a:lnTo>
                      <a:lnTo>
                        <a:pt x="180911" y="590467"/>
                      </a:lnTo>
                      <a:lnTo>
                        <a:pt x="176860" y="592443"/>
                      </a:lnTo>
                      <a:lnTo>
                        <a:pt x="174367" y="591193"/>
                      </a:lnTo>
                      <a:lnTo>
                        <a:pt x="175197" y="587661"/>
                      </a:lnTo>
                      <a:lnTo>
                        <a:pt x="178316" y="584648"/>
                      </a:lnTo>
                      <a:lnTo>
                        <a:pt x="179872" y="581739"/>
                      </a:lnTo>
                      <a:lnTo>
                        <a:pt x="178939" y="578934"/>
                      </a:lnTo>
                      <a:lnTo>
                        <a:pt x="177899" y="580283"/>
                      </a:lnTo>
                      <a:lnTo>
                        <a:pt x="176756" y="583089"/>
                      </a:lnTo>
                      <a:lnTo>
                        <a:pt x="173950" y="584648"/>
                      </a:lnTo>
                      <a:lnTo>
                        <a:pt x="172288" y="583295"/>
                      </a:lnTo>
                      <a:lnTo>
                        <a:pt x="174367" y="581219"/>
                      </a:lnTo>
                      <a:lnTo>
                        <a:pt x="175820" y="579866"/>
                      </a:lnTo>
                      <a:lnTo>
                        <a:pt x="175093" y="577791"/>
                      </a:lnTo>
                      <a:lnTo>
                        <a:pt x="172597" y="576957"/>
                      </a:lnTo>
                      <a:lnTo>
                        <a:pt x="173534" y="574881"/>
                      </a:lnTo>
                      <a:lnTo>
                        <a:pt x="176860" y="574985"/>
                      </a:lnTo>
                      <a:lnTo>
                        <a:pt x="179145" y="575294"/>
                      </a:lnTo>
                      <a:lnTo>
                        <a:pt x="181015" y="574151"/>
                      </a:lnTo>
                      <a:lnTo>
                        <a:pt x="180495" y="569893"/>
                      </a:lnTo>
                      <a:lnTo>
                        <a:pt x="179042" y="566464"/>
                      </a:lnTo>
                      <a:lnTo>
                        <a:pt x="182471" y="564594"/>
                      </a:lnTo>
                      <a:lnTo>
                        <a:pt x="183408" y="562931"/>
                      </a:lnTo>
                      <a:lnTo>
                        <a:pt x="181848" y="558983"/>
                      </a:lnTo>
                      <a:lnTo>
                        <a:pt x="179665" y="556593"/>
                      </a:lnTo>
                      <a:lnTo>
                        <a:pt x="176756" y="556800"/>
                      </a:lnTo>
                      <a:lnTo>
                        <a:pt x="173637" y="559086"/>
                      </a:lnTo>
                      <a:lnTo>
                        <a:pt x="173327" y="556593"/>
                      </a:lnTo>
                      <a:lnTo>
                        <a:pt x="173224" y="553474"/>
                      </a:lnTo>
                      <a:lnTo>
                        <a:pt x="174780" y="551708"/>
                      </a:lnTo>
                      <a:lnTo>
                        <a:pt x="178002" y="552021"/>
                      </a:lnTo>
                      <a:lnTo>
                        <a:pt x="177483" y="549839"/>
                      </a:lnTo>
                      <a:lnTo>
                        <a:pt x="174573" y="548382"/>
                      </a:lnTo>
                      <a:lnTo>
                        <a:pt x="176030" y="546410"/>
                      </a:lnTo>
                      <a:lnTo>
                        <a:pt x="177379" y="544227"/>
                      </a:lnTo>
                      <a:lnTo>
                        <a:pt x="175197" y="542667"/>
                      </a:lnTo>
                      <a:lnTo>
                        <a:pt x="170418" y="542147"/>
                      </a:lnTo>
                      <a:lnTo>
                        <a:pt x="170728" y="540381"/>
                      </a:lnTo>
                      <a:lnTo>
                        <a:pt x="173637" y="540484"/>
                      </a:lnTo>
                      <a:lnTo>
                        <a:pt x="173534" y="538821"/>
                      </a:lnTo>
                      <a:lnTo>
                        <a:pt x="171525" y="536952"/>
                      </a:lnTo>
                      <a:lnTo>
                        <a:pt x="169482" y="536123"/>
                      </a:lnTo>
                      <a:lnTo>
                        <a:pt x="169378" y="534249"/>
                      </a:lnTo>
                      <a:lnTo>
                        <a:pt x="170728" y="530820"/>
                      </a:lnTo>
                      <a:lnTo>
                        <a:pt x="169688" y="529368"/>
                      </a:lnTo>
                      <a:lnTo>
                        <a:pt x="171525" y="527911"/>
                      </a:lnTo>
                      <a:lnTo>
                        <a:pt x="170105" y="525312"/>
                      </a:lnTo>
                      <a:lnTo>
                        <a:pt x="167922" y="524796"/>
                      </a:lnTo>
                      <a:lnTo>
                        <a:pt x="167922" y="522510"/>
                      </a:lnTo>
                      <a:lnTo>
                        <a:pt x="165429" y="520430"/>
                      </a:lnTo>
                      <a:lnTo>
                        <a:pt x="166779" y="517104"/>
                      </a:lnTo>
                      <a:lnTo>
                        <a:pt x="167509" y="514505"/>
                      </a:lnTo>
                      <a:lnTo>
                        <a:pt x="163040" y="510766"/>
                      </a:lnTo>
                      <a:lnTo>
                        <a:pt x="168442" y="509726"/>
                      </a:lnTo>
                      <a:lnTo>
                        <a:pt x="166572" y="507544"/>
                      </a:lnTo>
                      <a:lnTo>
                        <a:pt x="163560" y="507754"/>
                      </a:lnTo>
                      <a:lnTo>
                        <a:pt x="161897" y="507337"/>
                      </a:lnTo>
                      <a:lnTo>
                        <a:pt x="161274" y="505988"/>
                      </a:lnTo>
                      <a:lnTo>
                        <a:pt x="157738" y="505881"/>
                      </a:lnTo>
                      <a:lnTo>
                        <a:pt x="155662" y="506194"/>
                      </a:lnTo>
                      <a:lnTo>
                        <a:pt x="154309" y="504531"/>
                      </a:lnTo>
                      <a:lnTo>
                        <a:pt x="157738" y="503388"/>
                      </a:lnTo>
                      <a:lnTo>
                        <a:pt x="162104" y="503388"/>
                      </a:lnTo>
                      <a:lnTo>
                        <a:pt x="163247" y="503805"/>
                      </a:lnTo>
                      <a:lnTo>
                        <a:pt x="164390" y="505778"/>
                      </a:lnTo>
                      <a:lnTo>
                        <a:pt x="166053" y="506091"/>
                      </a:lnTo>
                      <a:lnTo>
                        <a:pt x="166779" y="504635"/>
                      </a:lnTo>
                      <a:lnTo>
                        <a:pt x="165223" y="501725"/>
                      </a:lnTo>
                      <a:lnTo>
                        <a:pt x="163453" y="498919"/>
                      </a:lnTo>
                      <a:lnTo>
                        <a:pt x="158361" y="498193"/>
                      </a:lnTo>
                      <a:lnTo>
                        <a:pt x="158675" y="494971"/>
                      </a:lnTo>
                      <a:lnTo>
                        <a:pt x="160651" y="492268"/>
                      </a:lnTo>
                      <a:lnTo>
                        <a:pt x="158051" y="489879"/>
                      </a:lnTo>
                      <a:lnTo>
                        <a:pt x="153166" y="486033"/>
                      </a:lnTo>
                      <a:lnTo>
                        <a:pt x="148804" y="482918"/>
                      </a:lnTo>
                      <a:lnTo>
                        <a:pt x="149324" y="480941"/>
                      </a:lnTo>
                      <a:lnTo>
                        <a:pt x="149844" y="479385"/>
                      </a:lnTo>
                      <a:lnTo>
                        <a:pt x="146725" y="478139"/>
                      </a:lnTo>
                      <a:lnTo>
                        <a:pt x="145998" y="475540"/>
                      </a:lnTo>
                      <a:lnTo>
                        <a:pt x="144336" y="470761"/>
                      </a:lnTo>
                      <a:lnTo>
                        <a:pt x="146102" y="469305"/>
                      </a:lnTo>
                      <a:lnTo>
                        <a:pt x="147661" y="466292"/>
                      </a:lnTo>
                      <a:lnTo>
                        <a:pt x="146518" y="463487"/>
                      </a:lnTo>
                      <a:lnTo>
                        <a:pt x="145895" y="458601"/>
                      </a:lnTo>
                      <a:lnTo>
                        <a:pt x="144439" y="456629"/>
                      </a:lnTo>
                      <a:lnTo>
                        <a:pt x="139660" y="457875"/>
                      </a:lnTo>
                      <a:lnTo>
                        <a:pt x="138517" y="454549"/>
                      </a:lnTo>
                      <a:lnTo>
                        <a:pt x="136334" y="451433"/>
                      </a:lnTo>
                      <a:lnTo>
                        <a:pt x="133215" y="452783"/>
                      </a:lnTo>
                      <a:lnTo>
                        <a:pt x="131762" y="450394"/>
                      </a:lnTo>
                      <a:lnTo>
                        <a:pt x="128437" y="446131"/>
                      </a:lnTo>
                      <a:lnTo>
                        <a:pt x="122928" y="443222"/>
                      </a:lnTo>
                      <a:lnTo>
                        <a:pt x="118459" y="438753"/>
                      </a:lnTo>
                      <a:lnTo>
                        <a:pt x="113058" y="437714"/>
                      </a:lnTo>
                      <a:lnTo>
                        <a:pt x="107343" y="435638"/>
                      </a:lnTo>
                      <a:lnTo>
                        <a:pt x="102041" y="435427"/>
                      </a:lnTo>
                      <a:lnTo>
                        <a:pt x="99028" y="432106"/>
                      </a:lnTo>
                      <a:lnTo>
                        <a:pt x="95079" y="431272"/>
                      </a:lnTo>
                      <a:lnTo>
                        <a:pt x="92897" y="436364"/>
                      </a:lnTo>
                      <a:lnTo>
                        <a:pt x="91027" y="439587"/>
                      </a:lnTo>
                      <a:lnTo>
                        <a:pt x="88845" y="438753"/>
                      </a:lnTo>
                      <a:lnTo>
                        <a:pt x="87912" y="432415"/>
                      </a:lnTo>
                      <a:lnTo>
                        <a:pt x="85312" y="433455"/>
                      </a:lnTo>
                      <a:lnTo>
                        <a:pt x="83129" y="436051"/>
                      </a:lnTo>
                      <a:lnTo>
                        <a:pt x="82820" y="439480"/>
                      </a:lnTo>
                      <a:lnTo>
                        <a:pt x="79181" y="438650"/>
                      </a:lnTo>
                      <a:lnTo>
                        <a:pt x="76998" y="442599"/>
                      </a:lnTo>
                      <a:lnTo>
                        <a:pt x="76271" y="445091"/>
                      </a:lnTo>
                      <a:lnTo>
                        <a:pt x="73672" y="445302"/>
                      </a:lnTo>
                      <a:lnTo>
                        <a:pt x="72636" y="441662"/>
                      </a:lnTo>
                      <a:lnTo>
                        <a:pt x="73466" y="438027"/>
                      </a:lnTo>
                      <a:lnTo>
                        <a:pt x="72843" y="435118"/>
                      </a:lnTo>
                      <a:lnTo>
                        <a:pt x="69310" y="434701"/>
                      </a:lnTo>
                      <a:lnTo>
                        <a:pt x="66814" y="437714"/>
                      </a:lnTo>
                      <a:lnTo>
                        <a:pt x="65984" y="441976"/>
                      </a:lnTo>
                      <a:lnTo>
                        <a:pt x="63385" y="438964"/>
                      </a:lnTo>
                      <a:lnTo>
                        <a:pt x="61722" y="435844"/>
                      </a:lnTo>
                      <a:lnTo>
                        <a:pt x="59126" y="436051"/>
                      </a:lnTo>
                      <a:lnTo>
                        <a:pt x="57150" y="438650"/>
                      </a:lnTo>
                      <a:lnTo>
                        <a:pt x="58710" y="442289"/>
                      </a:lnTo>
                      <a:lnTo>
                        <a:pt x="61412" y="444365"/>
                      </a:lnTo>
                      <a:lnTo>
                        <a:pt x="62972" y="445822"/>
                      </a:lnTo>
                      <a:lnTo>
                        <a:pt x="59543" y="445714"/>
                      </a:lnTo>
                      <a:lnTo>
                        <a:pt x="54554" y="445199"/>
                      </a:lnTo>
                      <a:lnTo>
                        <a:pt x="49046" y="443222"/>
                      </a:lnTo>
                      <a:lnTo>
                        <a:pt x="45514" y="441039"/>
                      </a:lnTo>
                      <a:lnTo>
                        <a:pt x="41255" y="436158"/>
                      </a:lnTo>
                      <a:lnTo>
                        <a:pt x="37513" y="432622"/>
                      </a:lnTo>
                      <a:lnTo>
                        <a:pt x="34810" y="431792"/>
                      </a:lnTo>
                      <a:lnTo>
                        <a:pt x="35020" y="428260"/>
                      </a:lnTo>
                      <a:lnTo>
                        <a:pt x="40731" y="427117"/>
                      </a:lnTo>
                      <a:lnTo>
                        <a:pt x="42914" y="423168"/>
                      </a:lnTo>
                      <a:lnTo>
                        <a:pt x="48629" y="422648"/>
                      </a:lnTo>
                      <a:lnTo>
                        <a:pt x="50502" y="422231"/>
                      </a:lnTo>
                      <a:lnTo>
                        <a:pt x="51435" y="418493"/>
                      </a:lnTo>
                      <a:lnTo>
                        <a:pt x="49879" y="415477"/>
                      </a:lnTo>
                      <a:lnTo>
                        <a:pt x="46966" y="416830"/>
                      </a:lnTo>
                      <a:lnTo>
                        <a:pt x="45410" y="418282"/>
                      </a:lnTo>
                      <a:lnTo>
                        <a:pt x="38969" y="417556"/>
                      </a:lnTo>
                      <a:lnTo>
                        <a:pt x="34393" y="416516"/>
                      </a:lnTo>
                      <a:lnTo>
                        <a:pt x="30135" y="412567"/>
                      </a:lnTo>
                      <a:lnTo>
                        <a:pt x="31381" y="409035"/>
                      </a:lnTo>
                      <a:lnTo>
                        <a:pt x="31278" y="407166"/>
                      </a:lnTo>
                      <a:lnTo>
                        <a:pt x="30032" y="406956"/>
                      </a:lnTo>
                      <a:lnTo>
                        <a:pt x="28158" y="409658"/>
                      </a:lnTo>
                      <a:lnTo>
                        <a:pt x="26392" y="412361"/>
                      </a:lnTo>
                      <a:lnTo>
                        <a:pt x="25249" y="412774"/>
                      </a:lnTo>
                      <a:lnTo>
                        <a:pt x="21923" y="409452"/>
                      </a:lnTo>
                      <a:lnTo>
                        <a:pt x="23277" y="406646"/>
                      </a:lnTo>
                      <a:lnTo>
                        <a:pt x="21923" y="406023"/>
                      </a:lnTo>
                      <a:lnTo>
                        <a:pt x="19225" y="405086"/>
                      </a:lnTo>
                      <a:lnTo>
                        <a:pt x="19121" y="398851"/>
                      </a:lnTo>
                      <a:lnTo>
                        <a:pt x="22963" y="397395"/>
                      </a:lnTo>
                      <a:lnTo>
                        <a:pt x="25356" y="394799"/>
                      </a:lnTo>
                      <a:lnTo>
                        <a:pt x="31587" y="394486"/>
                      </a:lnTo>
                      <a:lnTo>
                        <a:pt x="35123" y="394279"/>
                      </a:lnTo>
                      <a:lnTo>
                        <a:pt x="41148" y="395839"/>
                      </a:lnTo>
                      <a:lnTo>
                        <a:pt x="46657" y="396982"/>
                      </a:lnTo>
                      <a:lnTo>
                        <a:pt x="48216" y="395216"/>
                      </a:lnTo>
                      <a:lnTo>
                        <a:pt x="45930" y="393760"/>
                      </a:lnTo>
                      <a:lnTo>
                        <a:pt x="42501" y="393240"/>
                      </a:lnTo>
                      <a:lnTo>
                        <a:pt x="40319" y="391577"/>
                      </a:lnTo>
                      <a:lnTo>
                        <a:pt x="42708" y="390017"/>
                      </a:lnTo>
                      <a:lnTo>
                        <a:pt x="46760" y="387838"/>
                      </a:lnTo>
                      <a:lnTo>
                        <a:pt x="51022" y="387421"/>
                      </a:lnTo>
                      <a:lnTo>
                        <a:pt x="56321" y="386798"/>
                      </a:lnTo>
                      <a:lnTo>
                        <a:pt x="62036" y="388564"/>
                      </a:lnTo>
                      <a:lnTo>
                        <a:pt x="64528" y="391474"/>
                      </a:lnTo>
                      <a:lnTo>
                        <a:pt x="66191" y="392410"/>
                      </a:lnTo>
                      <a:lnTo>
                        <a:pt x="67334" y="390954"/>
                      </a:lnTo>
                      <a:lnTo>
                        <a:pt x="65881" y="388878"/>
                      </a:lnTo>
                      <a:lnTo>
                        <a:pt x="64008" y="385862"/>
                      </a:lnTo>
                      <a:lnTo>
                        <a:pt x="66608" y="385135"/>
                      </a:lnTo>
                      <a:lnTo>
                        <a:pt x="68997" y="385552"/>
                      </a:lnTo>
                      <a:lnTo>
                        <a:pt x="69620" y="384512"/>
                      </a:lnTo>
                      <a:lnTo>
                        <a:pt x="69207" y="380563"/>
                      </a:lnTo>
                      <a:lnTo>
                        <a:pt x="68167" y="377964"/>
                      </a:lnTo>
                      <a:lnTo>
                        <a:pt x="65568" y="373289"/>
                      </a:lnTo>
                      <a:lnTo>
                        <a:pt x="63282" y="372352"/>
                      </a:lnTo>
                      <a:lnTo>
                        <a:pt x="58400" y="373082"/>
                      </a:lnTo>
                      <a:lnTo>
                        <a:pt x="57777" y="377444"/>
                      </a:lnTo>
                      <a:lnTo>
                        <a:pt x="54554" y="378694"/>
                      </a:lnTo>
                      <a:lnTo>
                        <a:pt x="51749" y="380563"/>
                      </a:lnTo>
                      <a:lnTo>
                        <a:pt x="46863" y="380770"/>
                      </a:lnTo>
                      <a:lnTo>
                        <a:pt x="46137" y="377547"/>
                      </a:lnTo>
                      <a:lnTo>
                        <a:pt x="44474" y="374745"/>
                      </a:lnTo>
                      <a:lnTo>
                        <a:pt x="42291" y="374122"/>
                      </a:lnTo>
                      <a:lnTo>
                        <a:pt x="41462" y="375158"/>
                      </a:lnTo>
                      <a:lnTo>
                        <a:pt x="43331" y="376511"/>
                      </a:lnTo>
                      <a:lnTo>
                        <a:pt x="43331" y="379420"/>
                      </a:lnTo>
                      <a:lnTo>
                        <a:pt x="42394" y="381290"/>
                      </a:lnTo>
                      <a:lnTo>
                        <a:pt x="39176" y="382330"/>
                      </a:lnTo>
                      <a:lnTo>
                        <a:pt x="37409" y="383056"/>
                      </a:lnTo>
                      <a:lnTo>
                        <a:pt x="34913" y="381290"/>
                      </a:lnTo>
                      <a:lnTo>
                        <a:pt x="31798" y="379627"/>
                      </a:lnTo>
                      <a:lnTo>
                        <a:pt x="28575" y="378694"/>
                      </a:lnTo>
                      <a:lnTo>
                        <a:pt x="30444" y="376198"/>
                      </a:lnTo>
                      <a:lnTo>
                        <a:pt x="33564" y="374638"/>
                      </a:lnTo>
                      <a:lnTo>
                        <a:pt x="35850" y="372562"/>
                      </a:lnTo>
                      <a:lnTo>
                        <a:pt x="36370" y="369963"/>
                      </a:lnTo>
                      <a:lnTo>
                        <a:pt x="35639" y="369550"/>
                      </a:lnTo>
                      <a:lnTo>
                        <a:pt x="34393" y="371003"/>
                      </a:lnTo>
                      <a:lnTo>
                        <a:pt x="31484" y="372872"/>
                      </a:lnTo>
                      <a:lnTo>
                        <a:pt x="28472" y="374015"/>
                      </a:lnTo>
                      <a:lnTo>
                        <a:pt x="26603" y="373602"/>
                      </a:lnTo>
                      <a:lnTo>
                        <a:pt x="23900" y="371939"/>
                      </a:lnTo>
                      <a:lnTo>
                        <a:pt x="26499" y="370066"/>
                      </a:lnTo>
                      <a:lnTo>
                        <a:pt x="29095" y="367264"/>
                      </a:lnTo>
                      <a:lnTo>
                        <a:pt x="30341" y="365704"/>
                      </a:lnTo>
                      <a:lnTo>
                        <a:pt x="30135" y="363938"/>
                      </a:lnTo>
                      <a:lnTo>
                        <a:pt x="27329" y="364248"/>
                      </a:lnTo>
                      <a:lnTo>
                        <a:pt x="25769" y="365704"/>
                      </a:lnTo>
                      <a:lnTo>
                        <a:pt x="23586" y="367677"/>
                      </a:lnTo>
                      <a:lnTo>
                        <a:pt x="20574" y="368820"/>
                      </a:lnTo>
                      <a:lnTo>
                        <a:pt x="17768" y="368923"/>
                      </a:lnTo>
                      <a:lnTo>
                        <a:pt x="16832" y="367471"/>
                      </a:lnTo>
                      <a:lnTo>
                        <a:pt x="19121" y="365081"/>
                      </a:lnTo>
                      <a:lnTo>
                        <a:pt x="17768" y="364454"/>
                      </a:lnTo>
                      <a:lnTo>
                        <a:pt x="14756" y="364351"/>
                      </a:lnTo>
                      <a:lnTo>
                        <a:pt x="14236" y="362172"/>
                      </a:lnTo>
                      <a:lnTo>
                        <a:pt x="12573" y="362275"/>
                      </a:lnTo>
                      <a:lnTo>
                        <a:pt x="11327" y="363522"/>
                      </a:lnTo>
                      <a:lnTo>
                        <a:pt x="9247" y="362482"/>
                      </a:lnTo>
                      <a:lnTo>
                        <a:pt x="7168" y="359156"/>
                      </a:lnTo>
                      <a:lnTo>
                        <a:pt x="7688" y="355937"/>
                      </a:lnTo>
                      <a:lnTo>
                        <a:pt x="6132" y="355310"/>
                      </a:lnTo>
                      <a:lnTo>
                        <a:pt x="4155" y="356560"/>
                      </a:lnTo>
                      <a:lnTo>
                        <a:pt x="2596" y="356350"/>
                      </a:lnTo>
                      <a:lnTo>
                        <a:pt x="2080" y="352818"/>
                      </a:lnTo>
                      <a:lnTo>
                        <a:pt x="0" y="347829"/>
                      </a:lnTo>
                      <a:lnTo>
                        <a:pt x="2183" y="343571"/>
                      </a:lnTo>
                      <a:lnTo>
                        <a:pt x="2596" y="338582"/>
                      </a:lnTo>
                      <a:close/>
                    </a:path>
                  </a:pathLst>
                </a:custGeom>
                <a:grpFill/>
                <a:ln w="39624" cap="flat">
                  <a:noFill/>
                  <a:prstDash val="solid"/>
                  <a:miter/>
                </a:ln>
              </p:spPr>
              <p:txBody>
                <a:bodyPr rtlCol="0" anchor="ctr"/>
                <a:lstStyle/>
                <a:p>
                  <a:endParaRPr lang="en-US"/>
                </a:p>
              </p:txBody>
            </p:sp>
            <p:sp>
              <p:nvSpPr>
                <p:cNvPr id="273" name="Freeform: Shape 115">
                  <a:extLst>
                    <a:ext uri="{FF2B5EF4-FFF2-40B4-BE49-F238E27FC236}">
                      <a16:creationId xmlns:a16="http://schemas.microsoft.com/office/drawing/2014/main" id="{5A3F1BD5-A868-464B-BE70-8026FB0C1925}"/>
                    </a:ext>
                  </a:extLst>
                </p:cNvPr>
                <p:cNvSpPr/>
                <p:nvPr/>
              </p:nvSpPr>
              <p:spPr>
                <a:xfrm>
                  <a:off x="8199056" y="4219228"/>
                  <a:ext cx="29408" cy="29825"/>
                </a:xfrm>
                <a:custGeom>
                  <a:avLst/>
                  <a:gdLst>
                    <a:gd name="connsiteX0" fmla="*/ 2599 w 29408"/>
                    <a:gd name="connsiteY0" fmla="*/ 3326 h 29825"/>
                    <a:gd name="connsiteX1" fmla="*/ 4989 w 29408"/>
                    <a:gd name="connsiteY1" fmla="*/ 0 h 29825"/>
                    <a:gd name="connsiteX2" fmla="*/ 10704 w 29408"/>
                    <a:gd name="connsiteY2" fmla="*/ 1040 h 29825"/>
                    <a:gd name="connsiteX3" fmla="*/ 16522 w 29408"/>
                    <a:gd name="connsiteY3" fmla="*/ 4159 h 29825"/>
                    <a:gd name="connsiteX4" fmla="*/ 20368 w 29408"/>
                    <a:gd name="connsiteY4" fmla="*/ 9664 h 29825"/>
                    <a:gd name="connsiteX5" fmla="*/ 22447 w 29408"/>
                    <a:gd name="connsiteY5" fmla="*/ 12783 h 29825"/>
                    <a:gd name="connsiteX6" fmla="*/ 26603 w 29408"/>
                    <a:gd name="connsiteY6" fmla="*/ 14343 h 29825"/>
                    <a:gd name="connsiteX7" fmla="*/ 29408 w 29408"/>
                    <a:gd name="connsiteY7" fmla="*/ 15692 h 29825"/>
                    <a:gd name="connsiteX8" fmla="*/ 29408 w 29408"/>
                    <a:gd name="connsiteY8" fmla="*/ 20471 h 29825"/>
                    <a:gd name="connsiteX9" fmla="*/ 27436 w 29408"/>
                    <a:gd name="connsiteY9" fmla="*/ 23380 h 29825"/>
                    <a:gd name="connsiteX10" fmla="*/ 21614 w 29408"/>
                    <a:gd name="connsiteY10" fmla="*/ 26603 h 29825"/>
                    <a:gd name="connsiteX11" fmla="*/ 13819 w 29408"/>
                    <a:gd name="connsiteY11" fmla="*/ 29825 h 29825"/>
                    <a:gd name="connsiteX12" fmla="*/ 9041 w 29408"/>
                    <a:gd name="connsiteY12" fmla="*/ 28059 h 29825"/>
                    <a:gd name="connsiteX13" fmla="*/ 7691 w 29408"/>
                    <a:gd name="connsiteY13" fmla="*/ 25670 h 29825"/>
                    <a:gd name="connsiteX14" fmla="*/ 15276 w 29408"/>
                    <a:gd name="connsiteY14" fmla="*/ 25459 h 29825"/>
                    <a:gd name="connsiteX15" fmla="*/ 14446 w 29408"/>
                    <a:gd name="connsiteY15" fmla="*/ 23277 h 29825"/>
                    <a:gd name="connsiteX16" fmla="*/ 10497 w 29408"/>
                    <a:gd name="connsiteY16" fmla="*/ 22757 h 29825"/>
                    <a:gd name="connsiteX17" fmla="*/ 9664 w 29408"/>
                    <a:gd name="connsiteY17" fmla="*/ 20991 h 29825"/>
                    <a:gd name="connsiteX18" fmla="*/ 8315 w 29408"/>
                    <a:gd name="connsiteY18" fmla="*/ 21614 h 29825"/>
                    <a:gd name="connsiteX19" fmla="*/ 2599 w 29408"/>
                    <a:gd name="connsiteY19" fmla="*/ 20264 h 29825"/>
                    <a:gd name="connsiteX20" fmla="*/ 0 w 29408"/>
                    <a:gd name="connsiteY20" fmla="*/ 17772 h 29825"/>
                    <a:gd name="connsiteX21" fmla="*/ 1143 w 29408"/>
                    <a:gd name="connsiteY21" fmla="*/ 16419 h 29825"/>
                    <a:gd name="connsiteX22" fmla="*/ 3846 w 29408"/>
                    <a:gd name="connsiteY22" fmla="*/ 16315 h 29825"/>
                    <a:gd name="connsiteX23" fmla="*/ 2703 w 29408"/>
                    <a:gd name="connsiteY23" fmla="*/ 14915 h 29825"/>
                    <a:gd name="connsiteX24" fmla="*/ 1040 w 29408"/>
                    <a:gd name="connsiteY24" fmla="*/ 13823 h 29825"/>
                    <a:gd name="connsiteX25" fmla="*/ 2389 w 29408"/>
                    <a:gd name="connsiteY25" fmla="*/ 11847 h 29825"/>
                    <a:gd name="connsiteX26" fmla="*/ 6445 w 29408"/>
                    <a:gd name="connsiteY26" fmla="*/ 10287 h 29825"/>
                    <a:gd name="connsiteX27" fmla="*/ 3639 w 29408"/>
                    <a:gd name="connsiteY27" fmla="*/ 8624 h 29825"/>
                    <a:gd name="connsiteX28" fmla="*/ 2183 w 29408"/>
                    <a:gd name="connsiteY28" fmla="*/ 6338 h 2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408" h="29825">
                      <a:moveTo>
                        <a:pt x="2599" y="3326"/>
                      </a:moveTo>
                      <a:lnTo>
                        <a:pt x="4989" y="0"/>
                      </a:lnTo>
                      <a:lnTo>
                        <a:pt x="10704" y="1040"/>
                      </a:lnTo>
                      <a:lnTo>
                        <a:pt x="16522" y="4159"/>
                      </a:lnTo>
                      <a:lnTo>
                        <a:pt x="20368" y="9664"/>
                      </a:lnTo>
                      <a:lnTo>
                        <a:pt x="22447" y="12783"/>
                      </a:lnTo>
                      <a:lnTo>
                        <a:pt x="26603" y="14343"/>
                      </a:lnTo>
                      <a:lnTo>
                        <a:pt x="29408" y="15692"/>
                      </a:lnTo>
                      <a:lnTo>
                        <a:pt x="29408" y="20471"/>
                      </a:lnTo>
                      <a:lnTo>
                        <a:pt x="27436" y="23380"/>
                      </a:lnTo>
                      <a:lnTo>
                        <a:pt x="21614" y="26603"/>
                      </a:lnTo>
                      <a:lnTo>
                        <a:pt x="13819" y="29825"/>
                      </a:lnTo>
                      <a:lnTo>
                        <a:pt x="9041" y="28059"/>
                      </a:lnTo>
                      <a:lnTo>
                        <a:pt x="7691" y="25670"/>
                      </a:lnTo>
                      <a:lnTo>
                        <a:pt x="15276" y="25459"/>
                      </a:lnTo>
                      <a:lnTo>
                        <a:pt x="14446" y="23277"/>
                      </a:lnTo>
                      <a:lnTo>
                        <a:pt x="10497" y="22757"/>
                      </a:lnTo>
                      <a:lnTo>
                        <a:pt x="9664" y="20991"/>
                      </a:lnTo>
                      <a:lnTo>
                        <a:pt x="8315" y="21614"/>
                      </a:lnTo>
                      <a:lnTo>
                        <a:pt x="2599" y="20264"/>
                      </a:lnTo>
                      <a:lnTo>
                        <a:pt x="0" y="17772"/>
                      </a:lnTo>
                      <a:lnTo>
                        <a:pt x="1143" y="16419"/>
                      </a:lnTo>
                      <a:lnTo>
                        <a:pt x="3846" y="16315"/>
                      </a:lnTo>
                      <a:lnTo>
                        <a:pt x="2703" y="14915"/>
                      </a:lnTo>
                      <a:lnTo>
                        <a:pt x="1040" y="13823"/>
                      </a:lnTo>
                      <a:lnTo>
                        <a:pt x="2389" y="11847"/>
                      </a:lnTo>
                      <a:lnTo>
                        <a:pt x="6445" y="10287"/>
                      </a:lnTo>
                      <a:lnTo>
                        <a:pt x="3639" y="8624"/>
                      </a:lnTo>
                      <a:lnTo>
                        <a:pt x="2183" y="6338"/>
                      </a:lnTo>
                      <a:close/>
                    </a:path>
                  </a:pathLst>
                </a:custGeom>
                <a:grpFill/>
                <a:ln w="39624" cap="flat">
                  <a:noFill/>
                  <a:prstDash val="solid"/>
                  <a:miter/>
                </a:ln>
              </p:spPr>
              <p:txBody>
                <a:bodyPr rtlCol="0" anchor="ctr"/>
                <a:lstStyle/>
                <a:p>
                  <a:endParaRPr lang="en-US"/>
                </a:p>
              </p:txBody>
            </p:sp>
            <p:sp>
              <p:nvSpPr>
                <p:cNvPr id="274" name="Freeform: Shape 116">
                  <a:extLst>
                    <a:ext uri="{FF2B5EF4-FFF2-40B4-BE49-F238E27FC236}">
                      <a16:creationId xmlns:a16="http://schemas.microsoft.com/office/drawing/2014/main" id="{DCAAD2BD-0E71-4EBF-B107-C636D9FE93D4}"/>
                    </a:ext>
                  </a:extLst>
                </p:cNvPr>
                <p:cNvSpPr/>
                <p:nvPr/>
              </p:nvSpPr>
              <p:spPr>
                <a:xfrm>
                  <a:off x="8466010" y="4196959"/>
                  <a:ext cx="26463" cy="18288"/>
                </a:xfrm>
                <a:custGeom>
                  <a:avLst/>
                  <a:gdLst>
                    <a:gd name="connsiteX0" fmla="*/ 0 w 26463"/>
                    <a:gd name="connsiteY0" fmla="*/ 15375 h 18288"/>
                    <a:gd name="connsiteX1" fmla="*/ 0 w 26463"/>
                    <a:gd name="connsiteY1" fmla="*/ 18288 h 18288"/>
                    <a:gd name="connsiteX2" fmla="*/ 5263 w 26463"/>
                    <a:gd name="connsiteY2" fmla="*/ 16831 h 18288"/>
                    <a:gd name="connsiteX3" fmla="*/ 10251 w 26463"/>
                    <a:gd name="connsiteY3" fmla="*/ 15375 h 18288"/>
                    <a:gd name="connsiteX4" fmla="*/ 14823 w 26463"/>
                    <a:gd name="connsiteY4" fmla="*/ 15375 h 18288"/>
                    <a:gd name="connsiteX5" fmla="*/ 18288 w 26463"/>
                    <a:gd name="connsiteY5" fmla="*/ 16831 h 18288"/>
                    <a:gd name="connsiteX6" fmla="*/ 20919 w 26463"/>
                    <a:gd name="connsiteY6" fmla="*/ 13990 h 18288"/>
                    <a:gd name="connsiteX7" fmla="*/ 22721 w 26463"/>
                    <a:gd name="connsiteY7" fmla="*/ 11636 h 18288"/>
                    <a:gd name="connsiteX8" fmla="*/ 26464 w 26463"/>
                    <a:gd name="connsiteY8" fmla="*/ 11636 h 18288"/>
                    <a:gd name="connsiteX9" fmla="*/ 25630 w 26463"/>
                    <a:gd name="connsiteY9" fmla="*/ 5124 h 18288"/>
                    <a:gd name="connsiteX10" fmla="*/ 22582 w 26463"/>
                    <a:gd name="connsiteY10" fmla="*/ 2631 h 18288"/>
                    <a:gd name="connsiteX11" fmla="*/ 21892 w 26463"/>
                    <a:gd name="connsiteY11" fmla="*/ 0 h 18288"/>
                    <a:gd name="connsiteX12" fmla="*/ 15935 w 26463"/>
                    <a:gd name="connsiteY12" fmla="*/ 3877 h 18288"/>
                    <a:gd name="connsiteX13" fmla="*/ 13232 w 26463"/>
                    <a:gd name="connsiteY13" fmla="*/ 5957 h 18288"/>
                    <a:gd name="connsiteX14" fmla="*/ 8866 w 26463"/>
                    <a:gd name="connsiteY14" fmla="*/ 5957 h 18288"/>
                    <a:gd name="connsiteX15" fmla="*/ 4155 w 26463"/>
                    <a:gd name="connsiteY15" fmla="*/ 10942 h 18288"/>
                    <a:gd name="connsiteX16" fmla="*/ 968 w 26463"/>
                    <a:gd name="connsiteY16" fmla="*/ 1316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463" h="18288">
                      <a:moveTo>
                        <a:pt x="0" y="15375"/>
                      </a:moveTo>
                      <a:lnTo>
                        <a:pt x="0" y="18288"/>
                      </a:lnTo>
                      <a:lnTo>
                        <a:pt x="5263" y="16831"/>
                      </a:lnTo>
                      <a:lnTo>
                        <a:pt x="10251" y="15375"/>
                      </a:lnTo>
                      <a:lnTo>
                        <a:pt x="14823" y="15375"/>
                      </a:lnTo>
                      <a:lnTo>
                        <a:pt x="18288" y="16831"/>
                      </a:lnTo>
                      <a:lnTo>
                        <a:pt x="20919" y="13990"/>
                      </a:lnTo>
                      <a:lnTo>
                        <a:pt x="22721" y="11636"/>
                      </a:lnTo>
                      <a:lnTo>
                        <a:pt x="26464" y="11636"/>
                      </a:lnTo>
                      <a:lnTo>
                        <a:pt x="25630" y="5124"/>
                      </a:lnTo>
                      <a:lnTo>
                        <a:pt x="22582" y="2631"/>
                      </a:lnTo>
                      <a:lnTo>
                        <a:pt x="21892" y="0"/>
                      </a:lnTo>
                      <a:lnTo>
                        <a:pt x="15935" y="3877"/>
                      </a:lnTo>
                      <a:lnTo>
                        <a:pt x="13232" y="5957"/>
                      </a:lnTo>
                      <a:lnTo>
                        <a:pt x="8866" y="5957"/>
                      </a:lnTo>
                      <a:lnTo>
                        <a:pt x="4155" y="10942"/>
                      </a:lnTo>
                      <a:lnTo>
                        <a:pt x="968" y="13160"/>
                      </a:lnTo>
                      <a:close/>
                    </a:path>
                  </a:pathLst>
                </a:custGeom>
                <a:grpFill/>
                <a:ln w="39624" cap="flat">
                  <a:noFill/>
                  <a:prstDash val="solid"/>
                  <a:miter/>
                </a:ln>
              </p:spPr>
              <p:txBody>
                <a:bodyPr rtlCol="0" anchor="ctr"/>
                <a:lstStyle/>
                <a:p>
                  <a:endParaRPr lang="en-US"/>
                </a:p>
              </p:txBody>
            </p:sp>
            <p:sp>
              <p:nvSpPr>
                <p:cNvPr id="275" name="Freeform: Shape 117">
                  <a:extLst>
                    <a:ext uri="{FF2B5EF4-FFF2-40B4-BE49-F238E27FC236}">
                      <a16:creationId xmlns:a16="http://schemas.microsoft.com/office/drawing/2014/main" id="{8DD33CFD-2A8A-4889-B611-F6BA5C1E7079}"/>
                    </a:ext>
                  </a:extLst>
                </p:cNvPr>
                <p:cNvSpPr/>
                <p:nvPr/>
              </p:nvSpPr>
              <p:spPr>
                <a:xfrm>
                  <a:off x="8501030" y="4139321"/>
                  <a:ext cx="23483" cy="22860"/>
                </a:xfrm>
                <a:custGeom>
                  <a:avLst/>
                  <a:gdLst>
                    <a:gd name="connsiteX0" fmla="*/ 0 w 23483"/>
                    <a:gd name="connsiteY0" fmla="*/ 1036 h 22860"/>
                    <a:gd name="connsiteX1" fmla="*/ 829 w 23483"/>
                    <a:gd name="connsiteY1" fmla="*/ 8418 h 22860"/>
                    <a:gd name="connsiteX2" fmla="*/ 3945 w 23483"/>
                    <a:gd name="connsiteY2" fmla="*/ 10287 h 22860"/>
                    <a:gd name="connsiteX3" fmla="*/ 4572 w 23483"/>
                    <a:gd name="connsiteY3" fmla="*/ 12053 h 22860"/>
                    <a:gd name="connsiteX4" fmla="*/ 8311 w 23483"/>
                    <a:gd name="connsiteY4" fmla="*/ 14236 h 22860"/>
                    <a:gd name="connsiteX5" fmla="*/ 11946 w 23483"/>
                    <a:gd name="connsiteY5" fmla="*/ 15899 h 22860"/>
                    <a:gd name="connsiteX6" fmla="*/ 17038 w 23483"/>
                    <a:gd name="connsiteY6" fmla="*/ 21820 h 22860"/>
                    <a:gd name="connsiteX7" fmla="*/ 18701 w 23483"/>
                    <a:gd name="connsiteY7" fmla="*/ 21094 h 22860"/>
                    <a:gd name="connsiteX8" fmla="*/ 19431 w 23483"/>
                    <a:gd name="connsiteY8" fmla="*/ 22860 h 22860"/>
                    <a:gd name="connsiteX9" fmla="*/ 22130 w 23483"/>
                    <a:gd name="connsiteY9" fmla="*/ 22134 h 22860"/>
                    <a:gd name="connsiteX10" fmla="*/ 22753 w 23483"/>
                    <a:gd name="connsiteY10" fmla="*/ 19225 h 22860"/>
                    <a:gd name="connsiteX11" fmla="*/ 20260 w 23483"/>
                    <a:gd name="connsiteY11" fmla="*/ 19431 h 22860"/>
                    <a:gd name="connsiteX12" fmla="*/ 18808 w 23483"/>
                    <a:gd name="connsiteY12" fmla="*/ 17042 h 22860"/>
                    <a:gd name="connsiteX13" fmla="*/ 17038 w 23483"/>
                    <a:gd name="connsiteY13" fmla="*/ 14339 h 22860"/>
                    <a:gd name="connsiteX14" fmla="*/ 19740 w 23483"/>
                    <a:gd name="connsiteY14" fmla="*/ 13299 h 22860"/>
                    <a:gd name="connsiteX15" fmla="*/ 22130 w 23483"/>
                    <a:gd name="connsiteY15" fmla="*/ 13716 h 22860"/>
                    <a:gd name="connsiteX16" fmla="*/ 23483 w 23483"/>
                    <a:gd name="connsiteY16" fmla="*/ 14859 h 22860"/>
                    <a:gd name="connsiteX17" fmla="*/ 23483 w 23483"/>
                    <a:gd name="connsiteY17" fmla="*/ 11950 h 22860"/>
                    <a:gd name="connsiteX18" fmla="*/ 21300 w 23483"/>
                    <a:gd name="connsiteY18" fmla="*/ 9870 h 22860"/>
                    <a:gd name="connsiteX19" fmla="*/ 16415 w 23483"/>
                    <a:gd name="connsiteY19" fmla="*/ 6858 h 22860"/>
                    <a:gd name="connsiteX20" fmla="*/ 12676 w 23483"/>
                    <a:gd name="connsiteY20" fmla="*/ 1036 h 22860"/>
                    <a:gd name="connsiteX21" fmla="*/ 9037 w 23483"/>
                    <a:gd name="connsiteY21" fmla="*/ 0 h 22860"/>
                    <a:gd name="connsiteX22" fmla="*/ 4985 w 23483"/>
                    <a:gd name="connsiteY22"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3483" h="22860">
                      <a:moveTo>
                        <a:pt x="0" y="1036"/>
                      </a:moveTo>
                      <a:lnTo>
                        <a:pt x="829" y="8418"/>
                      </a:lnTo>
                      <a:lnTo>
                        <a:pt x="3945" y="10287"/>
                      </a:lnTo>
                      <a:lnTo>
                        <a:pt x="4572" y="12053"/>
                      </a:lnTo>
                      <a:lnTo>
                        <a:pt x="8311" y="14236"/>
                      </a:lnTo>
                      <a:lnTo>
                        <a:pt x="11946" y="15899"/>
                      </a:lnTo>
                      <a:lnTo>
                        <a:pt x="17038" y="21820"/>
                      </a:lnTo>
                      <a:lnTo>
                        <a:pt x="18701" y="21094"/>
                      </a:lnTo>
                      <a:lnTo>
                        <a:pt x="19431" y="22860"/>
                      </a:lnTo>
                      <a:lnTo>
                        <a:pt x="22130" y="22134"/>
                      </a:lnTo>
                      <a:lnTo>
                        <a:pt x="22753" y="19225"/>
                      </a:lnTo>
                      <a:lnTo>
                        <a:pt x="20260" y="19431"/>
                      </a:lnTo>
                      <a:lnTo>
                        <a:pt x="18808" y="17042"/>
                      </a:lnTo>
                      <a:lnTo>
                        <a:pt x="17038" y="14339"/>
                      </a:lnTo>
                      <a:lnTo>
                        <a:pt x="19740" y="13299"/>
                      </a:lnTo>
                      <a:lnTo>
                        <a:pt x="22130" y="13716"/>
                      </a:lnTo>
                      <a:lnTo>
                        <a:pt x="23483" y="14859"/>
                      </a:lnTo>
                      <a:lnTo>
                        <a:pt x="23483" y="11950"/>
                      </a:lnTo>
                      <a:lnTo>
                        <a:pt x="21300" y="9870"/>
                      </a:lnTo>
                      <a:lnTo>
                        <a:pt x="16415" y="6858"/>
                      </a:lnTo>
                      <a:lnTo>
                        <a:pt x="12676" y="1036"/>
                      </a:lnTo>
                      <a:lnTo>
                        <a:pt x="9037" y="0"/>
                      </a:lnTo>
                      <a:lnTo>
                        <a:pt x="4985" y="0"/>
                      </a:lnTo>
                      <a:close/>
                    </a:path>
                  </a:pathLst>
                </a:custGeom>
                <a:grpFill/>
                <a:ln w="39624" cap="flat">
                  <a:noFill/>
                  <a:prstDash val="solid"/>
                  <a:miter/>
                </a:ln>
              </p:spPr>
              <p:txBody>
                <a:bodyPr rtlCol="0" anchor="ctr"/>
                <a:lstStyle/>
                <a:p>
                  <a:endParaRPr lang="en-US"/>
                </a:p>
              </p:txBody>
            </p:sp>
            <p:sp>
              <p:nvSpPr>
                <p:cNvPr id="276" name="Freeform: Shape 118">
                  <a:extLst>
                    <a:ext uri="{FF2B5EF4-FFF2-40B4-BE49-F238E27FC236}">
                      <a16:creationId xmlns:a16="http://schemas.microsoft.com/office/drawing/2014/main" id="{8E41F1E1-A5A2-48D7-B283-3DCD93805FED}"/>
                    </a:ext>
                  </a:extLst>
                </p:cNvPr>
                <p:cNvSpPr/>
                <p:nvPr/>
              </p:nvSpPr>
              <p:spPr>
                <a:xfrm>
                  <a:off x="8500403" y="4133293"/>
                  <a:ext cx="25979" cy="11533"/>
                </a:xfrm>
                <a:custGeom>
                  <a:avLst/>
                  <a:gdLst>
                    <a:gd name="connsiteX0" fmla="*/ 627 w 25979"/>
                    <a:gd name="connsiteY0" fmla="*/ 4365 h 11533"/>
                    <a:gd name="connsiteX1" fmla="*/ 0 w 25979"/>
                    <a:gd name="connsiteY1" fmla="*/ 1869 h 11533"/>
                    <a:gd name="connsiteX2" fmla="*/ 6652 w 25979"/>
                    <a:gd name="connsiteY2" fmla="*/ 1869 h 11533"/>
                    <a:gd name="connsiteX3" fmla="*/ 8731 w 25979"/>
                    <a:gd name="connsiteY3" fmla="*/ 833 h 11533"/>
                    <a:gd name="connsiteX4" fmla="*/ 12367 w 25979"/>
                    <a:gd name="connsiteY4" fmla="*/ 0 h 11533"/>
                    <a:gd name="connsiteX5" fmla="*/ 15899 w 25979"/>
                    <a:gd name="connsiteY5" fmla="*/ 726 h 11533"/>
                    <a:gd name="connsiteX6" fmla="*/ 20784 w 25979"/>
                    <a:gd name="connsiteY6" fmla="*/ 1766 h 11533"/>
                    <a:gd name="connsiteX7" fmla="*/ 25459 w 25979"/>
                    <a:gd name="connsiteY7" fmla="*/ 4365 h 11533"/>
                    <a:gd name="connsiteX8" fmla="*/ 23070 w 25979"/>
                    <a:gd name="connsiteY8" fmla="*/ 7378 h 11533"/>
                    <a:gd name="connsiteX9" fmla="*/ 25979 w 25979"/>
                    <a:gd name="connsiteY9" fmla="*/ 10390 h 11533"/>
                    <a:gd name="connsiteX10" fmla="*/ 23487 w 25979"/>
                    <a:gd name="connsiteY10" fmla="*/ 11533 h 11533"/>
                    <a:gd name="connsiteX11" fmla="*/ 18395 w 25979"/>
                    <a:gd name="connsiteY11" fmla="*/ 10704 h 11533"/>
                    <a:gd name="connsiteX12" fmla="*/ 15589 w 25979"/>
                    <a:gd name="connsiteY12" fmla="*/ 6652 h 11533"/>
                    <a:gd name="connsiteX13" fmla="*/ 14343 w 25979"/>
                    <a:gd name="connsiteY13" fmla="*/ 4886 h 11533"/>
                    <a:gd name="connsiteX14" fmla="*/ 12367 w 25979"/>
                    <a:gd name="connsiteY14" fmla="*/ 5298 h 11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79" h="11533">
                      <a:moveTo>
                        <a:pt x="627" y="4365"/>
                      </a:moveTo>
                      <a:lnTo>
                        <a:pt x="0" y="1869"/>
                      </a:lnTo>
                      <a:lnTo>
                        <a:pt x="6652" y="1869"/>
                      </a:lnTo>
                      <a:lnTo>
                        <a:pt x="8731" y="833"/>
                      </a:lnTo>
                      <a:lnTo>
                        <a:pt x="12367" y="0"/>
                      </a:lnTo>
                      <a:lnTo>
                        <a:pt x="15899" y="726"/>
                      </a:lnTo>
                      <a:lnTo>
                        <a:pt x="20784" y="1766"/>
                      </a:lnTo>
                      <a:lnTo>
                        <a:pt x="25459" y="4365"/>
                      </a:lnTo>
                      <a:lnTo>
                        <a:pt x="23070" y="7378"/>
                      </a:lnTo>
                      <a:lnTo>
                        <a:pt x="25979" y="10390"/>
                      </a:lnTo>
                      <a:lnTo>
                        <a:pt x="23487" y="11533"/>
                      </a:lnTo>
                      <a:lnTo>
                        <a:pt x="18395" y="10704"/>
                      </a:lnTo>
                      <a:lnTo>
                        <a:pt x="15589" y="6652"/>
                      </a:lnTo>
                      <a:lnTo>
                        <a:pt x="14343" y="4886"/>
                      </a:lnTo>
                      <a:lnTo>
                        <a:pt x="12367" y="5298"/>
                      </a:lnTo>
                      <a:close/>
                    </a:path>
                  </a:pathLst>
                </a:custGeom>
                <a:grpFill/>
                <a:ln w="39624" cap="flat">
                  <a:noFill/>
                  <a:prstDash val="solid"/>
                  <a:miter/>
                </a:ln>
              </p:spPr>
              <p:txBody>
                <a:bodyPr rtlCol="0" anchor="ctr"/>
                <a:lstStyle/>
                <a:p>
                  <a:endParaRPr lang="en-US"/>
                </a:p>
              </p:txBody>
            </p:sp>
            <p:sp>
              <p:nvSpPr>
                <p:cNvPr id="277" name="Freeform: Shape 119">
                  <a:extLst>
                    <a:ext uri="{FF2B5EF4-FFF2-40B4-BE49-F238E27FC236}">
                      <a16:creationId xmlns:a16="http://schemas.microsoft.com/office/drawing/2014/main" id="{745E8F67-30DE-4052-9BDC-7FE90A93AD3C}"/>
                    </a:ext>
                  </a:extLst>
                </p:cNvPr>
                <p:cNvSpPr/>
                <p:nvPr/>
              </p:nvSpPr>
              <p:spPr>
                <a:xfrm>
                  <a:off x="8489184" y="4120406"/>
                  <a:ext cx="26392" cy="12886"/>
                </a:xfrm>
                <a:custGeom>
                  <a:avLst/>
                  <a:gdLst>
                    <a:gd name="connsiteX0" fmla="*/ 0 w 26392"/>
                    <a:gd name="connsiteY0" fmla="*/ 7588 h 12886"/>
                    <a:gd name="connsiteX1" fmla="*/ 3635 w 26392"/>
                    <a:gd name="connsiteY1" fmla="*/ 2496 h 12886"/>
                    <a:gd name="connsiteX2" fmla="*/ 4882 w 26392"/>
                    <a:gd name="connsiteY2" fmla="*/ 0 h 12886"/>
                    <a:gd name="connsiteX3" fmla="*/ 11220 w 26392"/>
                    <a:gd name="connsiteY3" fmla="*/ 0 h 12886"/>
                    <a:gd name="connsiteX4" fmla="*/ 16522 w 26392"/>
                    <a:gd name="connsiteY4" fmla="*/ 1560 h 12886"/>
                    <a:gd name="connsiteX5" fmla="*/ 20884 w 26392"/>
                    <a:gd name="connsiteY5" fmla="*/ 3794 h 12886"/>
                    <a:gd name="connsiteX6" fmla="*/ 20884 w 26392"/>
                    <a:gd name="connsiteY6" fmla="*/ 5715 h 12886"/>
                    <a:gd name="connsiteX7" fmla="*/ 16522 w 26392"/>
                    <a:gd name="connsiteY7" fmla="*/ 5405 h 12886"/>
                    <a:gd name="connsiteX8" fmla="*/ 10442 w 26392"/>
                    <a:gd name="connsiteY8" fmla="*/ 2496 h 12886"/>
                    <a:gd name="connsiteX9" fmla="*/ 7481 w 26392"/>
                    <a:gd name="connsiteY9" fmla="*/ 3794 h 12886"/>
                    <a:gd name="connsiteX10" fmla="*/ 9247 w 26392"/>
                    <a:gd name="connsiteY10" fmla="*/ 5092 h 12886"/>
                    <a:gd name="connsiteX11" fmla="*/ 13716 w 26392"/>
                    <a:gd name="connsiteY11" fmla="*/ 5925 h 12886"/>
                    <a:gd name="connsiteX12" fmla="*/ 18911 w 26392"/>
                    <a:gd name="connsiteY12" fmla="*/ 7588 h 12886"/>
                    <a:gd name="connsiteX13" fmla="*/ 22237 w 26392"/>
                    <a:gd name="connsiteY13" fmla="*/ 8731 h 12886"/>
                    <a:gd name="connsiteX14" fmla="*/ 25666 w 26392"/>
                    <a:gd name="connsiteY14" fmla="*/ 8108 h 12886"/>
                    <a:gd name="connsiteX15" fmla="*/ 26392 w 26392"/>
                    <a:gd name="connsiteY15" fmla="*/ 9561 h 12886"/>
                    <a:gd name="connsiteX16" fmla="*/ 20574 w 26392"/>
                    <a:gd name="connsiteY16" fmla="*/ 11120 h 12886"/>
                    <a:gd name="connsiteX17" fmla="*/ 10287 w 26392"/>
                    <a:gd name="connsiteY17" fmla="*/ 12887 h 12886"/>
                    <a:gd name="connsiteX18" fmla="*/ 6024 w 26392"/>
                    <a:gd name="connsiteY18" fmla="*/ 9977 h 12886"/>
                    <a:gd name="connsiteX19" fmla="*/ 3012 w 26392"/>
                    <a:gd name="connsiteY19" fmla="*/ 10287 h 12886"/>
                    <a:gd name="connsiteX20" fmla="*/ 0 w 26392"/>
                    <a:gd name="connsiteY20" fmla="*/ 8108 h 1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392" h="12886">
                      <a:moveTo>
                        <a:pt x="0" y="7588"/>
                      </a:moveTo>
                      <a:lnTo>
                        <a:pt x="3635" y="2496"/>
                      </a:lnTo>
                      <a:lnTo>
                        <a:pt x="4882" y="0"/>
                      </a:lnTo>
                      <a:lnTo>
                        <a:pt x="11220" y="0"/>
                      </a:lnTo>
                      <a:lnTo>
                        <a:pt x="16522" y="1560"/>
                      </a:lnTo>
                      <a:lnTo>
                        <a:pt x="20884" y="3794"/>
                      </a:lnTo>
                      <a:lnTo>
                        <a:pt x="20884" y="5715"/>
                      </a:lnTo>
                      <a:lnTo>
                        <a:pt x="16522" y="5405"/>
                      </a:lnTo>
                      <a:lnTo>
                        <a:pt x="10442" y="2496"/>
                      </a:lnTo>
                      <a:lnTo>
                        <a:pt x="7481" y="3794"/>
                      </a:lnTo>
                      <a:lnTo>
                        <a:pt x="9247" y="5092"/>
                      </a:lnTo>
                      <a:lnTo>
                        <a:pt x="13716" y="5925"/>
                      </a:lnTo>
                      <a:lnTo>
                        <a:pt x="18911" y="7588"/>
                      </a:lnTo>
                      <a:lnTo>
                        <a:pt x="22237" y="8731"/>
                      </a:lnTo>
                      <a:lnTo>
                        <a:pt x="25666" y="8108"/>
                      </a:lnTo>
                      <a:lnTo>
                        <a:pt x="26392" y="9561"/>
                      </a:lnTo>
                      <a:lnTo>
                        <a:pt x="20574" y="11120"/>
                      </a:lnTo>
                      <a:lnTo>
                        <a:pt x="10287" y="12887"/>
                      </a:lnTo>
                      <a:lnTo>
                        <a:pt x="6024" y="9977"/>
                      </a:lnTo>
                      <a:lnTo>
                        <a:pt x="3012" y="10287"/>
                      </a:lnTo>
                      <a:lnTo>
                        <a:pt x="0" y="8108"/>
                      </a:lnTo>
                      <a:close/>
                    </a:path>
                  </a:pathLst>
                </a:custGeom>
                <a:grpFill/>
                <a:ln w="39624" cap="flat">
                  <a:noFill/>
                  <a:prstDash val="solid"/>
                  <a:miter/>
                </a:ln>
              </p:spPr>
              <p:txBody>
                <a:bodyPr rtlCol="0" anchor="ctr"/>
                <a:lstStyle/>
                <a:p>
                  <a:endParaRPr lang="en-US"/>
                </a:p>
              </p:txBody>
            </p:sp>
            <p:sp>
              <p:nvSpPr>
                <p:cNvPr id="278" name="Freeform: Shape 120">
                  <a:extLst>
                    <a:ext uri="{FF2B5EF4-FFF2-40B4-BE49-F238E27FC236}">
                      <a16:creationId xmlns:a16="http://schemas.microsoft.com/office/drawing/2014/main" id="{443A0428-7906-4E50-B22E-0904DAC25FD2}"/>
                    </a:ext>
                  </a:extLst>
                </p:cNvPr>
                <p:cNvSpPr/>
                <p:nvPr/>
              </p:nvSpPr>
              <p:spPr>
                <a:xfrm>
                  <a:off x="8556414" y="4048814"/>
                  <a:ext cx="14815" cy="14545"/>
                </a:xfrm>
                <a:custGeom>
                  <a:avLst/>
                  <a:gdLst>
                    <a:gd name="connsiteX0" fmla="*/ 520 w 14815"/>
                    <a:gd name="connsiteY0" fmla="*/ 12676 h 14545"/>
                    <a:gd name="connsiteX1" fmla="*/ 0 w 14815"/>
                    <a:gd name="connsiteY1" fmla="*/ 1659 h 14545"/>
                    <a:gd name="connsiteX2" fmla="*/ 3743 w 14815"/>
                    <a:gd name="connsiteY2" fmla="*/ 0 h 14545"/>
                    <a:gd name="connsiteX3" fmla="*/ 5715 w 14815"/>
                    <a:gd name="connsiteY3" fmla="*/ 1972 h 14545"/>
                    <a:gd name="connsiteX4" fmla="*/ 7687 w 14815"/>
                    <a:gd name="connsiteY4" fmla="*/ 0 h 14545"/>
                    <a:gd name="connsiteX5" fmla="*/ 9458 w 14815"/>
                    <a:gd name="connsiteY5" fmla="*/ 1349 h 14545"/>
                    <a:gd name="connsiteX6" fmla="*/ 6755 w 14815"/>
                    <a:gd name="connsiteY6" fmla="*/ 4778 h 14545"/>
                    <a:gd name="connsiteX7" fmla="*/ 9458 w 14815"/>
                    <a:gd name="connsiteY7" fmla="*/ 8934 h 14545"/>
                    <a:gd name="connsiteX8" fmla="*/ 10081 w 14815"/>
                    <a:gd name="connsiteY8" fmla="*/ 10700 h 14545"/>
                    <a:gd name="connsiteX9" fmla="*/ 12053 w 14815"/>
                    <a:gd name="connsiteY9" fmla="*/ 10596 h 14545"/>
                    <a:gd name="connsiteX10" fmla="*/ 12573 w 14815"/>
                    <a:gd name="connsiteY10" fmla="*/ 8104 h 14545"/>
                    <a:gd name="connsiteX11" fmla="*/ 14815 w 14815"/>
                    <a:gd name="connsiteY11" fmla="*/ 8414 h 14545"/>
                    <a:gd name="connsiteX12" fmla="*/ 14815 w 14815"/>
                    <a:gd name="connsiteY12" fmla="*/ 13506 h 14545"/>
                    <a:gd name="connsiteX13" fmla="*/ 12990 w 14815"/>
                    <a:gd name="connsiteY13" fmla="*/ 14546 h 14545"/>
                    <a:gd name="connsiteX14" fmla="*/ 11430 w 14815"/>
                    <a:gd name="connsiteY14" fmla="*/ 12676 h 14545"/>
                    <a:gd name="connsiteX15" fmla="*/ 6441 w 14815"/>
                    <a:gd name="connsiteY15" fmla="*/ 12986 h 14545"/>
                    <a:gd name="connsiteX16" fmla="*/ 3429 w 14815"/>
                    <a:gd name="connsiteY16" fmla="*/ 14546 h 1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815" h="14545">
                      <a:moveTo>
                        <a:pt x="520" y="12676"/>
                      </a:moveTo>
                      <a:lnTo>
                        <a:pt x="0" y="1659"/>
                      </a:lnTo>
                      <a:lnTo>
                        <a:pt x="3743" y="0"/>
                      </a:lnTo>
                      <a:lnTo>
                        <a:pt x="5715" y="1972"/>
                      </a:lnTo>
                      <a:lnTo>
                        <a:pt x="7687" y="0"/>
                      </a:lnTo>
                      <a:lnTo>
                        <a:pt x="9458" y="1349"/>
                      </a:lnTo>
                      <a:lnTo>
                        <a:pt x="6755" y="4778"/>
                      </a:lnTo>
                      <a:lnTo>
                        <a:pt x="9458" y="8934"/>
                      </a:lnTo>
                      <a:lnTo>
                        <a:pt x="10081" y="10700"/>
                      </a:lnTo>
                      <a:lnTo>
                        <a:pt x="12053" y="10596"/>
                      </a:lnTo>
                      <a:lnTo>
                        <a:pt x="12573" y="8104"/>
                      </a:lnTo>
                      <a:lnTo>
                        <a:pt x="14815" y="8414"/>
                      </a:lnTo>
                      <a:lnTo>
                        <a:pt x="14815" y="13506"/>
                      </a:lnTo>
                      <a:lnTo>
                        <a:pt x="12990" y="14546"/>
                      </a:lnTo>
                      <a:lnTo>
                        <a:pt x="11430" y="12676"/>
                      </a:lnTo>
                      <a:lnTo>
                        <a:pt x="6441" y="12986"/>
                      </a:lnTo>
                      <a:lnTo>
                        <a:pt x="3429" y="14546"/>
                      </a:lnTo>
                      <a:close/>
                    </a:path>
                  </a:pathLst>
                </a:custGeom>
                <a:grpFill/>
                <a:ln w="39624" cap="flat">
                  <a:noFill/>
                  <a:prstDash val="solid"/>
                  <a:miter/>
                </a:ln>
              </p:spPr>
              <p:txBody>
                <a:bodyPr rtlCol="0" anchor="ctr"/>
                <a:lstStyle/>
                <a:p>
                  <a:endParaRPr lang="en-US"/>
                </a:p>
              </p:txBody>
            </p:sp>
            <p:sp>
              <p:nvSpPr>
                <p:cNvPr id="279" name="Freeform: Shape 121">
                  <a:extLst>
                    <a:ext uri="{FF2B5EF4-FFF2-40B4-BE49-F238E27FC236}">
                      <a16:creationId xmlns:a16="http://schemas.microsoft.com/office/drawing/2014/main" id="{DDCB16DA-68A7-4803-921D-08322B07790E}"/>
                    </a:ext>
                  </a:extLst>
                </p:cNvPr>
                <p:cNvSpPr/>
                <p:nvPr/>
              </p:nvSpPr>
              <p:spPr>
                <a:xfrm>
                  <a:off x="8553989" y="3994255"/>
                  <a:ext cx="6651" cy="28872"/>
                </a:xfrm>
                <a:custGeom>
                  <a:avLst/>
                  <a:gdLst>
                    <a:gd name="connsiteX0" fmla="*/ 0 w 6651"/>
                    <a:gd name="connsiteY0" fmla="*/ 0 h 28872"/>
                    <a:gd name="connsiteX1" fmla="*/ 1107 w 6651"/>
                    <a:gd name="connsiteY1" fmla="*/ 2357 h 28872"/>
                    <a:gd name="connsiteX2" fmla="*/ 0 w 6651"/>
                    <a:gd name="connsiteY2" fmla="*/ 6374 h 28872"/>
                    <a:gd name="connsiteX3" fmla="*/ 0 w 6651"/>
                    <a:gd name="connsiteY3" fmla="*/ 9977 h 28872"/>
                    <a:gd name="connsiteX4" fmla="*/ 2425 w 6651"/>
                    <a:gd name="connsiteY4" fmla="*/ 14827 h 28872"/>
                    <a:gd name="connsiteX5" fmla="*/ 3604 w 6651"/>
                    <a:gd name="connsiteY5" fmla="*/ 23832 h 28872"/>
                    <a:gd name="connsiteX6" fmla="*/ 4294 w 6651"/>
                    <a:gd name="connsiteY6" fmla="*/ 28873 h 28872"/>
                    <a:gd name="connsiteX7" fmla="*/ 6652 w 6651"/>
                    <a:gd name="connsiteY7" fmla="*/ 24527 h 28872"/>
                    <a:gd name="connsiteX8" fmla="*/ 3877 w 6651"/>
                    <a:gd name="connsiteY8" fmla="*/ 14438 h 28872"/>
                    <a:gd name="connsiteX9" fmla="*/ 2425 w 6651"/>
                    <a:gd name="connsiteY9" fmla="*/ 6374 h 28872"/>
                    <a:gd name="connsiteX10" fmla="*/ 3326 w 6651"/>
                    <a:gd name="connsiteY10" fmla="*/ 2774 h 28872"/>
                    <a:gd name="connsiteX11" fmla="*/ 1246 w 6651"/>
                    <a:gd name="connsiteY11" fmla="*/ 0 h 28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51" h="28872">
                      <a:moveTo>
                        <a:pt x="0" y="0"/>
                      </a:moveTo>
                      <a:lnTo>
                        <a:pt x="1107" y="2357"/>
                      </a:lnTo>
                      <a:lnTo>
                        <a:pt x="0" y="6374"/>
                      </a:lnTo>
                      <a:lnTo>
                        <a:pt x="0" y="9977"/>
                      </a:lnTo>
                      <a:lnTo>
                        <a:pt x="2425" y="14827"/>
                      </a:lnTo>
                      <a:lnTo>
                        <a:pt x="3604" y="23832"/>
                      </a:lnTo>
                      <a:lnTo>
                        <a:pt x="4294" y="28873"/>
                      </a:lnTo>
                      <a:lnTo>
                        <a:pt x="6652" y="24527"/>
                      </a:lnTo>
                      <a:lnTo>
                        <a:pt x="3877" y="14438"/>
                      </a:lnTo>
                      <a:lnTo>
                        <a:pt x="2425" y="6374"/>
                      </a:lnTo>
                      <a:lnTo>
                        <a:pt x="3326" y="2774"/>
                      </a:lnTo>
                      <a:lnTo>
                        <a:pt x="1246" y="0"/>
                      </a:lnTo>
                      <a:close/>
                    </a:path>
                  </a:pathLst>
                </a:custGeom>
                <a:grpFill/>
                <a:ln w="39624" cap="flat">
                  <a:noFill/>
                  <a:prstDash val="solid"/>
                  <a:miter/>
                </a:ln>
              </p:spPr>
              <p:txBody>
                <a:bodyPr rtlCol="0" anchor="ctr"/>
                <a:lstStyle/>
                <a:p>
                  <a:endParaRPr lang="en-US"/>
                </a:p>
              </p:txBody>
            </p:sp>
            <p:sp>
              <p:nvSpPr>
                <p:cNvPr id="280" name="Freeform: Shape 122">
                  <a:extLst>
                    <a:ext uri="{FF2B5EF4-FFF2-40B4-BE49-F238E27FC236}">
                      <a16:creationId xmlns:a16="http://schemas.microsoft.com/office/drawing/2014/main" id="{9D7BD23E-6E89-457C-A282-5E328B7C43F0}"/>
                    </a:ext>
                  </a:extLst>
                </p:cNvPr>
                <p:cNvSpPr/>
                <p:nvPr/>
              </p:nvSpPr>
              <p:spPr>
                <a:xfrm>
                  <a:off x="8562959" y="3941157"/>
                  <a:ext cx="5199" cy="11223"/>
                </a:xfrm>
                <a:custGeom>
                  <a:avLst/>
                  <a:gdLst>
                    <a:gd name="connsiteX0" fmla="*/ 0 w 5199"/>
                    <a:gd name="connsiteY0" fmla="*/ 10184 h 11223"/>
                    <a:gd name="connsiteX1" fmla="*/ 3120 w 5199"/>
                    <a:gd name="connsiteY1" fmla="*/ 11224 h 11223"/>
                    <a:gd name="connsiteX2" fmla="*/ 5199 w 5199"/>
                    <a:gd name="connsiteY2" fmla="*/ 5509 h 11223"/>
                    <a:gd name="connsiteX3" fmla="*/ 5199 w 5199"/>
                    <a:gd name="connsiteY3" fmla="*/ 1976 h 11223"/>
                    <a:gd name="connsiteX4" fmla="*/ 3846 w 5199"/>
                    <a:gd name="connsiteY4" fmla="*/ 0 h 11223"/>
                    <a:gd name="connsiteX5" fmla="*/ 2600 w 5199"/>
                    <a:gd name="connsiteY5" fmla="*/ 2496 h 11223"/>
                    <a:gd name="connsiteX6" fmla="*/ 1770 w 5199"/>
                    <a:gd name="connsiteY6" fmla="*/ 5612 h 11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99" h="11223">
                      <a:moveTo>
                        <a:pt x="0" y="10184"/>
                      </a:moveTo>
                      <a:lnTo>
                        <a:pt x="3120" y="11224"/>
                      </a:lnTo>
                      <a:lnTo>
                        <a:pt x="5199" y="5509"/>
                      </a:lnTo>
                      <a:lnTo>
                        <a:pt x="5199" y="1976"/>
                      </a:lnTo>
                      <a:lnTo>
                        <a:pt x="3846" y="0"/>
                      </a:lnTo>
                      <a:lnTo>
                        <a:pt x="2600" y="2496"/>
                      </a:lnTo>
                      <a:lnTo>
                        <a:pt x="1770" y="5612"/>
                      </a:lnTo>
                      <a:close/>
                    </a:path>
                  </a:pathLst>
                </a:custGeom>
                <a:grpFill/>
                <a:ln w="39624" cap="flat">
                  <a:noFill/>
                  <a:prstDash val="solid"/>
                  <a:miter/>
                </a:ln>
              </p:spPr>
              <p:txBody>
                <a:bodyPr rtlCol="0" anchor="ctr"/>
                <a:lstStyle/>
                <a:p>
                  <a:endParaRPr lang="en-US"/>
                </a:p>
              </p:txBody>
            </p:sp>
            <p:sp>
              <p:nvSpPr>
                <p:cNvPr id="281" name="Freeform: Shape 123">
                  <a:extLst>
                    <a:ext uri="{FF2B5EF4-FFF2-40B4-BE49-F238E27FC236}">
                      <a16:creationId xmlns:a16="http://schemas.microsoft.com/office/drawing/2014/main" id="{8A37E33A-4451-43CF-A3D7-841719CA938C}"/>
                    </a:ext>
                  </a:extLst>
                </p:cNvPr>
                <p:cNvSpPr/>
                <p:nvPr/>
              </p:nvSpPr>
              <p:spPr>
                <a:xfrm>
                  <a:off x="8549346" y="3890449"/>
                  <a:ext cx="5199" cy="10910"/>
                </a:xfrm>
                <a:custGeom>
                  <a:avLst/>
                  <a:gdLst>
                    <a:gd name="connsiteX0" fmla="*/ 0 w 5199"/>
                    <a:gd name="connsiteY0" fmla="*/ 8418 h 10910"/>
                    <a:gd name="connsiteX1" fmla="*/ 2703 w 5199"/>
                    <a:gd name="connsiteY1" fmla="*/ 10910 h 10910"/>
                    <a:gd name="connsiteX2" fmla="*/ 4262 w 5199"/>
                    <a:gd name="connsiteY2" fmla="*/ 9664 h 10910"/>
                    <a:gd name="connsiteX3" fmla="*/ 4262 w 5199"/>
                    <a:gd name="connsiteY3" fmla="*/ 5921 h 10910"/>
                    <a:gd name="connsiteX4" fmla="*/ 3536 w 5199"/>
                    <a:gd name="connsiteY4" fmla="*/ 3739 h 10910"/>
                    <a:gd name="connsiteX5" fmla="*/ 5199 w 5199"/>
                    <a:gd name="connsiteY5" fmla="*/ 3739 h 10910"/>
                    <a:gd name="connsiteX6" fmla="*/ 5199 w 5199"/>
                    <a:gd name="connsiteY6" fmla="*/ 0 h 10910"/>
                    <a:gd name="connsiteX7" fmla="*/ 1770 w 5199"/>
                    <a:gd name="connsiteY7" fmla="*/ 3326 h 10910"/>
                    <a:gd name="connsiteX8" fmla="*/ 0 w 5199"/>
                    <a:gd name="connsiteY8" fmla="*/ 6235 h 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9" h="10910">
                      <a:moveTo>
                        <a:pt x="0" y="8418"/>
                      </a:moveTo>
                      <a:lnTo>
                        <a:pt x="2703" y="10910"/>
                      </a:lnTo>
                      <a:lnTo>
                        <a:pt x="4262" y="9664"/>
                      </a:lnTo>
                      <a:lnTo>
                        <a:pt x="4262" y="5921"/>
                      </a:lnTo>
                      <a:lnTo>
                        <a:pt x="3536" y="3739"/>
                      </a:lnTo>
                      <a:lnTo>
                        <a:pt x="5199" y="3739"/>
                      </a:lnTo>
                      <a:lnTo>
                        <a:pt x="5199" y="0"/>
                      </a:lnTo>
                      <a:lnTo>
                        <a:pt x="1770" y="3326"/>
                      </a:lnTo>
                      <a:lnTo>
                        <a:pt x="0" y="6235"/>
                      </a:lnTo>
                      <a:close/>
                    </a:path>
                  </a:pathLst>
                </a:custGeom>
                <a:grpFill/>
                <a:ln w="39624" cap="flat">
                  <a:noFill/>
                  <a:prstDash val="solid"/>
                  <a:miter/>
                </a:ln>
              </p:spPr>
              <p:txBody>
                <a:bodyPr rtlCol="0" anchor="ctr"/>
                <a:lstStyle/>
                <a:p>
                  <a:endParaRPr lang="en-US"/>
                </a:p>
              </p:txBody>
            </p:sp>
            <p:sp>
              <p:nvSpPr>
                <p:cNvPr id="282" name="Freeform: Shape 124">
                  <a:extLst>
                    <a:ext uri="{FF2B5EF4-FFF2-40B4-BE49-F238E27FC236}">
                      <a16:creationId xmlns:a16="http://schemas.microsoft.com/office/drawing/2014/main" id="{BD50E68E-77F8-44FE-99A8-BF9A9877EF32}"/>
                    </a:ext>
                  </a:extLst>
                </p:cNvPr>
                <p:cNvSpPr/>
                <p:nvPr/>
              </p:nvSpPr>
              <p:spPr>
                <a:xfrm>
                  <a:off x="8565558" y="3876110"/>
                  <a:ext cx="5298" cy="10390"/>
                </a:xfrm>
                <a:custGeom>
                  <a:avLst/>
                  <a:gdLst>
                    <a:gd name="connsiteX0" fmla="*/ 0 w 5298"/>
                    <a:gd name="connsiteY0" fmla="*/ 7688 h 10390"/>
                    <a:gd name="connsiteX1" fmla="*/ 1143 w 5298"/>
                    <a:gd name="connsiteY1" fmla="*/ 10390 h 10390"/>
                    <a:gd name="connsiteX2" fmla="*/ 3223 w 5298"/>
                    <a:gd name="connsiteY2" fmla="*/ 7688 h 10390"/>
                    <a:gd name="connsiteX3" fmla="*/ 5298 w 5298"/>
                    <a:gd name="connsiteY3" fmla="*/ 7688 h 10390"/>
                    <a:gd name="connsiteX4" fmla="*/ 5298 w 5298"/>
                    <a:gd name="connsiteY4" fmla="*/ 1246 h 10390"/>
                    <a:gd name="connsiteX5" fmla="*/ 3223 w 5298"/>
                    <a:gd name="connsiteY5" fmla="*/ 0 h 10390"/>
                    <a:gd name="connsiteX6" fmla="*/ 2599 w 5298"/>
                    <a:gd name="connsiteY6" fmla="*/ 3429 h 10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98" h="10390">
                      <a:moveTo>
                        <a:pt x="0" y="7688"/>
                      </a:moveTo>
                      <a:lnTo>
                        <a:pt x="1143" y="10390"/>
                      </a:lnTo>
                      <a:lnTo>
                        <a:pt x="3223" y="7688"/>
                      </a:lnTo>
                      <a:lnTo>
                        <a:pt x="5298" y="7688"/>
                      </a:lnTo>
                      <a:lnTo>
                        <a:pt x="5298" y="1246"/>
                      </a:lnTo>
                      <a:lnTo>
                        <a:pt x="3223" y="0"/>
                      </a:lnTo>
                      <a:lnTo>
                        <a:pt x="2599" y="3429"/>
                      </a:lnTo>
                      <a:close/>
                    </a:path>
                  </a:pathLst>
                </a:custGeom>
                <a:grpFill/>
                <a:ln w="39624" cap="flat">
                  <a:noFill/>
                  <a:prstDash val="solid"/>
                  <a:miter/>
                </a:ln>
              </p:spPr>
              <p:txBody>
                <a:bodyPr rtlCol="0" anchor="ctr"/>
                <a:lstStyle/>
                <a:p>
                  <a:endParaRPr lang="en-US"/>
                </a:p>
              </p:txBody>
            </p:sp>
            <p:sp>
              <p:nvSpPr>
                <p:cNvPr id="283" name="Freeform: Shape 125">
                  <a:extLst>
                    <a:ext uri="{FF2B5EF4-FFF2-40B4-BE49-F238E27FC236}">
                      <a16:creationId xmlns:a16="http://schemas.microsoft.com/office/drawing/2014/main" id="{F727D543-74CD-4E4B-8CE7-22F79EB9C35E}"/>
                    </a:ext>
                  </a:extLst>
                </p:cNvPr>
                <p:cNvSpPr/>
                <p:nvPr/>
              </p:nvSpPr>
              <p:spPr>
                <a:xfrm>
                  <a:off x="8548588" y="3819408"/>
                  <a:ext cx="9417" cy="9005"/>
                </a:xfrm>
                <a:custGeom>
                  <a:avLst/>
                  <a:gdLst>
                    <a:gd name="connsiteX0" fmla="*/ 1937 w 9417"/>
                    <a:gd name="connsiteY0" fmla="*/ 691 h 9005"/>
                    <a:gd name="connsiteX1" fmla="*/ 758 w 9417"/>
                    <a:gd name="connsiteY1" fmla="*/ 5263 h 9005"/>
                    <a:gd name="connsiteX2" fmla="*/ 0 w 9417"/>
                    <a:gd name="connsiteY2" fmla="*/ 9005 h 9005"/>
                    <a:gd name="connsiteX3" fmla="*/ 4985 w 9417"/>
                    <a:gd name="connsiteY3" fmla="*/ 6231 h 9005"/>
                    <a:gd name="connsiteX4" fmla="*/ 9418 w 9417"/>
                    <a:gd name="connsiteY4" fmla="*/ 4294 h 9005"/>
                    <a:gd name="connsiteX5" fmla="*/ 4707 w 9417"/>
                    <a:gd name="connsiteY5" fmla="*/ 0 h 9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17" h="9005">
                      <a:moveTo>
                        <a:pt x="1937" y="691"/>
                      </a:moveTo>
                      <a:lnTo>
                        <a:pt x="758" y="5263"/>
                      </a:lnTo>
                      <a:lnTo>
                        <a:pt x="0" y="9005"/>
                      </a:lnTo>
                      <a:lnTo>
                        <a:pt x="4985" y="6231"/>
                      </a:lnTo>
                      <a:lnTo>
                        <a:pt x="9418" y="4294"/>
                      </a:lnTo>
                      <a:lnTo>
                        <a:pt x="4707" y="0"/>
                      </a:lnTo>
                      <a:close/>
                    </a:path>
                  </a:pathLst>
                </a:custGeom>
                <a:grpFill/>
                <a:ln w="39624" cap="flat">
                  <a:noFill/>
                  <a:prstDash val="solid"/>
                  <a:miter/>
                </a:ln>
              </p:spPr>
              <p:txBody>
                <a:bodyPr rtlCol="0" anchor="ctr"/>
                <a:lstStyle/>
                <a:p>
                  <a:endParaRPr lang="en-US"/>
                </a:p>
              </p:txBody>
            </p:sp>
            <p:sp>
              <p:nvSpPr>
                <p:cNvPr id="284" name="Freeform: Shape 126">
                  <a:extLst>
                    <a:ext uri="{FF2B5EF4-FFF2-40B4-BE49-F238E27FC236}">
                      <a16:creationId xmlns:a16="http://schemas.microsoft.com/office/drawing/2014/main" id="{A56EF8F7-24D0-4903-867F-6B4E3FD99767}"/>
                    </a:ext>
                  </a:extLst>
                </p:cNvPr>
                <p:cNvSpPr/>
                <p:nvPr/>
              </p:nvSpPr>
              <p:spPr>
                <a:xfrm>
                  <a:off x="8562578" y="3722142"/>
                  <a:ext cx="8870" cy="10671"/>
                </a:xfrm>
                <a:custGeom>
                  <a:avLst/>
                  <a:gdLst>
                    <a:gd name="connsiteX0" fmla="*/ 5544 w 8870"/>
                    <a:gd name="connsiteY0" fmla="*/ 10672 h 10671"/>
                    <a:gd name="connsiteX1" fmla="*/ 8870 w 8870"/>
                    <a:gd name="connsiteY1" fmla="*/ 9561 h 10671"/>
                    <a:gd name="connsiteX2" fmla="*/ 3604 w 8870"/>
                    <a:gd name="connsiteY2" fmla="*/ 0 h 10671"/>
                    <a:gd name="connsiteX3" fmla="*/ 0 w 8870"/>
                    <a:gd name="connsiteY3" fmla="*/ 1528 h 10671"/>
                  </a:gdLst>
                  <a:ahLst/>
                  <a:cxnLst>
                    <a:cxn ang="0">
                      <a:pos x="connsiteX0" y="connsiteY0"/>
                    </a:cxn>
                    <a:cxn ang="0">
                      <a:pos x="connsiteX1" y="connsiteY1"/>
                    </a:cxn>
                    <a:cxn ang="0">
                      <a:pos x="connsiteX2" y="connsiteY2"/>
                    </a:cxn>
                    <a:cxn ang="0">
                      <a:pos x="connsiteX3" y="connsiteY3"/>
                    </a:cxn>
                  </a:cxnLst>
                  <a:rect l="l" t="t" r="r" b="b"/>
                  <a:pathLst>
                    <a:path w="8870" h="10671">
                      <a:moveTo>
                        <a:pt x="5544" y="10672"/>
                      </a:moveTo>
                      <a:lnTo>
                        <a:pt x="8870" y="9561"/>
                      </a:lnTo>
                      <a:lnTo>
                        <a:pt x="3604" y="0"/>
                      </a:lnTo>
                      <a:lnTo>
                        <a:pt x="0" y="1528"/>
                      </a:lnTo>
                      <a:close/>
                    </a:path>
                  </a:pathLst>
                </a:custGeom>
                <a:grpFill/>
                <a:ln w="39624" cap="flat">
                  <a:noFill/>
                  <a:prstDash val="solid"/>
                  <a:miter/>
                </a:ln>
              </p:spPr>
              <p:txBody>
                <a:bodyPr rtlCol="0" anchor="ctr"/>
                <a:lstStyle/>
                <a:p>
                  <a:endParaRPr lang="en-US"/>
                </a:p>
              </p:txBody>
            </p:sp>
            <p:sp>
              <p:nvSpPr>
                <p:cNvPr id="285" name="Freeform: Shape 127">
                  <a:extLst>
                    <a:ext uri="{FF2B5EF4-FFF2-40B4-BE49-F238E27FC236}">
                      <a16:creationId xmlns:a16="http://schemas.microsoft.com/office/drawing/2014/main" id="{A415C292-DAB5-4190-B7E9-96BEC42F9121}"/>
                    </a:ext>
                  </a:extLst>
                </p:cNvPr>
                <p:cNvSpPr/>
                <p:nvPr/>
              </p:nvSpPr>
              <p:spPr>
                <a:xfrm>
                  <a:off x="8549278" y="3695817"/>
                  <a:ext cx="8727" cy="21339"/>
                </a:xfrm>
                <a:custGeom>
                  <a:avLst/>
                  <a:gdLst>
                    <a:gd name="connsiteX0" fmla="*/ 4850 w 8727"/>
                    <a:gd name="connsiteY0" fmla="*/ 19399 h 21339"/>
                    <a:gd name="connsiteX1" fmla="*/ 8727 w 8727"/>
                    <a:gd name="connsiteY1" fmla="*/ 21340 h 21339"/>
                    <a:gd name="connsiteX2" fmla="*/ 7759 w 8727"/>
                    <a:gd name="connsiteY2" fmla="*/ 11918 h 21339"/>
                    <a:gd name="connsiteX3" fmla="*/ 4850 w 8727"/>
                    <a:gd name="connsiteY3" fmla="*/ 4159 h 21339"/>
                    <a:gd name="connsiteX4" fmla="*/ 3326 w 8727"/>
                    <a:gd name="connsiteY4" fmla="*/ 0 h 21339"/>
                    <a:gd name="connsiteX5" fmla="*/ 1107 w 8727"/>
                    <a:gd name="connsiteY5" fmla="*/ 1663 h 21339"/>
                    <a:gd name="connsiteX6" fmla="*/ 0 w 8727"/>
                    <a:gd name="connsiteY6" fmla="*/ 6513 h 21339"/>
                    <a:gd name="connsiteX7" fmla="*/ 2219 w 8727"/>
                    <a:gd name="connsiteY7" fmla="*/ 13720 h 2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27" h="21339">
                      <a:moveTo>
                        <a:pt x="4850" y="19399"/>
                      </a:moveTo>
                      <a:lnTo>
                        <a:pt x="8727" y="21340"/>
                      </a:lnTo>
                      <a:lnTo>
                        <a:pt x="7759" y="11918"/>
                      </a:lnTo>
                      <a:lnTo>
                        <a:pt x="4850" y="4159"/>
                      </a:lnTo>
                      <a:lnTo>
                        <a:pt x="3326" y="0"/>
                      </a:lnTo>
                      <a:lnTo>
                        <a:pt x="1107" y="1663"/>
                      </a:lnTo>
                      <a:lnTo>
                        <a:pt x="0" y="6513"/>
                      </a:lnTo>
                      <a:lnTo>
                        <a:pt x="2219" y="13720"/>
                      </a:lnTo>
                      <a:close/>
                    </a:path>
                  </a:pathLst>
                </a:custGeom>
                <a:grpFill/>
                <a:ln w="39624" cap="flat">
                  <a:noFill/>
                  <a:prstDash val="solid"/>
                  <a:miter/>
                </a:ln>
              </p:spPr>
              <p:txBody>
                <a:bodyPr rtlCol="0" anchor="ctr"/>
                <a:lstStyle/>
                <a:p>
                  <a:endParaRPr lang="en-US"/>
                </a:p>
              </p:txBody>
            </p:sp>
            <p:sp>
              <p:nvSpPr>
                <p:cNvPr id="286" name="Freeform: Shape 128">
                  <a:extLst>
                    <a:ext uri="{FF2B5EF4-FFF2-40B4-BE49-F238E27FC236}">
                      <a16:creationId xmlns:a16="http://schemas.microsoft.com/office/drawing/2014/main" id="{0CE40B77-0F3C-4233-857D-C7F098472CDD}"/>
                    </a:ext>
                  </a:extLst>
                </p:cNvPr>
                <p:cNvSpPr/>
                <p:nvPr/>
              </p:nvSpPr>
              <p:spPr>
                <a:xfrm>
                  <a:off x="8545679" y="3727476"/>
                  <a:ext cx="7342" cy="6445"/>
                </a:xfrm>
                <a:custGeom>
                  <a:avLst/>
                  <a:gdLst>
                    <a:gd name="connsiteX0" fmla="*/ 0 w 7342"/>
                    <a:gd name="connsiteY0" fmla="*/ 1179 h 6445"/>
                    <a:gd name="connsiteX1" fmla="*/ 2214 w 7342"/>
                    <a:gd name="connsiteY1" fmla="*/ 0 h 6445"/>
                    <a:gd name="connsiteX2" fmla="*/ 3600 w 7342"/>
                    <a:gd name="connsiteY2" fmla="*/ 2564 h 6445"/>
                    <a:gd name="connsiteX3" fmla="*/ 7342 w 7342"/>
                    <a:gd name="connsiteY3" fmla="*/ 3258 h 6445"/>
                    <a:gd name="connsiteX4" fmla="*/ 4707 w 7342"/>
                    <a:gd name="connsiteY4" fmla="*/ 5338 h 6445"/>
                    <a:gd name="connsiteX5" fmla="*/ 1246 w 7342"/>
                    <a:gd name="connsiteY5" fmla="*/ 6445 h 6445"/>
                    <a:gd name="connsiteX6" fmla="*/ 1246 w 7342"/>
                    <a:gd name="connsiteY6" fmla="*/ 2286 h 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2" h="6445">
                      <a:moveTo>
                        <a:pt x="0" y="1179"/>
                      </a:moveTo>
                      <a:lnTo>
                        <a:pt x="2214" y="0"/>
                      </a:lnTo>
                      <a:lnTo>
                        <a:pt x="3600" y="2564"/>
                      </a:lnTo>
                      <a:lnTo>
                        <a:pt x="7342" y="3258"/>
                      </a:lnTo>
                      <a:lnTo>
                        <a:pt x="4707" y="5338"/>
                      </a:lnTo>
                      <a:lnTo>
                        <a:pt x="1246" y="6445"/>
                      </a:lnTo>
                      <a:lnTo>
                        <a:pt x="1246" y="2286"/>
                      </a:lnTo>
                      <a:close/>
                    </a:path>
                  </a:pathLst>
                </a:custGeom>
                <a:grpFill/>
                <a:ln w="39624" cap="flat">
                  <a:noFill/>
                  <a:prstDash val="solid"/>
                  <a:miter/>
                </a:ln>
              </p:spPr>
              <p:txBody>
                <a:bodyPr rtlCol="0" anchor="ctr"/>
                <a:lstStyle/>
                <a:p>
                  <a:endParaRPr lang="en-US"/>
                </a:p>
              </p:txBody>
            </p:sp>
            <p:sp>
              <p:nvSpPr>
                <p:cNvPr id="287" name="Freeform: Shape 129">
                  <a:extLst>
                    <a:ext uri="{FF2B5EF4-FFF2-40B4-BE49-F238E27FC236}">
                      <a16:creationId xmlns:a16="http://schemas.microsoft.com/office/drawing/2014/main" id="{B047DEC8-FF2C-48AD-9F1A-F7F51D67195F}"/>
                    </a:ext>
                  </a:extLst>
                </p:cNvPr>
                <p:cNvSpPr/>
                <p:nvPr/>
              </p:nvSpPr>
              <p:spPr>
                <a:xfrm>
                  <a:off x="8351150" y="3593570"/>
                  <a:ext cx="5957" cy="9834"/>
                </a:xfrm>
                <a:custGeom>
                  <a:avLst/>
                  <a:gdLst>
                    <a:gd name="connsiteX0" fmla="*/ 833 w 5957"/>
                    <a:gd name="connsiteY0" fmla="*/ 0 h 9834"/>
                    <a:gd name="connsiteX1" fmla="*/ 0 w 5957"/>
                    <a:gd name="connsiteY1" fmla="*/ 7620 h 9834"/>
                    <a:gd name="connsiteX2" fmla="*/ 4159 w 5957"/>
                    <a:gd name="connsiteY2" fmla="*/ 9835 h 9834"/>
                    <a:gd name="connsiteX3" fmla="*/ 5957 w 5957"/>
                    <a:gd name="connsiteY3" fmla="*/ 9835 h 9834"/>
                    <a:gd name="connsiteX4" fmla="*/ 4850 w 5957"/>
                    <a:gd name="connsiteY4" fmla="*/ 6235 h 9834"/>
                    <a:gd name="connsiteX5" fmla="*/ 2981 w 5957"/>
                    <a:gd name="connsiteY5" fmla="*/ 4917 h 9834"/>
                    <a:gd name="connsiteX6" fmla="*/ 2981 w 5957"/>
                    <a:gd name="connsiteY6" fmla="*/ 0 h 98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57" h="9834">
                      <a:moveTo>
                        <a:pt x="833" y="0"/>
                      </a:moveTo>
                      <a:lnTo>
                        <a:pt x="0" y="7620"/>
                      </a:lnTo>
                      <a:lnTo>
                        <a:pt x="4159" y="9835"/>
                      </a:lnTo>
                      <a:lnTo>
                        <a:pt x="5957" y="9835"/>
                      </a:lnTo>
                      <a:lnTo>
                        <a:pt x="4850" y="6235"/>
                      </a:lnTo>
                      <a:lnTo>
                        <a:pt x="2981" y="4917"/>
                      </a:lnTo>
                      <a:lnTo>
                        <a:pt x="2981" y="0"/>
                      </a:lnTo>
                      <a:close/>
                    </a:path>
                  </a:pathLst>
                </a:custGeom>
                <a:grpFill/>
                <a:ln w="39624" cap="flat">
                  <a:noFill/>
                  <a:prstDash val="solid"/>
                  <a:miter/>
                </a:ln>
              </p:spPr>
              <p:txBody>
                <a:bodyPr rtlCol="0" anchor="ctr"/>
                <a:lstStyle/>
                <a:p>
                  <a:endParaRPr lang="en-US"/>
                </a:p>
              </p:txBody>
            </p:sp>
            <p:sp>
              <p:nvSpPr>
                <p:cNvPr id="288" name="Freeform: Shape 130">
                  <a:extLst>
                    <a:ext uri="{FF2B5EF4-FFF2-40B4-BE49-F238E27FC236}">
                      <a16:creationId xmlns:a16="http://schemas.microsoft.com/office/drawing/2014/main" id="{C7971D26-202B-4B5F-ACB2-4CF413C8BB14}"/>
                    </a:ext>
                  </a:extLst>
                </p:cNvPr>
                <p:cNvSpPr/>
                <p:nvPr/>
              </p:nvSpPr>
              <p:spPr>
                <a:xfrm>
                  <a:off x="8339236" y="3597309"/>
                  <a:ext cx="20367" cy="20784"/>
                </a:xfrm>
                <a:custGeom>
                  <a:avLst/>
                  <a:gdLst>
                    <a:gd name="connsiteX0" fmla="*/ 2215 w 20367"/>
                    <a:gd name="connsiteY0" fmla="*/ 0 h 20784"/>
                    <a:gd name="connsiteX1" fmla="*/ 0 w 20367"/>
                    <a:gd name="connsiteY1" fmla="*/ 6096 h 20784"/>
                    <a:gd name="connsiteX2" fmla="*/ 4572 w 20367"/>
                    <a:gd name="connsiteY2" fmla="*/ 8592 h 20784"/>
                    <a:gd name="connsiteX3" fmla="*/ 7620 w 20367"/>
                    <a:gd name="connsiteY3" fmla="*/ 8592 h 20784"/>
                    <a:gd name="connsiteX4" fmla="*/ 8866 w 20367"/>
                    <a:gd name="connsiteY4" fmla="*/ 12470 h 20784"/>
                    <a:gd name="connsiteX5" fmla="*/ 11914 w 20367"/>
                    <a:gd name="connsiteY5" fmla="*/ 16351 h 20784"/>
                    <a:gd name="connsiteX6" fmla="*/ 15657 w 20367"/>
                    <a:gd name="connsiteY6" fmla="*/ 18705 h 20784"/>
                    <a:gd name="connsiteX7" fmla="*/ 19395 w 20367"/>
                    <a:gd name="connsiteY7" fmla="*/ 20784 h 20784"/>
                    <a:gd name="connsiteX8" fmla="*/ 20368 w 20367"/>
                    <a:gd name="connsiteY8" fmla="*/ 18566 h 20784"/>
                    <a:gd name="connsiteX9" fmla="*/ 18983 w 20367"/>
                    <a:gd name="connsiteY9" fmla="*/ 15935 h 20784"/>
                    <a:gd name="connsiteX10" fmla="*/ 13855 w 20367"/>
                    <a:gd name="connsiteY10" fmla="*/ 13855 h 20784"/>
                    <a:gd name="connsiteX11" fmla="*/ 11914 w 20367"/>
                    <a:gd name="connsiteY11" fmla="*/ 9561 h 20784"/>
                    <a:gd name="connsiteX12" fmla="*/ 10807 w 20367"/>
                    <a:gd name="connsiteY12" fmla="*/ 6096 h 20784"/>
                    <a:gd name="connsiteX13" fmla="*/ 5679 w 20367"/>
                    <a:gd name="connsiteY13" fmla="*/ 4850 h 20784"/>
                    <a:gd name="connsiteX14" fmla="*/ 4433 w 20367"/>
                    <a:gd name="connsiteY14" fmla="*/ 2080 h 20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367" h="20784">
                      <a:moveTo>
                        <a:pt x="2215" y="0"/>
                      </a:moveTo>
                      <a:lnTo>
                        <a:pt x="0" y="6096"/>
                      </a:lnTo>
                      <a:lnTo>
                        <a:pt x="4572" y="8592"/>
                      </a:lnTo>
                      <a:lnTo>
                        <a:pt x="7620" y="8592"/>
                      </a:lnTo>
                      <a:lnTo>
                        <a:pt x="8866" y="12470"/>
                      </a:lnTo>
                      <a:lnTo>
                        <a:pt x="11914" y="16351"/>
                      </a:lnTo>
                      <a:lnTo>
                        <a:pt x="15657" y="18705"/>
                      </a:lnTo>
                      <a:lnTo>
                        <a:pt x="19395" y="20784"/>
                      </a:lnTo>
                      <a:lnTo>
                        <a:pt x="20368" y="18566"/>
                      </a:lnTo>
                      <a:lnTo>
                        <a:pt x="18983" y="15935"/>
                      </a:lnTo>
                      <a:lnTo>
                        <a:pt x="13855" y="13855"/>
                      </a:lnTo>
                      <a:lnTo>
                        <a:pt x="11914" y="9561"/>
                      </a:lnTo>
                      <a:lnTo>
                        <a:pt x="10807" y="6096"/>
                      </a:lnTo>
                      <a:lnTo>
                        <a:pt x="5679" y="4850"/>
                      </a:lnTo>
                      <a:lnTo>
                        <a:pt x="4433" y="2080"/>
                      </a:lnTo>
                      <a:close/>
                    </a:path>
                  </a:pathLst>
                </a:custGeom>
                <a:grpFill/>
                <a:ln w="39624" cap="flat">
                  <a:noFill/>
                  <a:prstDash val="solid"/>
                  <a:miter/>
                </a:ln>
              </p:spPr>
              <p:txBody>
                <a:bodyPr rtlCol="0" anchor="ctr"/>
                <a:lstStyle/>
                <a:p>
                  <a:endParaRPr lang="en-US"/>
                </a:p>
              </p:txBody>
            </p:sp>
            <p:sp>
              <p:nvSpPr>
                <p:cNvPr id="289" name="Freeform: Shape 131">
                  <a:extLst>
                    <a:ext uri="{FF2B5EF4-FFF2-40B4-BE49-F238E27FC236}">
                      <a16:creationId xmlns:a16="http://schemas.microsoft.com/office/drawing/2014/main" id="{AEAD4AD5-00CC-4BB2-BBA8-96188B0E104B}"/>
                    </a:ext>
                  </a:extLst>
                </p:cNvPr>
                <p:cNvSpPr/>
                <p:nvPr/>
              </p:nvSpPr>
              <p:spPr>
                <a:xfrm>
                  <a:off x="8332724" y="3614073"/>
                  <a:ext cx="17319" cy="8036"/>
                </a:xfrm>
                <a:custGeom>
                  <a:avLst/>
                  <a:gdLst>
                    <a:gd name="connsiteX0" fmla="*/ 0 w 17319"/>
                    <a:gd name="connsiteY0" fmla="*/ 0 h 8036"/>
                    <a:gd name="connsiteX1" fmla="*/ 4155 w 17319"/>
                    <a:gd name="connsiteY1" fmla="*/ 0 h 8036"/>
                    <a:gd name="connsiteX2" fmla="*/ 7203 w 17319"/>
                    <a:gd name="connsiteY2" fmla="*/ 2080 h 8036"/>
                    <a:gd name="connsiteX3" fmla="*/ 15657 w 17319"/>
                    <a:gd name="connsiteY3" fmla="*/ 2080 h 8036"/>
                    <a:gd name="connsiteX4" fmla="*/ 17320 w 17319"/>
                    <a:gd name="connsiteY4" fmla="*/ 6235 h 8036"/>
                    <a:gd name="connsiteX5" fmla="*/ 15240 w 17319"/>
                    <a:gd name="connsiteY5" fmla="*/ 7342 h 8036"/>
                    <a:gd name="connsiteX6" fmla="*/ 13164 w 17319"/>
                    <a:gd name="connsiteY6" fmla="*/ 5818 h 8036"/>
                    <a:gd name="connsiteX7" fmla="*/ 10807 w 17319"/>
                    <a:gd name="connsiteY7" fmla="*/ 8037 h 8036"/>
                    <a:gd name="connsiteX8" fmla="*/ 6513 w 17319"/>
                    <a:gd name="connsiteY8" fmla="*/ 5544 h 8036"/>
                    <a:gd name="connsiteX9" fmla="*/ 2631 w 17319"/>
                    <a:gd name="connsiteY9" fmla="*/ 4989 h 8036"/>
                    <a:gd name="connsiteX10" fmla="*/ 1524 w 17319"/>
                    <a:gd name="connsiteY10" fmla="*/ 2357 h 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19" h="8036">
                      <a:moveTo>
                        <a:pt x="0" y="0"/>
                      </a:moveTo>
                      <a:lnTo>
                        <a:pt x="4155" y="0"/>
                      </a:lnTo>
                      <a:lnTo>
                        <a:pt x="7203" y="2080"/>
                      </a:lnTo>
                      <a:lnTo>
                        <a:pt x="15657" y="2080"/>
                      </a:lnTo>
                      <a:lnTo>
                        <a:pt x="17320" y="6235"/>
                      </a:lnTo>
                      <a:lnTo>
                        <a:pt x="15240" y="7342"/>
                      </a:lnTo>
                      <a:lnTo>
                        <a:pt x="13164" y="5818"/>
                      </a:lnTo>
                      <a:lnTo>
                        <a:pt x="10807" y="8037"/>
                      </a:lnTo>
                      <a:lnTo>
                        <a:pt x="6513" y="5544"/>
                      </a:lnTo>
                      <a:lnTo>
                        <a:pt x="2631" y="4989"/>
                      </a:lnTo>
                      <a:lnTo>
                        <a:pt x="1524" y="2357"/>
                      </a:lnTo>
                      <a:close/>
                    </a:path>
                  </a:pathLst>
                </a:custGeom>
                <a:grpFill/>
                <a:ln w="39624" cap="flat">
                  <a:noFill/>
                  <a:prstDash val="solid"/>
                  <a:miter/>
                </a:ln>
              </p:spPr>
              <p:txBody>
                <a:bodyPr rtlCol="0" anchor="ctr"/>
                <a:lstStyle/>
                <a:p>
                  <a:endParaRPr lang="en-US"/>
                </a:p>
              </p:txBody>
            </p:sp>
            <p:sp>
              <p:nvSpPr>
                <p:cNvPr id="290" name="Freeform: Shape 132">
                  <a:extLst>
                    <a:ext uri="{FF2B5EF4-FFF2-40B4-BE49-F238E27FC236}">
                      <a16:creationId xmlns:a16="http://schemas.microsoft.com/office/drawing/2014/main" id="{9386FE1E-A913-495F-B8E9-78AA983EAE24}"/>
                    </a:ext>
                  </a:extLst>
                </p:cNvPr>
                <p:cNvSpPr/>
                <p:nvPr/>
              </p:nvSpPr>
              <p:spPr>
                <a:xfrm>
                  <a:off x="8325155" y="3618093"/>
                  <a:ext cx="12557" cy="13021"/>
                </a:xfrm>
                <a:custGeom>
                  <a:avLst/>
                  <a:gdLst>
                    <a:gd name="connsiteX0" fmla="*/ 12557 w 12557"/>
                    <a:gd name="connsiteY0" fmla="*/ 5401 h 13021"/>
                    <a:gd name="connsiteX1" fmla="*/ 8676 w 12557"/>
                    <a:gd name="connsiteY1" fmla="*/ 2492 h 13021"/>
                    <a:gd name="connsiteX2" fmla="*/ 4381 w 12557"/>
                    <a:gd name="connsiteY2" fmla="*/ 0 h 13021"/>
                    <a:gd name="connsiteX3" fmla="*/ 0 w 12557"/>
                    <a:gd name="connsiteY3" fmla="*/ 829 h 13021"/>
                    <a:gd name="connsiteX4" fmla="*/ 3691 w 12557"/>
                    <a:gd name="connsiteY4" fmla="*/ 7898 h 13021"/>
                    <a:gd name="connsiteX5" fmla="*/ 8541 w 12557"/>
                    <a:gd name="connsiteY5" fmla="*/ 13021 h 13021"/>
                    <a:gd name="connsiteX6" fmla="*/ 11311 w 12557"/>
                    <a:gd name="connsiteY6" fmla="*/ 12331 h 13021"/>
                    <a:gd name="connsiteX7" fmla="*/ 12557 w 12557"/>
                    <a:gd name="connsiteY7" fmla="*/ 9283 h 13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57" h="13021">
                      <a:moveTo>
                        <a:pt x="12557" y="5401"/>
                      </a:moveTo>
                      <a:lnTo>
                        <a:pt x="8676" y="2492"/>
                      </a:lnTo>
                      <a:lnTo>
                        <a:pt x="4381" y="0"/>
                      </a:lnTo>
                      <a:lnTo>
                        <a:pt x="0" y="829"/>
                      </a:lnTo>
                      <a:lnTo>
                        <a:pt x="3691" y="7898"/>
                      </a:lnTo>
                      <a:lnTo>
                        <a:pt x="8541" y="13021"/>
                      </a:lnTo>
                      <a:lnTo>
                        <a:pt x="11311" y="12331"/>
                      </a:lnTo>
                      <a:lnTo>
                        <a:pt x="12557" y="9283"/>
                      </a:lnTo>
                      <a:close/>
                    </a:path>
                  </a:pathLst>
                </a:custGeom>
                <a:grpFill/>
                <a:ln w="39624" cap="flat">
                  <a:noFill/>
                  <a:prstDash val="solid"/>
                  <a:miter/>
                </a:ln>
              </p:spPr>
              <p:txBody>
                <a:bodyPr rtlCol="0" anchor="ctr"/>
                <a:lstStyle/>
                <a:p>
                  <a:endParaRPr lang="en-US"/>
                </a:p>
              </p:txBody>
            </p:sp>
            <p:sp>
              <p:nvSpPr>
                <p:cNvPr id="291" name="Freeform: Shape 133">
                  <a:extLst>
                    <a:ext uri="{FF2B5EF4-FFF2-40B4-BE49-F238E27FC236}">
                      <a16:creationId xmlns:a16="http://schemas.microsoft.com/office/drawing/2014/main" id="{01BB5FDA-4013-4AA8-B5DB-258E61DF4E67}"/>
                    </a:ext>
                  </a:extLst>
                </p:cNvPr>
                <p:cNvSpPr/>
                <p:nvPr/>
              </p:nvSpPr>
              <p:spPr>
                <a:xfrm>
                  <a:off x="8317345" y="3618093"/>
                  <a:ext cx="15378" cy="13993"/>
                </a:xfrm>
                <a:custGeom>
                  <a:avLst/>
                  <a:gdLst>
                    <a:gd name="connsiteX0" fmla="*/ 0 w 15378"/>
                    <a:gd name="connsiteY0" fmla="*/ 0 h 13993"/>
                    <a:gd name="connsiteX1" fmla="*/ 5128 w 15378"/>
                    <a:gd name="connsiteY1" fmla="*/ 0 h 13993"/>
                    <a:gd name="connsiteX2" fmla="*/ 7811 w 15378"/>
                    <a:gd name="connsiteY2" fmla="*/ 5124 h 13993"/>
                    <a:gd name="connsiteX3" fmla="*/ 10668 w 15378"/>
                    <a:gd name="connsiteY3" fmla="*/ 9561 h 13993"/>
                    <a:gd name="connsiteX4" fmla="*/ 12887 w 15378"/>
                    <a:gd name="connsiteY4" fmla="*/ 10946 h 13993"/>
                    <a:gd name="connsiteX5" fmla="*/ 15379 w 15378"/>
                    <a:gd name="connsiteY5" fmla="*/ 13994 h 13993"/>
                    <a:gd name="connsiteX6" fmla="*/ 9005 w 15378"/>
                    <a:gd name="connsiteY6" fmla="*/ 13994 h 13993"/>
                    <a:gd name="connsiteX7" fmla="*/ 4989 w 15378"/>
                    <a:gd name="connsiteY7" fmla="*/ 8727 h 13993"/>
                    <a:gd name="connsiteX8" fmla="*/ 2080 w 15378"/>
                    <a:gd name="connsiteY8" fmla="*/ 4016 h 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78" h="13993">
                      <a:moveTo>
                        <a:pt x="0" y="0"/>
                      </a:moveTo>
                      <a:lnTo>
                        <a:pt x="5128" y="0"/>
                      </a:lnTo>
                      <a:lnTo>
                        <a:pt x="7811" y="5124"/>
                      </a:lnTo>
                      <a:lnTo>
                        <a:pt x="10668" y="9561"/>
                      </a:lnTo>
                      <a:lnTo>
                        <a:pt x="12887" y="10946"/>
                      </a:lnTo>
                      <a:lnTo>
                        <a:pt x="15379" y="13994"/>
                      </a:lnTo>
                      <a:lnTo>
                        <a:pt x="9005" y="13994"/>
                      </a:lnTo>
                      <a:lnTo>
                        <a:pt x="4989" y="8727"/>
                      </a:lnTo>
                      <a:lnTo>
                        <a:pt x="2080" y="4016"/>
                      </a:lnTo>
                      <a:close/>
                    </a:path>
                  </a:pathLst>
                </a:custGeom>
                <a:grpFill/>
                <a:ln w="39624" cap="flat">
                  <a:noFill/>
                  <a:prstDash val="solid"/>
                  <a:miter/>
                </a:ln>
              </p:spPr>
              <p:txBody>
                <a:bodyPr rtlCol="0" anchor="ctr"/>
                <a:lstStyle/>
                <a:p>
                  <a:endParaRPr lang="en-US"/>
                </a:p>
              </p:txBody>
            </p:sp>
            <p:sp>
              <p:nvSpPr>
                <p:cNvPr id="292" name="Freeform: Shape 134">
                  <a:extLst>
                    <a:ext uri="{FF2B5EF4-FFF2-40B4-BE49-F238E27FC236}">
                      <a16:creationId xmlns:a16="http://schemas.microsoft.com/office/drawing/2014/main" id="{29E960A1-B6C4-41E6-ADD1-EFA04420C814}"/>
                    </a:ext>
                  </a:extLst>
                </p:cNvPr>
                <p:cNvSpPr/>
                <p:nvPr/>
              </p:nvSpPr>
              <p:spPr>
                <a:xfrm>
                  <a:off x="8282844" y="3633333"/>
                  <a:ext cx="6651" cy="6234"/>
                </a:xfrm>
                <a:custGeom>
                  <a:avLst/>
                  <a:gdLst>
                    <a:gd name="connsiteX0" fmla="*/ 0 w 6651"/>
                    <a:gd name="connsiteY0" fmla="*/ 0 h 6234"/>
                    <a:gd name="connsiteX1" fmla="*/ 0 w 6651"/>
                    <a:gd name="connsiteY1" fmla="*/ 3326 h 6234"/>
                    <a:gd name="connsiteX2" fmla="*/ 2909 w 6651"/>
                    <a:gd name="connsiteY2" fmla="*/ 5401 h 6234"/>
                    <a:gd name="connsiteX3" fmla="*/ 6652 w 6651"/>
                    <a:gd name="connsiteY3" fmla="*/ 6235 h 6234"/>
                    <a:gd name="connsiteX4" fmla="*/ 6652 w 6651"/>
                    <a:gd name="connsiteY4" fmla="*/ 4155 h 6234"/>
                    <a:gd name="connsiteX5" fmla="*/ 3326 w 6651"/>
                    <a:gd name="connsiteY5" fmla="*/ 2215 h 6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51" h="6234">
                      <a:moveTo>
                        <a:pt x="0" y="0"/>
                      </a:moveTo>
                      <a:lnTo>
                        <a:pt x="0" y="3326"/>
                      </a:lnTo>
                      <a:lnTo>
                        <a:pt x="2909" y="5401"/>
                      </a:lnTo>
                      <a:lnTo>
                        <a:pt x="6652" y="6235"/>
                      </a:lnTo>
                      <a:lnTo>
                        <a:pt x="6652" y="4155"/>
                      </a:lnTo>
                      <a:lnTo>
                        <a:pt x="3326" y="2215"/>
                      </a:lnTo>
                      <a:close/>
                    </a:path>
                  </a:pathLst>
                </a:custGeom>
                <a:grpFill/>
                <a:ln w="39624" cap="flat">
                  <a:noFill/>
                  <a:prstDash val="solid"/>
                  <a:miter/>
                </a:ln>
              </p:spPr>
              <p:txBody>
                <a:bodyPr rtlCol="0" anchor="ctr"/>
                <a:lstStyle/>
                <a:p>
                  <a:endParaRPr lang="en-US"/>
                </a:p>
              </p:txBody>
            </p:sp>
            <p:sp>
              <p:nvSpPr>
                <p:cNvPr id="293" name="Freeform: Shape 135">
                  <a:extLst>
                    <a:ext uri="{FF2B5EF4-FFF2-40B4-BE49-F238E27FC236}">
                      <a16:creationId xmlns:a16="http://schemas.microsoft.com/office/drawing/2014/main" id="{1D07DDCF-F5D7-44CB-A965-777388004FC3}"/>
                    </a:ext>
                  </a:extLst>
                </p:cNvPr>
                <p:cNvSpPr/>
                <p:nvPr/>
              </p:nvSpPr>
              <p:spPr>
                <a:xfrm>
                  <a:off x="8264278" y="3637072"/>
                  <a:ext cx="8036" cy="8731"/>
                </a:xfrm>
                <a:custGeom>
                  <a:avLst/>
                  <a:gdLst>
                    <a:gd name="connsiteX0" fmla="*/ 0 w 8036"/>
                    <a:gd name="connsiteY0" fmla="*/ 0 h 8731"/>
                    <a:gd name="connsiteX1" fmla="*/ 0 w 8036"/>
                    <a:gd name="connsiteY1" fmla="*/ 6235 h 8731"/>
                    <a:gd name="connsiteX2" fmla="*/ 4294 w 8036"/>
                    <a:gd name="connsiteY2" fmla="*/ 8731 h 8731"/>
                    <a:gd name="connsiteX3" fmla="*/ 8037 w 8036"/>
                    <a:gd name="connsiteY3" fmla="*/ 5267 h 8731"/>
                    <a:gd name="connsiteX4" fmla="*/ 4020 w 8036"/>
                    <a:gd name="connsiteY4" fmla="*/ 972 h 87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6" h="8731">
                      <a:moveTo>
                        <a:pt x="0" y="0"/>
                      </a:moveTo>
                      <a:lnTo>
                        <a:pt x="0" y="6235"/>
                      </a:lnTo>
                      <a:lnTo>
                        <a:pt x="4294" y="8731"/>
                      </a:lnTo>
                      <a:lnTo>
                        <a:pt x="8037" y="5267"/>
                      </a:lnTo>
                      <a:lnTo>
                        <a:pt x="4020" y="972"/>
                      </a:lnTo>
                      <a:close/>
                    </a:path>
                  </a:pathLst>
                </a:custGeom>
                <a:grpFill/>
                <a:ln w="39624" cap="flat">
                  <a:noFill/>
                  <a:prstDash val="solid"/>
                  <a:miter/>
                </a:ln>
              </p:spPr>
              <p:txBody>
                <a:bodyPr rtlCol="0" anchor="ctr"/>
                <a:lstStyle/>
                <a:p>
                  <a:endParaRPr lang="en-US"/>
                </a:p>
              </p:txBody>
            </p:sp>
            <p:sp>
              <p:nvSpPr>
                <p:cNvPr id="294" name="Freeform: Shape 136">
                  <a:extLst>
                    <a:ext uri="{FF2B5EF4-FFF2-40B4-BE49-F238E27FC236}">
                      <a16:creationId xmlns:a16="http://schemas.microsoft.com/office/drawing/2014/main" id="{F0F611C5-80A1-409C-B322-7BA808A31204}"/>
                    </a:ext>
                  </a:extLst>
                </p:cNvPr>
                <p:cNvSpPr/>
                <p:nvPr/>
              </p:nvSpPr>
              <p:spPr>
                <a:xfrm>
                  <a:off x="8251948" y="3641437"/>
                  <a:ext cx="8175" cy="8243"/>
                </a:xfrm>
                <a:custGeom>
                  <a:avLst/>
                  <a:gdLst>
                    <a:gd name="connsiteX0" fmla="*/ 0 w 8175"/>
                    <a:gd name="connsiteY0" fmla="*/ 0 h 8243"/>
                    <a:gd name="connsiteX1" fmla="*/ 3187 w 8175"/>
                    <a:gd name="connsiteY1" fmla="*/ 0 h 8243"/>
                    <a:gd name="connsiteX2" fmla="*/ 8176 w 8175"/>
                    <a:gd name="connsiteY2" fmla="*/ 4366 h 8243"/>
                    <a:gd name="connsiteX3" fmla="*/ 7481 w 8175"/>
                    <a:gd name="connsiteY3" fmla="*/ 8243 h 8243"/>
                    <a:gd name="connsiteX4" fmla="*/ 0 w 8175"/>
                    <a:gd name="connsiteY4" fmla="*/ 6858 h 8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75" h="8243">
                      <a:moveTo>
                        <a:pt x="0" y="0"/>
                      </a:moveTo>
                      <a:lnTo>
                        <a:pt x="3187" y="0"/>
                      </a:lnTo>
                      <a:lnTo>
                        <a:pt x="8176" y="4366"/>
                      </a:lnTo>
                      <a:lnTo>
                        <a:pt x="7481" y="8243"/>
                      </a:lnTo>
                      <a:lnTo>
                        <a:pt x="0" y="6858"/>
                      </a:lnTo>
                      <a:close/>
                    </a:path>
                  </a:pathLst>
                </a:custGeom>
                <a:grpFill/>
                <a:ln w="39624" cap="flat">
                  <a:noFill/>
                  <a:prstDash val="solid"/>
                  <a:miter/>
                </a:ln>
              </p:spPr>
              <p:txBody>
                <a:bodyPr rtlCol="0" anchor="ctr"/>
                <a:lstStyle/>
                <a:p>
                  <a:endParaRPr lang="en-US"/>
                </a:p>
              </p:txBody>
            </p:sp>
            <p:sp>
              <p:nvSpPr>
                <p:cNvPr id="295" name="Freeform: Shape 137">
                  <a:extLst>
                    <a:ext uri="{FF2B5EF4-FFF2-40B4-BE49-F238E27FC236}">
                      <a16:creationId xmlns:a16="http://schemas.microsoft.com/office/drawing/2014/main" id="{AB12C659-6CB7-4F14-A300-910CFFE7E046}"/>
                    </a:ext>
                  </a:extLst>
                </p:cNvPr>
                <p:cNvSpPr/>
                <p:nvPr/>
              </p:nvSpPr>
              <p:spPr>
                <a:xfrm>
                  <a:off x="8315404" y="3610612"/>
                  <a:ext cx="5957" cy="3460"/>
                </a:xfrm>
                <a:custGeom>
                  <a:avLst/>
                  <a:gdLst>
                    <a:gd name="connsiteX0" fmla="*/ 1246 w 5957"/>
                    <a:gd name="connsiteY0" fmla="*/ 0 h 3460"/>
                    <a:gd name="connsiteX1" fmla="*/ 0 w 5957"/>
                    <a:gd name="connsiteY1" fmla="*/ 1385 h 3460"/>
                    <a:gd name="connsiteX2" fmla="*/ 623 w 5957"/>
                    <a:gd name="connsiteY2" fmla="*/ 3461 h 3460"/>
                    <a:gd name="connsiteX3" fmla="*/ 5957 w 5957"/>
                    <a:gd name="connsiteY3" fmla="*/ 3461 h 3460"/>
                    <a:gd name="connsiteX4" fmla="*/ 4989 w 5957"/>
                    <a:gd name="connsiteY4" fmla="*/ 1730 h 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7" h="3460">
                      <a:moveTo>
                        <a:pt x="1246" y="0"/>
                      </a:moveTo>
                      <a:lnTo>
                        <a:pt x="0" y="1385"/>
                      </a:lnTo>
                      <a:lnTo>
                        <a:pt x="623" y="3461"/>
                      </a:lnTo>
                      <a:lnTo>
                        <a:pt x="5957" y="3461"/>
                      </a:lnTo>
                      <a:lnTo>
                        <a:pt x="4989" y="1730"/>
                      </a:lnTo>
                      <a:close/>
                    </a:path>
                  </a:pathLst>
                </a:custGeom>
                <a:grpFill/>
                <a:ln w="39624" cap="flat">
                  <a:noFill/>
                  <a:prstDash val="solid"/>
                  <a:miter/>
                </a:ln>
              </p:spPr>
              <p:txBody>
                <a:bodyPr rtlCol="0" anchor="ctr"/>
                <a:lstStyle/>
                <a:p>
                  <a:endParaRPr lang="en-US"/>
                </a:p>
              </p:txBody>
            </p:sp>
            <p:sp>
              <p:nvSpPr>
                <p:cNvPr id="296" name="Freeform: Shape 138">
                  <a:extLst>
                    <a:ext uri="{FF2B5EF4-FFF2-40B4-BE49-F238E27FC236}">
                      <a16:creationId xmlns:a16="http://schemas.microsoft.com/office/drawing/2014/main" id="{61B3D229-FCC6-4128-8E23-5939D8984AA0}"/>
                    </a:ext>
                  </a:extLst>
                </p:cNvPr>
                <p:cNvSpPr/>
                <p:nvPr/>
              </p:nvSpPr>
              <p:spPr>
                <a:xfrm>
                  <a:off x="8361406" y="3612342"/>
                  <a:ext cx="4572" cy="3809"/>
                </a:xfrm>
                <a:custGeom>
                  <a:avLst/>
                  <a:gdLst>
                    <a:gd name="connsiteX0" fmla="*/ 0 w 4572"/>
                    <a:gd name="connsiteY0" fmla="*/ 0 h 3809"/>
                    <a:gd name="connsiteX1" fmla="*/ 0 w 4572"/>
                    <a:gd name="connsiteY1" fmla="*/ 3810 h 3809"/>
                    <a:gd name="connsiteX2" fmla="*/ 4572 w 4572"/>
                    <a:gd name="connsiteY2" fmla="*/ 2703 h 3809"/>
                    <a:gd name="connsiteX3" fmla="*/ 3322 w 4572"/>
                    <a:gd name="connsiteY3" fmla="*/ 762 h 3809"/>
                  </a:gdLst>
                  <a:ahLst/>
                  <a:cxnLst>
                    <a:cxn ang="0">
                      <a:pos x="connsiteX0" y="connsiteY0"/>
                    </a:cxn>
                    <a:cxn ang="0">
                      <a:pos x="connsiteX1" y="connsiteY1"/>
                    </a:cxn>
                    <a:cxn ang="0">
                      <a:pos x="connsiteX2" y="connsiteY2"/>
                    </a:cxn>
                    <a:cxn ang="0">
                      <a:pos x="connsiteX3" y="connsiteY3"/>
                    </a:cxn>
                  </a:cxnLst>
                  <a:rect l="l" t="t" r="r" b="b"/>
                  <a:pathLst>
                    <a:path w="4572" h="3809">
                      <a:moveTo>
                        <a:pt x="0" y="0"/>
                      </a:moveTo>
                      <a:lnTo>
                        <a:pt x="0" y="3810"/>
                      </a:lnTo>
                      <a:lnTo>
                        <a:pt x="4572" y="2703"/>
                      </a:lnTo>
                      <a:lnTo>
                        <a:pt x="3322" y="762"/>
                      </a:lnTo>
                      <a:close/>
                    </a:path>
                  </a:pathLst>
                </a:custGeom>
                <a:grpFill/>
                <a:ln w="39624" cap="flat">
                  <a:noFill/>
                  <a:prstDash val="solid"/>
                  <a:miter/>
                </a:ln>
              </p:spPr>
              <p:txBody>
                <a:bodyPr rtlCol="0" anchor="ctr"/>
                <a:lstStyle/>
                <a:p>
                  <a:endParaRPr lang="en-US"/>
                </a:p>
              </p:txBody>
            </p:sp>
            <p:sp>
              <p:nvSpPr>
                <p:cNvPr id="297" name="Freeform: Shape 139">
                  <a:extLst>
                    <a:ext uri="{FF2B5EF4-FFF2-40B4-BE49-F238E27FC236}">
                      <a16:creationId xmlns:a16="http://schemas.microsoft.com/office/drawing/2014/main" id="{0D2E8834-3C5D-4E90-A369-B7E883698490}"/>
                    </a:ext>
                  </a:extLst>
                </p:cNvPr>
                <p:cNvSpPr/>
                <p:nvPr/>
              </p:nvSpPr>
              <p:spPr>
                <a:xfrm>
                  <a:off x="8201239" y="3687193"/>
                  <a:ext cx="23899" cy="22344"/>
                </a:xfrm>
                <a:custGeom>
                  <a:avLst/>
                  <a:gdLst>
                    <a:gd name="connsiteX0" fmla="*/ 0 w 23899"/>
                    <a:gd name="connsiteY0" fmla="*/ 4572 h 22344"/>
                    <a:gd name="connsiteX1" fmla="*/ 3532 w 23899"/>
                    <a:gd name="connsiteY1" fmla="*/ 0 h 22344"/>
                    <a:gd name="connsiteX2" fmla="*/ 6338 w 23899"/>
                    <a:gd name="connsiteY2" fmla="*/ 726 h 22344"/>
                    <a:gd name="connsiteX3" fmla="*/ 7795 w 23899"/>
                    <a:gd name="connsiteY3" fmla="*/ 4572 h 22344"/>
                    <a:gd name="connsiteX4" fmla="*/ 12156 w 23899"/>
                    <a:gd name="connsiteY4" fmla="*/ 7898 h 22344"/>
                    <a:gd name="connsiteX5" fmla="*/ 15069 w 23899"/>
                    <a:gd name="connsiteY5" fmla="*/ 10704 h 22344"/>
                    <a:gd name="connsiteX6" fmla="*/ 17248 w 23899"/>
                    <a:gd name="connsiteY6" fmla="*/ 11327 h 22344"/>
                    <a:gd name="connsiteX7" fmla="*/ 19538 w 23899"/>
                    <a:gd name="connsiteY7" fmla="*/ 15899 h 22344"/>
                    <a:gd name="connsiteX8" fmla="*/ 23900 w 23899"/>
                    <a:gd name="connsiteY8" fmla="*/ 19328 h 22344"/>
                    <a:gd name="connsiteX9" fmla="*/ 23174 w 23899"/>
                    <a:gd name="connsiteY9" fmla="*/ 21824 h 22344"/>
                    <a:gd name="connsiteX10" fmla="*/ 18185 w 23899"/>
                    <a:gd name="connsiteY10" fmla="*/ 22344 h 22344"/>
                    <a:gd name="connsiteX11" fmla="*/ 12783 w 23899"/>
                    <a:gd name="connsiteY11" fmla="*/ 17252 h 22344"/>
                    <a:gd name="connsiteX12" fmla="*/ 6755 w 23899"/>
                    <a:gd name="connsiteY12" fmla="*/ 18288 h 22344"/>
                    <a:gd name="connsiteX13" fmla="*/ 2286 w 23899"/>
                    <a:gd name="connsiteY13" fmla="*/ 15589 h 22344"/>
                    <a:gd name="connsiteX14" fmla="*/ 0 w 23899"/>
                    <a:gd name="connsiteY14" fmla="*/ 10287 h 22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899" h="22344">
                      <a:moveTo>
                        <a:pt x="0" y="4572"/>
                      </a:moveTo>
                      <a:lnTo>
                        <a:pt x="3532" y="0"/>
                      </a:lnTo>
                      <a:lnTo>
                        <a:pt x="6338" y="726"/>
                      </a:lnTo>
                      <a:lnTo>
                        <a:pt x="7795" y="4572"/>
                      </a:lnTo>
                      <a:lnTo>
                        <a:pt x="12156" y="7898"/>
                      </a:lnTo>
                      <a:lnTo>
                        <a:pt x="15069" y="10704"/>
                      </a:lnTo>
                      <a:lnTo>
                        <a:pt x="17248" y="11327"/>
                      </a:lnTo>
                      <a:lnTo>
                        <a:pt x="19538" y="15899"/>
                      </a:lnTo>
                      <a:lnTo>
                        <a:pt x="23900" y="19328"/>
                      </a:lnTo>
                      <a:lnTo>
                        <a:pt x="23174" y="21824"/>
                      </a:lnTo>
                      <a:lnTo>
                        <a:pt x="18185" y="22344"/>
                      </a:lnTo>
                      <a:lnTo>
                        <a:pt x="12783" y="17252"/>
                      </a:lnTo>
                      <a:lnTo>
                        <a:pt x="6755" y="18288"/>
                      </a:lnTo>
                      <a:lnTo>
                        <a:pt x="2286" y="15589"/>
                      </a:lnTo>
                      <a:lnTo>
                        <a:pt x="0" y="10287"/>
                      </a:lnTo>
                      <a:close/>
                    </a:path>
                  </a:pathLst>
                </a:custGeom>
                <a:grpFill/>
                <a:ln w="39624" cap="flat">
                  <a:noFill/>
                  <a:prstDash val="solid"/>
                  <a:miter/>
                </a:ln>
              </p:spPr>
              <p:txBody>
                <a:bodyPr rtlCol="0" anchor="ctr"/>
                <a:lstStyle/>
                <a:p>
                  <a:endParaRPr lang="en-US"/>
                </a:p>
              </p:txBody>
            </p:sp>
            <p:sp>
              <p:nvSpPr>
                <p:cNvPr id="298" name="Freeform: Shape 140">
                  <a:extLst>
                    <a:ext uri="{FF2B5EF4-FFF2-40B4-BE49-F238E27FC236}">
                      <a16:creationId xmlns:a16="http://schemas.microsoft.com/office/drawing/2014/main" id="{695EE1E7-4007-440D-945F-802A1FAAD055}"/>
                    </a:ext>
                  </a:extLst>
                </p:cNvPr>
                <p:cNvSpPr/>
                <p:nvPr/>
              </p:nvSpPr>
              <p:spPr>
                <a:xfrm>
                  <a:off x="8039552" y="3959064"/>
                  <a:ext cx="10251" cy="4433"/>
                </a:xfrm>
                <a:custGeom>
                  <a:avLst/>
                  <a:gdLst>
                    <a:gd name="connsiteX0" fmla="*/ 0 w 10251"/>
                    <a:gd name="connsiteY0" fmla="*/ 2080 h 4433"/>
                    <a:gd name="connsiteX1" fmla="*/ 829 w 10251"/>
                    <a:gd name="connsiteY1" fmla="*/ 0 h 4433"/>
                    <a:gd name="connsiteX2" fmla="*/ 7898 w 10251"/>
                    <a:gd name="connsiteY2" fmla="*/ 2080 h 4433"/>
                    <a:gd name="connsiteX3" fmla="*/ 10251 w 10251"/>
                    <a:gd name="connsiteY3" fmla="*/ 2080 h 4433"/>
                    <a:gd name="connsiteX4" fmla="*/ 10251 w 10251"/>
                    <a:gd name="connsiteY4" fmla="*/ 4433 h 4433"/>
                    <a:gd name="connsiteX5" fmla="*/ 3461 w 10251"/>
                    <a:gd name="connsiteY5" fmla="*/ 4433 h 4433"/>
                    <a:gd name="connsiteX6" fmla="*/ 0 w 10251"/>
                    <a:gd name="connsiteY6" fmla="*/ 3326 h 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51" h="4433">
                      <a:moveTo>
                        <a:pt x="0" y="2080"/>
                      </a:moveTo>
                      <a:lnTo>
                        <a:pt x="829" y="0"/>
                      </a:lnTo>
                      <a:lnTo>
                        <a:pt x="7898" y="2080"/>
                      </a:lnTo>
                      <a:lnTo>
                        <a:pt x="10251" y="2080"/>
                      </a:lnTo>
                      <a:lnTo>
                        <a:pt x="10251" y="4433"/>
                      </a:lnTo>
                      <a:lnTo>
                        <a:pt x="3461" y="4433"/>
                      </a:lnTo>
                      <a:lnTo>
                        <a:pt x="0" y="3326"/>
                      </a:lnTo>
                      <a:close/>
                    </a:path>
                  </a:pathLst>
                </a:custGeom>
                <a:grpFill/>
                <a:ln w="39624" cap="flat">
                  <a:noFill/>
                  <a:prstDash val="solid"/>
                  <a:miter/>
                </a:ln>
              </p:spPr>
              <p:txBody>
                <a:bodyPr rtlCol="0" anchor="ctr"/>
                <a:lstStyle/>
                <a:p>
                  <a:endParaRPr lang="en-US"/>
                </a:p>
              </p:txBody>
            </p:sp>
            <p:sp>
              <p:nvSpPr>
                <p:cNvPr id="299" name="Freeform: Shape 141">
                  <a:extLst>
                    <a:ext uri="{FF2B5EF4-FFF2-40B4-BE49-F238E27FC236}">
                      <a16:creationId xmlns:a16="http://schemas.microsoft.com/office/drawing/2014/main" id="{F21B620A-EC90-4811-847A-8D216F9D1F61}"/>
                    </a:ext>
                  </a:extLst>
                </p:cNvPr>
                <p:cNvSpPr/>
                <p:nvPr/>
              </p:nvSpPr>
              <p:spPr>
                <a:xfrm>
                  <a:off x="8025558" y="3959898"/>
                  <a:ext cx="10529" cy="6647"/>
                </a:xfrm>
                <a:custGeom>
                  <a:avLst/>
                  <a:gdLst>
                    <a:gd name="connsiteX0" fmla="*/ 10529 w 10529"/>
                    <a:gd name="connsiteY0" fmla="*/ 3600 h 6647"/>
                    <a:gd name="connsiteX1" fmla="*/ 6235 w 10529"/>
                    <a:gd name="connsiteY1" fmla="*/ 2076 h 6647"/>
                    <a:gd name="connsiteX2" fmla="*/ 2909 w 10529"/>
                    <a:gd name="connsiteY2" fmla="*/ 0 h 6647"/>
                    <a:gd name="connsiteX3" fmla="*/ 0 w 10529"/>
                    <a:gd name="connsiteY3" fmla="*/ 2770 h 6647"/>
                    <a:gd name="connsiteX4" fmla="*/ 3326 w 10529"/>
                    <a:gd name="connsiteY4" fmla="*/ 4850 h 6647"/>
                    <a:gd name="connsiteX5" fmla="*/ 4016 w 10529"/>
                    <a:gd name="connsiteY5" fmla="*/ 6648 h 6647"/>
                    <a:gd name="connsiteX6" fmla="*/ 9005 w 10529"/>
                    <a:gd name="connsiteY6" fmla="*/ 5679 h 6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29" h="6647">
                      <a:moveTo>
                        <a:pt x="10529" y="3600"/>
                      </a:moveTo>
                      <a:lnTo>
                        <a:pt x="6235" y="2076"/>
                      </a:lnTo>
                      <a:lnTo>
                        <a:pt x="2909" y="0"/>
                      </a:lnTo>
                      <a:lnTo>
                        <a:pt x="0" y="2770"/>
                      </a:lnTo>
                      <a:lnTo>
                        <a:pt x="3326" y="4850"/>
                      </a:lnTo>
                      <a:lnTo>
                        <a:pt x="4016" y="6648"/>
                      </a:lnTo>
                      <a:lnTo>
                        <a:pt x="9005" y="5679"/>
                      </a:lnTo>
                      <a:close/>
                    </a:path>
                  </a:pathLst>
                </a:custGeom>
                <a:grpFill/>
                <a:ln w="39624" cap="flat">
                  <a:noFill/>
                  <a:prstDash val="solid"/>
                  <a:miter/>
                </a:ln>
              </p:spPr>
              <p:txBody>
                <a:bodyPr rtlCol="0" anchor="ctr"/>
                <a:lstStyle/>
                <a:p>
                  <a:endParaRPr lang="en-US"/>
                </a:p>
              </p:txBody>
            </p:sp>
            <p:sp>
              <p:nvSpPr>
                <p:cNvPr id="300" name="Freeform: Shape 142">
                  <a:extLst>
                    <a:ext uri="{FF2B5EF4-FFF2-40B4-BE49-F238E27FC236}">
                      <a16:creationId xmlns:a16="http://schemas.microsoft.com/office/drawing/2014/main" id="{8343F0CF-F837-4755-842A-5A03A46E2C01}"/>
                    </a:ext>
                  </a:extLst>
                </p:cNvPr>
                <p:cNvSpPr/>
                <p:nvPr/>
              </p:nvSpPr>
              <p:spPr>
                <a:xfrm>
                  <a:off x="7969305" y="4957947"/>
                  <a:ext cx="5818" cy="11846"/>
                </a:xfrm>
                <a:custGeom>
                  <a:avLst/>
                  <a:gdLst>
                    <a:gd name="connsiteX0" fmla="*/ 0 w 5818"/>
                    <a:gd name="connsiteY0" fmla="*/ 0 h 11846"/>
                    <a:gd name="connsiteX1" fmla="*/ 0 w 5818"/>
                    <a:gd name="connsiteY1" fmla="*/ 3949 h 11846"/>
                    <a:gd name="connsiteX2" fmla="*/ 1040 w 5818"/>
                    <a:gd name="connsiteY2" fmla="*/ 9350 h 11846"/>
                    <a:gd name="connsiteX3" fmla="*/ 4778 w 5818"/>
                    <a:gd name="connsiteY3" fmla="*/ 11847 h 11846"/>
                    <a:gd name="connsiteX4" fmla="*/ 5818 w 5818"/>
                    <a:gd name="connsiteY4" fmla="*/ 10390 h 11846"/>
                    <a:gd name="connsiteX5" fmla="*/ 2909 w 5818"/>
                    <a:gd name="connsiteY5" fmla="*/ 7275 h 11846"/>
                    <a:gd name="connsiteX6" fmla="*/ 2909 w 5818"/>
                    <a:gd name="connsiteY6" fmla="*/ 2286 h 11846"/>
                    <a:gd name="connsiteX7" fmla="*/ 1457 w 5818"/>
                    <a:gd name="connsiteY7" fmla="*/ 0 h 1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18" h="11846">
                      <a:moveTo>
                        <a:pt x="0" y="0"/>
                      </a:moveTo>
                      <a:lnTo>
                        <a:pt x="0" y="3949"/>
                      </a:lnTo>
                      <a:lnTo>
                        <a:pt x="1040" y="9350"/>
                      </a:lnTo>
                      <a:lnTo>
                        <a:pt x="4778" y="11847"/>
                      </a:lnTo>
                      <a:lnTo>
                        <a:pt x="5818" y="10390"/>
                      </a:lnTo>
                      <a:lnTo>
                        <a:pt x="2909" y="7275"/>
                      </a:lnTo>
                      <a:lnTo>
                        <a:pt x="2909" y="2286"/>
                      </a:lnTo>
                      <a:lnTo>
                        <a:pt x="1457" y="0"/>
                      </a:lnTo>
                      <a:close/>
                    </a:path>
                  </a:pathLst>
                </a:custGeom>
                <a:grpFill/>
                <a:ln w="39624" cap="flat">
                  <a:noFill/>
                  <a:prstDash val="solid"/>
                  <a:miter/>
                </a:ln>
              </p:spPr>
              <p:txBody>
                <a:bodyPr rtlCol="0" anchor="ctr"/>
                <a:lstStyle/>
                <a:p>
                  <a:endParaRPr lang="en-US"/>
                </a:p>
              </p:txBody>
            </p:sp>
            <p:sp>
              <p:nvSpPr>
                <p:cNvPr id="301" name="Freeform: Shape 143">
                  <a:extLst>
                    <a:ext uri="{FF2B5EF4-FFF2-40B4-BE49-F238E27FC236}">
                      <a16:creationId xmlns:a16="http://schemas.microsoft.com/office/drawing/2014/main" id="{8B4BFE26-599D-4596-8F15-991519334B6C}"/>
                    </a:ext>
                  </a:extLst>
                </p:cNvPr>
                <p:cNvSpPr/>
                <p:nvPr/>
              </p:nvSpPr>
              <p:spPr>
                <a:xfrm>
                  <a:off x="7080329" y="4094534"/>
                  <a:ext cx="1111003" cy="1048273"/>
                </a:xfrm>
                <a:custGeom>
                  <a:avLst/>
                  <a:gdLst>
                    <a:gd name="connsiteX0" fmla="*/ 891607 w 1111003"/>
                    <a:gd name="connsiteY0" fmla="*/ 1047337 h 1048273"/>
                    <a:gd name="connsiteX1" fmla="*/ 898398 w 1111003"/>
                    <a:gd name="connsiteY1" fmla="*/ 1039027 h 1048273"/>
                    <a:gd name="connsiteX2" fmla="*/ 896874 w 1111003"/>
                    <a:gd name="connsiteY2" fmla="*/ 1034038 h 1048273"/>
                    <a:gd name="connsiteX3" fmla="*/ 888698 w 1111003"/>
                    <a:gd name="connsiteY3" fmla="*/ 1027525 h 1048273"/>
                    <a:gd name="connsiteX4" fmla="*/ 879832 w 1111003"/>
                    <a:gd name="connsiteY4" fmla="*/ 1025172 h 1048273"/>
                    <a:gd name="connsiteX5" fmla="*/ 873875 w 1111003"/>
                    <a:gd name="connsiteY5" fmla="*/ 1025172 h 1048273"/>
                    <a:gd name="connsiteX6" fmla="*/ 869303 w 1111003"/>
                    <a:gd name="connsiteY6" fmla="*/ 1028220 h 1048273"/>
                    <a:gd name="connsiteX7" fmla="*/ 860433 w 1111003"/>
                    <a:gd name="connsiteY7" fmla="*/ 1031823 h 1048273"/>
                    <a:gd name="connsiteX8" fmla="*/ 851983 w 1111003"/>
                    <a:gd name="connsiteY8" fmla="*/ 1031407 h 1048273"/>
                    <a:gd name="connsiteX9" fmla="*/ 847967 w 1111003"/>
                    <a:gd name="connsiteY9" fmla="*/ 1029327 h 1048273"/>
                    <a:gd name="connsiteX10" fmla="*/ 846717 w 1111003"/>
                    <a:gd name="connsiteY10" fmla="*/ 1026974 h 1048273"/>
                    <a:gd name="connsiteX11" fmla="*/ 839235 w 1111003"/>
                    <a:gd name="connsiteY11" fmla="*/ 1019493 h 1048273"/>
                    <a:gd name="connsiteX12" fmla="*/ 834247 w 1111003"/>
                    <a:gd name="connsiteY12" fmla="*/ 1011734 h 1048273"/>
                    <a:gd name="connsiteX13" fmla="*/ 831893 w 1111003"/>
                    <a:gd name="connsiteY13" fmla="*/ 1005221 h 1048273"/>
                    <a:gd name="connsiteX14" fmla="*/ 833973 w 1111003"/>
                    <a:gd name="connsiteY14" fmla="*/ 998153 h 1048273"/>
                    <a:gd name="connsiteX15" fmla="*/ 835358 w 1111003"/>
                    <a:gd name="connsiteY15" fmla="*/ 988457 h 1048273"/>
                    <a:gd name="connsiteX16" fmla="*/ 835219 w 1111003"/>
                    <a:gd name="connsiteY16" fmla="*/ 981805 h 1048273"/>
                    <a:gd name="connsiteX17" fmla="*/ 838823 w 1111003"/>
                    <a:gd name="connsiteY17" fmla="*/ 976678 h 1048273"/>
                    <a:gd name="connsiteX18" fmla="*/ 836465 w 1111003"/>
                    <a:gd name="connsiteY18" fmla="*/ 972106 h 1048273"/>
                    <a:gd name="connsiteX19" fmla="*/ 838267 w 1111003"/>
                    <a:gd name="connsiteY19" fmla="*/ 968089 h 1048273"/>
                    <a:gd name="connsiteX20" fmla="*/ 836882 w 1111003"/>
                    <a:gd name="connsiteY20" fmla="*/ 967395 h 1048273"/>
                    <a:gd name="connsiteX21" fmla="*/ 831893 w 1111003"/>
                    <a:gd name="connsiteY21" fmla="*/ 967395 h 1048273"/>
                    <a:gd name="connsiteX22" fmla="*/ 828984 w 1111003"/>
                    <a:gd name="connsiteY22" fmla="*/ 963656 h 1048273"/>
                    <a:gd name="connsiteX23" fmla="*/ 828290 w 1111003"/>
                    <a:gd name="connsiteY23" fmla="*/ 960882 h 1048273"/>
                    <a:gd name="connsiteX24" fmla="*/ 823440 w 1111003"/>
                    <a:gd name="connsiteY24" fmla="*/ 959914 h 1048273"/>
                    <a:gd name="connsiteX25" fmla="*/ 814296 w 1111003"/>
                    <a:gd name="connsiteY25" fmla="*/ 960882 h 1048273"/>
                    <a:gd name="connsiteX26" fmla="*/ 804735 w 1111003"/>
                    <a:gd name="connsiteY26" fmla="*/ 961577 h 1048273"/>
                    <a:gd name="connsiteX27" fmla="*/ 792269 w 1111003"/>
                    <a:gd name="connsiteY27" fmla="*/ 961438 h 1048273"/>
                    <a:gd name="connsiteX28" fmla="*/ 784784 w 1111003"/>
                    <a:gd name="connsiteY28" fmla="*/ 962132 h 1048273"/>
                    <a:gd name="connsiteX29" fmla="*/ 780490 w 1111003"/>
                    <a:gd name="connsiteY29" fmla="*/ 959914 h 1048273"/>
                    <a:gd name="connsiteX30" fmla="*/ 780490 w 1111003"/>
                    <a:gd name="connsiteY30" fmla="*/ 958112 h 1048273"/>
                    <a:gd name="connsiteX31" fmla="*/ 785618 w 1111003"/>
                    <a:gd name="connsiteY31" fmla="*/ 955064 h 1048273"/>
                    <a:gd name="connsiteX32" fmla="*/ 788805 w 1111003"/>
                    <a:gd name="connsiteY32" fmla="*/ 948968 h 1048273"/>
                    <a:gd name="connsiteX33" fmla="*/ 787558 w 1111003"/>
                    <a:gd name="connsiteY33" fmla="*/ 944118 h 1048273"/>
                    <a:gd name="connsiteX34" fmla="*/ 790051 w 1111003"/>
                    <a:gd name="connsiteY34" fmla="*/ 935530 h 1048273"/>
                    <a:gd name="connsiteX35" fmla="*/ 788805 w 1111003"/>
                    <a:gd name="connsiteY35" fmla="*/ 931926 h 1048273"/>
                    <a:gd name="connsiteX36" fmla="*/ 790468 w 1111003"/>
                    <a:gd name="connsiteY36" fmla="*/ 930124 h 1048273"/>
                    <a:gd name="connsiteX37" fmla="*/ 792269 w 1111003"/>
                    <a:gd name="connsiteY37" fmla="*/ 933728 h 1048273"/>
                    <a:gd name="connsiteX38" fmla="*/ 794067 w 1111003"/>
                    <a:gd name="connsiteY38" fmla="*/ 933450 h 1048273"/>
                    <a:gd name="connsiteX39" fmla="*/ 795730 w 1111003"/>
                    <a:gd name="connsiteY39" fmla="*/ 927076 h 1048273"/>
                    <a:gd name="connsiteX40" fmla="*/ 793793 w 1111003"/>
                    <a:gd name="connsiteY40" fmla="*/ 921397 h 1048273"/>
                    <a:gd name="connsiteX41" fmla="*/ 797115 w 1111003"/>
                    <a:gd name="connsiteY41" fmla="*/ 915301 h 1048273"/>
                    <a:gd name="connsiteX42" fmla="*/ 798087 w 1111003"/>
                    <a:gd name="connsiteY42" fmla="*/ 911836 h 1048273"/>
                    <a:gd name="connsiteX43" fmla="*/ 803215 w 1111003"/>
                    <a:gd name="connsiteY43" fmla="*/ 907820 h 1048273"/>
                    <a:gd name="connsiteX44" fmla="*/ 802382 w 1111003"/>
                    <a:gd name="connsiteY44" fmla="*/ 902414 h 1048273"/>
                    <a:gd name="connsiteX45" fmla="*/ 800163 w 1111003"/>
                    <a:gd name="connsiteY45" fmla="*/ 901168 h 1048273"/>
                    <a:gd name="connsiteX46" fmla="*/ 797254 w 1111003"/>
                    <a:gd name="connsiteY46" fmla="*/ 902414 h 1048273"/>
                    <a:gd name="connsiteX47" fmla="*/ 787558 w 1111003"/>
                    <a:gd name="connsiteY47" fmla="*/ 901859 h 1048273"/>
                    <a:gd name="connsiteX48" fmla="*/ 777581 w 1111003"/>
                    <a:gd name="connsiteY48" fmla="*/ 903526 h 1048273"/>
                    <a:gd name="connsiteX49" fmla="*/ 775779 w 1111003"/>
                    <a:gd name="connsiteY49" fmla="*/ 905462 h 1048273"/>
                    <a:gd name="connsiteX50" fmla="*/ 770655 w 1111003"/>
                    <a:gd name="connsiteY50" fmla="*/ 906018 h 1048273"/>
                    <a:gd name="connsiteX51" fmla="*/ 767881 w 1111003"/>
                    <a:gd name="connsiteY51" fmla="*/ 909205 h 1048273"/>
                    <a:gd name="connsiteX52" fmla="*/ 767881 w 1111003"/>
                    <a:gd name="connsiteY52" fmla="*/ 917381 h 1048273"/>
                    <a:gd name="connsiteX53" fmla="*/ 765389 w 1111003"/>
                    <a:gd name="connsiteY53" fmla="*/ 921536 h 1048273"/>
                    <a:gd name="connsiteX54" fmla="*/ 765389 w 1111003"/>
                    <a:gd name="connsiteY54" fmla="*/ 924306 h 1048273"/>
                    <a:gd name="connsiteX55" fmla="*/ 758325 w 1111003"/>
                    <a:gd name="connsiteY55" fmla="*/ 930124 h 1048273"/>
                    <a:gd name="connsiteX56" fmla="*/ 758325 w 1111003"/>
                    <a:gd name="connsiteY56" fmla="*/ 933728 h 1048273"/>
                    <a:gd name="connsiteX57" fmla="*/ 753197 w 1111003"/>
                    <a:gd name="connsiteY57" fmla="*/ 933867 h 1048273"/>
                    <a:gd name="connsiteX58" fmla="*/ 751256 w 1111003"/>
                    <a:gd name="connsiteY58" fmla="*/ 931648 h 1048273"/>
                    <a:gd name="connsiteX59" fmla="*/ 745438 w 1111003"/>
                    <a:gd name="connsiteY59" fmla="*/ 932482 h 1048273"/>
                    <a:gd name="connsiteX60" fmla="*/ 742251 w 1111003"/>
                    <a:gd name="connsiteY60" fmla="*/ 934696 h 1048273"/>
                    <a:gd name="connsiteX61" fmla="*/ 734353 w 1111003"/>
                    <a:gd name="connsiteY61" fmla="*/ 935391 h 1048273"/>
                    <a:gd name="connsiteX62" fmla="*/ 726594 w 1111003"/>
                    <a:gd name="connsiteY62" fmla="*/ 936776 h 1048273"/>
                    <a:gd name="connsiteX63" fmla="*/ 722717 w 1111003"/>
                    <a:gd name="connsiteY63" fmla="*/ 932065 h 1048273"/>
                    <a:gd name="connsiteX64" fmla="*/ 712878 w 1111003"/>
                    <a:gd name="connsiteY64" fmla="*/ 930124 h 1048273"/>
                    <a:gd name="connsiteX65" fmla="*/ 710938 w 1111003"/>
                    <a:gd name="connsiteY65" fmla="*/ 925691 h 1048273"/>
                    <a:gd name="connsiteX66" fmla="*/ 708168 w 1111003"/>
                    <a:gd name="connsiteY66" fmla="*/ 921814 h 1048273"/>
                    <a:gd name="connsiteX67" fmla="*/ 708168 w 1111003"/>
                    <a:gd name="connsiteY67" fmla="*/ 918766 h 1048273"/>
                    <a:gd name="connsiteX68" fmla="*/ 702488 w 1111003"/>
                    <a:gd name="connsiteY68" fmla="*/ 913360 h 1048273"/>
                    <a:gd name="connsiteX69" fmla="*/ 699162 w 1111003"/>
                    <a:gd name="connsiteY69" fmla="*/ 908098 h 1048273"/>
                    <a:gd name="connsiteX70" fmla="*/ 697361 w 1111003"/>
                    <a:gd name="connsiteY70" fmla="*/ 901859 h 1048273"/>
                    <a:gd name="connsiteX71" fmla="*/ 698746 w 1111003"/>
                    <a:gd name="connsiteY71" fmla="*/ 901168 h 1048273"/>
                    <a:gd name="connsiteX72" fmla="*/ 698400 w 1111003"/>
                    <a:gd name="connsiteY72" fmla="*/ 899366 h 1048273"/>
                    <a:gd name="connsiteX73" fmla="*/ 696182 w 1111003"/>
                    <a:gd name="connsiteY73" fmla="*/ 899366 h 1048273"/>
                    <a:gd name="connsiteX74" fmla="*/ 694035 w 1111003"/>
                    <a:gd name="connsiteY74" fmla="*/ 896041 h 1048273"/>
                    <a:gd name="connsiteX75" fmla="*/ 692856 w 1111003"/>
                    <a:gd name="connsiteY75" fmla="*/ 892231 h 1048273"/>
                    <a:gd name="connsiteX76" fmla="*/ 692856 w 1111003"/>
                    <a:gd name="connsiteY76" fmla="*/ 888560 h 1048273"/>
                    <a:gd name="connsiteX77" fmla="*/ 694106 w 1111003"/>
                    <a:gd name="connsiteY77" fmla="*/ 886273 h 1048273"/>
                    <a:gd name="connsiteX78" fmla="*/ 693896 w 1111003"/>
                    <a:gd name="connsiteY78" fmla="*/ 875328 h 1048273"/>
                    <a:gd name="connsiteX79" fmla="*/ 694797 w 1111003"/>
                    <a:gd name="connsiteY79" fmla="*/ 871033 h 1048273"/>
                    <a:gd name="connsiteX80" fmla="*/ 693896 w 1111003"/>
                    <a:gd name="connsiteY80" fmla="*/ 860782 h 1048273"/>
                    <a:gd name="connsiteX81" fmla="*/ 699579 w 1111003"/>
                    <a:gd name="connsiteY81" fmla="*/ 857317 h 1048273"/>
                    <a:gd name="connsiteX82" fmla="*/ 700615 w 1111003"/>
                    <a:gd name="connsiteY82" fmla="*/ 853853 h 1048273"/>
                    <a:gd name="connsiteX83" fmla="*/ 697428 w 1111003"/>
                    <a:gd name="connsiteY83" fmla="*/ 848586 h 1048273"/>
                    <a:gd name="connsiteX84" fmla="*/ 696805 w 1111003"/>
                    <a:gd name="connsiteY84" fmla="*/ 840276 h 1048273"/>
                    <a:gd name="connsiteX85" fmla="*/ 694868 w 1111003"/>
                    <a:gd name="connsiteY85" fmla="*/ 838268 h 1048273"/>
                    <a:gd name="connsiteX86" fmla="*/ 698261 w 1111003"/>
                    <a:gd name="connsiteY86" fmla="*/ 836882 h 1048273"/>
                    <a:gd name="connsiteX87" fmla="*/ 699508 w 1111003"/>
                    <a:gd name="connsiteY87" fmla="*/ 831338 h 1048273"/>
                    <a:gd name="connsiteX88" fmla="*/ 700547 w 1111003"/>
                    <a:gd name="connsiteY88" fmla="*/ 828151 h 1048273"/>
                    <a:gd name="connsiteX89" fmla="*/ 702972 w 1111003"/>
                    <a:gd name="connsiteY89" fmla="*/ 828151 h 1048273"/>
                    <a:gd name="connsiteX90" fmla="*/ 707128 w 1111003"/>
                    <a:gd name="connsiteY90" fmla="*/ 824686 h 1048273"/>
                    <a:gd name="connsiteX91" fmla="*/ 705949 w 1111003"/>
                    <a:gd name="connsiteY91" fmla="*/ 821432 h 1048273"/>
                    <a:gd name="connsiteX92" fmla="*/ 707267 w 1111003"/>
                    <a:gd name="connsiteY92" fmla="*/ 821432 h 1048273"/>
                    <a:gd name="connsiteX93" fmla="*/ 710870 w 1111003"/>
                    <a:gd name="connsiteY93" fmla="*/ 823440 h 1048273"/>
                    <a:gd name="connsiteX94" fmla="*/ 717244 w 1111003"/>
                    <a:gd name="connsiteY94" fmla="*/ 820047 h 1048273"/>
                    <a:gd name="connsiteX95" fmla="*/ 721538 w 1111003"/>
                    <a:gd name="connsiteY95" fmla="*/ 815475 h 1048273"/>
                    <a:gd name="connsiteX96" fmla="*/ 721677 w 1111003"/>
                    <a:gd name="connsiteY96" fmla="*/ 810208 h 1048273"/>
                    <a:gd name="connsiteX97" fmla="*/ 725487 w 1111003"/>
                    <a:gd name="connsiteY97" fmla="*/ 810208 h 1048273"/>
                    <a:gd name="connsiteX98" fmla="*/ 725626 w 1111003"/>
                    <a:gd name="connsiteY98" fmla="*/ 812359 h 1048273"/>
                    <a:gd name="connsiteX99" fmla="*/ 729642 w 1111003"/>
                    <a:gd name="connsiteY99" fmla="*/ 811871 h 1048273"/>
                    <a:gd name="connsiteX100" fmla="*/ 734492 w 1111003"/>
                    <a:gd name="connsiteY100" fmla="*/ 810208 h 1048273"/>
                    <a:gd name="connsiteX101" fmla="*/ 741834 w 1111003"/>
                    <a:gd name="connsiteY101" fmla="*/ 810208 h 1048273"/>
                    <a:gd name="connsiteX102" fmla="*/ 747240 w 1111003"/>
                    <a:gd name="connsiteY102" fmla="*/ 812705 h 1048273"/>
                    <a:gd name="connsiteX103" fmla="*/ 752780 w 1111003"/>
                    <a:gd name="connsiteY103" fmla="*/ 809724 h 1048273"/>
                    <a:gd name="connsiteX104" fmla="*/ 759916 w 1111003"/>
                    <a:gd name="connsiteY104" fmla="*/ 814368 h 1048273"/>
                    <a:gd name="connsiteX105" fmla="*/ 768159 w 1111003"/>
                    <a:gd name="connsiteY105" fmla="*/ 815542 h 1048273"/>
                    <a:gd name="connsiteX106" fmla="*/ 769060 w 1111003"/>
                    <a:gd name="connsiteY106" fmla="*/ 817344 h 1048273"/>
                    <a:gd name="connsiteX107" fmla="*/ 770239 w 1111003"/>
                    <a:gd name="connsiteY107" fmla="*/ 815475 h 1048273"/>
                    <a:gd name="connsiteX108" fmla="*/ 770378 w 1111003"/>
                    <a:gd name="connsiteY108" fmla="*/ 812705 h 1048273"/>
                    <a:gd name="connsiteX109" fmla="*/ 774049 w 1111003"/>
                    <a:gd name="connsiteY109" fmla="*/ 814507 h 1048273"/>
                    <a:gd name="connsiteX110" fmla="*/ 774188 w 1111003"/>
                    <a:gd name="connsiteY110" fmla="*/ 812149 h 1048273"/>
                    <a:gd name="connsiteX111" fmla="*/ 777442 w 1111003"/>
                    <a:gd name="connsiteY111" fmla="*/ 809724 h 1048273"/>
                    <a:gd name="connsiteX112" fmla="*/ 776680 w 1111003"/>
                    <a:gd name="connsiteY112" fmla="*/ 807855 h 1048273"/>
                    <a:gd name="connsiteX113" fmla="*/ 774049 w 1111003"/>
                    <a:gd name="connsiteY113" fmla="*/ 808411 h 1048273"/>
                    <a:gd name="connsiteX114" fmla="*/ 773838 w 1111003"/>
                    <a:gd name="connsiteY114" fmla="*/ 806883 h 1048273"/>
                    <a:gd name="connsiteX115" fmla="*/ 777720 w 1111003"/>
                    <a:gd name="connsiteY115" fmla="*/ 803350 h 1048273"/>
                    <a:gd name="connsiteX116" fmla="*/ 787281 w 1111003"/>
                    <a:gd name="connsiteY116" fmla="*/ 802866 h 1048273"/>
                    <a:gd name="connsiteX117" fmla="*/ 791920 w 1111003"/>
                    <a:gd name="connsiteY117" fmla="*/ 799957 h 1048273"/>
                    <a:gd name="connsiteX118" fmla="*/ 794416 w 1111003"/>
                    <a:gd name="connsiteY118" fmla="*/ 804251 h 1048273"/>
                    <a:gd name="connsiteX119" fmla="*/ 796563 w 1111003"/>
                    <a:gd name="connsiteY119" fmla="*/ 803973 h 1048273"/>
                    <a:gd name="connsiteX120" fmla="*/ 799401 w 1111003"/>
                    <a:gd name="connsiteY120" fmla="*/ 802450 h 1048273"/>
                    <a:gd name="connsiteX121" fmla="*/ 801620 w 1111003"/>
                    <a:gd name="connsiteY121" fmla="*/ 801549 h 1048273"/>
                    <a:gd name="connsiteX122" fmla="*/ 810141 w 1111003"/>
                    <a:gd name="connsiteY122" fmla="*/ 801759 h 1048273"/>
                    <a:gd name="connsiteX123" fmla="*/ 818800 w 1111003"/>
                    <a:gd name="connsiteY123" fmla="*/ 811181 h 1048273"/>
                    <a:gd name="connsiteX124" fmla="*/ 821364 w 1111003"/>
                    <a:gd name="connsiteY124" fmla="*/ 810903 h 1048273"/>
                    <a:gd name="connsiteX125" fmla="*/ 827321 w 1111003"/>
                    <a:gd name="connsiteY125" fmla="*/ 806260 h 1048273"/>
                    <a:gd name="connsiteX126" fmla="*/ 831687 w 1111003"/>
                    <a:gd name="connsiteY126" fmla="*/ 807093 h 1048273"/>
                    <a:gd name="connsiteX127" fmla="*/ 835497 w 1111003"/>
                    <a:gd name="connsiteY127" fmla="*/ 809518 h 1048273"/>
                    <a:gd name="connsiteX128" fmla="*/ 840759 w 1111003"/>
                    <a:gd name="connsiteY128" fmla="*/ 816793 h 1048273"/>
                    <a:gd name="connsiteX129" fmla="*/ 844224 w 1111003"/>
                    <a:gd name="connsiteY129" fmla="*/ 818039 h 1048273"/>
                    <a:gd name="connsiteX130" fmla="*/ 843879 w 1111003"/>
                    <a:gd name="connsiteY130" fmla="*/ 833279 h 1048273"/>
                    <a:gd name="connsiteX131" fmla="*/ 846578 w 1111003"/>
                    <a:gd name="connsiteY131" fmla="*/ 832656 h 1048273"/>
                    <a:gd name="connsiteX132" fmla="*/ 846578 w 1111003"/>
                    <a:gd name="connsiteY132" fmla="*/ 839998 h 1048273"/>
                    <a:gd name="connsiteX133" fmla="*/ 850042 w 1111003"/>
                    <a:gd name="connsiteY133" fmla="*/ 844502 h 1048273"/>
                    <a:gd name="connsiteX134" fmla="*/ 852122 w 1111003"/>
                    <a:gd name="connsiteY134" fmla="*/ 850043 h 1048273"/>
                    <a:gd name="connsiteX135" fmla="*/ 853162 w 1111003"/>
                    <a:gd name="connsiteY135" fmla="*/ 851222 h 1048273"/>
                    <a:gd name="connsiteX136" fmla="*/ 857389 w 1111003"/>
                    <a:gd name="connsiteY136" fmla="*/ 854960 h 1048273"/>
                    <a:gd name="connsiteX137" fmla="*/ 858913 w 1111003"/>
                    <a:gd name="connsiteY137" fmla="*/ 859603 h 1048273"/>
                    <a:gd name="connsiteX138" fmla="*/ 860159 w 1111003"/>
                    <a:gd name="connsiteY138" fmla="*/ 861544 h 1048273"/>
                    <a:gd name="connsiteX139" fmla="*/ 864108 w 1111003"/>
                    <a:gd name="connsiteY139" fmla="*/ 861334 h 1048273"/>
                    <a:gd name="connsiteX140" fmla="*/ 866322 w 1111003"/>
                    <a:gd name="connsiteY140" fmla="*/ 858635 h 1048273"/>
                    <a:gd name="connsiteX141" fmla="*/ 867779 w 1111003"/>
                    <a:gd name="connsiteY141" fmla="*/ 856417 h 1048273"/>
                    <a:gd name="connsiteX142" fmla="*/ 868886 w 1111003"/>
                    <a:gd name="connsiteY142" fmla="*/ 852884 h 1048273"/>
                    <a:gd name="connsiteX143" fmla="*/ 869648 w 1111003"/>
                    <a:gd name="connsiteY143" fmla="*/ 848173 h 1048273"/>
                    <a:gd name="connsiteX144" fmla="*/ 868747 w 1111003"/>
                    <a:gd name="connsiteY144" fmla="*/ 840692 h 1048273"/>
                    <a:gd name="connsiteX145" fmla="*/ 866533 w 1111003"/>
                    <a:gd name="connsiteY145" fmla="*/ 835009 h 1048273"/>
                    <a:gd name="connsiteX146" fmla="*/ 864175 w 1111003"/>
                    <a:gd name="connsiteY146" fmla="*/ 830370 h 1048273"/>
                    <a:gd name="connsiteX147" fmla="*/ 863897 w 1111003"/>
                    <a:gd name="connsiteY147" fmla="*/ 823166 h 1048273"/>
                    <a:gd name="connsiteX148" fmla="*/ 858635 w 1111003"/>
                    <a:gd name="connsiteY148" fmla="*/ 814296 h 1048273"/>
                    <a:gd name="connsiteX149" fmla="*/ 856555 w 1111003"/>
                    <a:gd name="connsiteY149" fmla="*/ 807438 h 1048273"/>
                    <a:gd name="connsiteX150" fmla="*/ 855726 w 1111003"/>
                    <a:gd name="connsiteY150" fmla="*/ 802176 h 1048273"/>
                    <a:gd name="connsiteX151" fmla="*/ 854063 w 1111003"/>
                    <a:gd name="connsiteY151" fmla="*/ 798711 h 1048273"/>
                    <a:gd name="connsiteX152" fmla="*/ 855726 w 1111003"/>
                    <a:gd name="connsiteY152" fmla="*/ 795869 h 1048273"/>
                    <a:gd name="connsiteX153" fmla="*/ 857250 w 1111003"/>
                    <a:gd name="connsiteY153" fmla="*/ 791714 h 1048273"/>
                    <a:gd name="connsiteX154" fmla="*/ 858285 w 1111003"/>
                    <a:gd name="connsiteY154" fmla="*/ 788734 h 1048273"/>
                    <a:gd name="connsiteX155" fmla="*/ 861822 w 1111003"/>
                    <a:gd name="connsiteY155" fmla="*/ 784507 h 1048273"/>
                    <a:gd name="connsiteX156" fmla="*/ 866600 w 1111003"/>
                    <a:gd name="connsiteY156" fmla="*/ 779867 h 1048273"/>
                    <a:gd name="connsiteX157" fmla="*/ 871867 w 1111003"/>
                    <a:gd name="connsiteY157" fmla="*/ 775502 h 1048273"/>
                    <a:gd name="connsiteX158" fmla="*/ 875538 w 1111003"/>
                    <a:gd name="connsiteY158" fmla="*/ 772176 h 1048273"/>
                    <a:gd name="connsiteX159" fmla="*/ 877891 w 1111003"/>
                    <a:gd name="connsiteY159" fmla="*/ 769060 h 1048273"/>
                    <a:gd name="connsiteX160" fmla="*/ 881701 w 1111003"/>
                    <a:gd name="connsiteY160" fmla="*/ 763516 h 1048273"/>
                    <a:gd name="connsiteX161" fmla="*/ 886345 w 1111003"/>
                    <a:gd name="connsiteY161" fmla="*/ 762825 h 1048273"/>
                    <a:gd name="connsiteX162" fmla="*/ 889670 w 1111003"/>
                    <a:gd name="connsiteY162" fmla="*/ 760956 h 1048273"/>
                    <a:gd name="connsiteX163" fmla="*/ 896179 w 1111003"/>
                    <a:gd name="connsiteY163" fmla="*/ 753681 h 1048273"/>
                    <a:gd name="connsiteX164" fmla="*/ 899227 w 1111003"/>
                    <a:gd name="connsiteY164" fmla="*/ 752919 h 1048273"/>
                    <a:gd name="connsiteX165" fmla="*/ 904426 w 1111003"/>
                    <a:gd name="connsiteY165" fmla="*/ 751534 h 1048273"/>
                    <a:gd name="connsiteX166" fmla="*/ 903938 w 1111003"/>
                    <a:gd name="connsiteY166" fmla="*/ 747792 h 1048273"/>
                    <a:gd name="connsiteX167" fmla="*/ 903454 w 1111003"/>
                    <a:gd name="connsiteY167" fmla="*/ 745851 h 1048273"/>
                    <a:gd name="connsiteX168" fmla="*/ 904978 w 1111003"/>
                    <a:gd name="connsiteY168" fmla="*/ 744466 h 1048273"/>
                    <a:gd name="connsiteX169" fmla="*/ 909343 w 1111003"/>
                    <a:gd name="connsiteY169" fmla="*/ 744466 h 1048273"/>
                    <a:gd name="connsiteX170" fmla="*/ 910590 w 1111003"/>
                    <a:gd name="connsiteY170" fmla="*/ 741906 h 1048273"/>
                    <a:gd name="connsiteX171" fmla="*/ 911768 w 1111003"/>
                    <a:gd name="connsiteY171" fmla="*/ 738787 h 1048273"/>
                    <a:gd name="connsiteX172" fmla="*/ 908581 w 1111003"/>
                    <a:gd name="connsiteY172" fmla="*/ 737818 h 1048273"/>
                    <a:gd name="connsiteX173" fmla="*/ 904700 w 1111003"/>
                    <a:gd name="connsiteY173" fmla="*/ 737818 h 1048273"/>
                    <a:gd name="connsiteX174" fmla="*/ 904700 w 1111003"/>
                    <a:gd name="connsiteY174" fmla="*/ 734699 h 1048273"/>
                    <a:gd name="connsiteX175" fmla="*/ 906295 w 1111003"/>
                    <a:gd name="connsiteY175" fmla="*/ 733937 h 1048273"/>
                    <a:gd name="connsiteX176" fmla="*/ 910522 w 1111003"/>
                    <a:gd name="connsiteY176" fmla="*/ 733937 h 1048273"/>
                    <a:gd name="connsiteX177" fmla="*/ 909550 w 1111003"/>
                    <a:gd name="connsiteY177" fmla="*/ 725694 h 1048273"/>
                    <a:gd name="connsiteX178" fmla="*/ 906295 w 1111003"/>
                    <a:gd name="connsiteY178" fmla="*/ 723475 h 1048273"/>
                    <a:gd name="connsiteX179" fmla="*/ 907196 w 1111003"/>
                    <a:gd name="connsiteY179" fmla="*/ 721189 h 1048273"/>
                    <a:gd name="connsiteX180" fmla="*/ 906573 w 1111003"/>
                    <a:gd name="connsiteY180" fmla="*/ 718975 h 1048273"/>
                    <a:gd name="connsiteX181" fmla="*/ 903664 w 1111003"/>
                    <a:gd name="connsiteY181" fmla="*/ 716340 h 1048273"/>
                    <a:gd name="connsiteX182" fmla="*/ 906085 w 1111003"/>
                    <a:gd name="connsiteY182" fmla="*/ 714954 h 1048273"/>
                    <a:gd name="connsiteX183" fmla="*/ 905950 w 1111003"/>
                    <a:gd name="connsiteY183" fmla="*/ 712601 h 1048273"/>
                    <a:gd name="connsiteX184" fmla="*/ 900545 w 1111003"/>
                    <a:gd name="connsiteY184" fmla="*/ 709620 h 1048273"/>
                    <a:gd name="connsiteX185" fmla="*/ 899783 w 1111003"/>
                    <a:gd name="connsiteY185" fmla="*/ 707473 h 1048273"/>
                    <a:gd name="connsiteX186" fmla="*/ 902553 w 1111003"/>
                    <a:gd name="connsiteY186" fmla="*/ 706505 h 1048273"/>
                    <a:gd name="connsiteX187" fmla="*/ 905740 w 1111003"/>
                    <a:gd name="connsiteY187" fmla="*/ 709898 h 1048273"/>
                    <a:gd name="connsiteX188" fmla="*/ 905740 w 1111003"/>
                    <a:gd name="connsiteY188" fmla="*/ 707473 h 1048273"/>
                    <a:gd name="connsiteX189" fmla="*/ 904978 w 1111003"/>
                    <a:gd name="connsiteY189" fmla="*/ 704909 h 1048273"/>
                    <a:gd name="connsiteX190" fmla="*/ 904978 w 1111003"/>
                    <a:gd name="connsiteY190" fmla="*/ 697016 h 1048273"/>
                    <a:gd name="connsiteX191" fmla="*/ 907403 w 1111003"/>
                    <a:gd name="connsiteY191" fmla="*/ 696666 h 1048273"/>
                    <a:gd name="connsiteX192" fmla="*/ 907681 w 1111003"/>
                    <a:gd name="connsiteY192" fmla="*/ 704909 h 1048273"/>
                    <a:gd name="connsiteX193" fmla="*/ 910935 w 1111003"/>
                    <a:gd name="connsiteY193" fmla="*/ 707958 h 1048273"/>
                    <a:gd name="connsiteX194" fmla="*/ 910935 w 1111003"/>
                    <a:gd name="connsiteY194" fmla="*/ 712045 h 1048273"/>
                    <a:gd name="connsiteX195" fmla="*/ 913015 w 1111003"/>
                    <a:gd name="connsiteY195" fmla="*/ 714264 h 1048273"/>
                    <a:gd name="connsiteX196" fmla="*/ 910105 w 1111003"/>
                    <a:gd name="connsiteY196" fmla="*/ 719943 h 1048273"/>
                    <a:gd name="connsiteX197" fmla="*/ 911213 w 1111003"/>
                    <a:gd name="connsiteY197" fmla="*/ 719943 h 1048273"/>
                    <a:gd name="connsiteX198" fmla="*/ 915233 w 1111003"/>
                    <a:gd name="connsiteY198" fmla="*/ 714403 h 1048273"/>
                    <a:gd name="connsiteX199" fmla="*/ 917102 w 1111003"/>
                    <a:gd name="connsiteY199" fmla="*/ 709481 h 1048273"/>
                    <a:gd name="connsiteX200" fmla="*/ 918765 w 1111003"/>
                    <a:gd name="connsiteY200" fmla="*/ 706227 h 1048273"/>
                    <a:gd name="connsiteX201" fmla="*/ 918765 w 1111003"/>
                    <a:gd name="connsiteY201" fmla="*/ 702556 h 1048273"/>
                    <a:gd name="connsiteX202" fmla="*/ 916269 w 1111003"/>
                    <a:gd name="connsiteY202" fmla="*/ 698814 h 1048273"/>
                    <a:gd name="connsiteX203" fmla="*/ 913709 w 1111003"/>
                    <a:gd name="connsiteY203" fmla="*/ 693896 h 1048273"/>
                    <a:gd name="connsiteX204" fmla="*/ 914955 w 1111003"/>
                    <a:gd name="connsiteY204" fmla="*/ 691332 h 1048273"/>
                    <a:gd name="connsiteX205" fmla="*/ 916134 w 1111003"/>
                    <a:gd name="connsiteY205" fmla="*/ 694035 h 1048273"/>
                    <a:gd name="connsiteX206" fmla="*/ 919944 w 1111003"/>
                    <a:gd name="connsiteY206" fmla="*/ 695353 h 1048273"/>
                    <a:gd name="connsiteX207" fmla="*/ 920635 w 1111003"/>
                    <a:gd name="connsiteY207" fmla="*/ 697913 h 1048273"/>
                    <a:gd name="connsiteX208" fmla="*/ 922159 w 1111003"/>
                    <a:gd name="connsiteY208" fmla="*/ 699575 h 1048273"/>
                    <a:gd name="connsiteX209" fmla="*/ 924583 w 1111003"/>
                    <a:gd name="connsiteY209" fmla="*/ 695075 h 1048273"/>
                    <a:gd name="connsiteX210" fmla="*/ 926731 w 1111003"/>
                    <a:gd name="connsiteY210" fmla="*/ 691332 h 1048273"/>
                    <a:gd name="connsiteX211" fmla="*/ 927977 w 1111003"/>
                    <a:gd name="connsiteY211" fmla="*/ 688007 h 1048273"/>
                    <a:gd name="connsiteX212" fmla="*/ 929155 w 1111003"/>
                    <a:gd name="connsiteY212" fmla="*/ 682812 h 1048273"/>
                    <a:gd name="connsiteX213" fmla="*/ 929155 w 1111003"/>
                    <a:gd name="connsiteY213" fmla="*/ 681287 h 1048273"/>
                    <a:gd name="connsiteX214" fmla="*/ 927425 w 1111003"/>
                    <a:gd name="connsiteY214" fmla="*/ 679418 h 1048273"/>
                    <a:gd name="connsiteX215" fmla="*/ 928532 w 1111003"/>
                    <a:gd name="connsiteY215" fmla="*/ 677271 h 1048273"/>
                    <a:gd name="connsiteX216" fmla="*/ 930679 w 1111003"/>
                    <a:gd name="connsiteY216" fmla="*/ 678517 h 1048273"/>
                    <a:gd name="connsiteX217" fmla="*/ 935251 w 1111003"/>
                    <a:gd name="connsiteY217" fmla="*/ 678311 h 1048273"/>
                    <a:gd name="connsiteX218" fmla="*/ 942387 w 1111003"/>
                    <a:gd name="connsiteY218" fmla="*/ 676231 h 1048273"/>
                    <a:gd name="connsiteX219" fmla="*/ 941697 w 1111003"/>
                    <a:gd name="connsiteY219" fmla="*/ 674013 h 1048273"/>
                    <a:gd name="connsiteX220" fmla="*/ 940724 w 1111003"/>
                    <a:gd name="connsiteY220" fmla="*/ 674013 h 1048273"/>
                    <a:gd name="connsiteX221" fmla="*/ 937053 w 1111003"/>
                    <a:gd name="connsiteY221" fmla="*/ 675124 h 1048273"/>
                    <a:gd name="connsiteX222" fmla="*/ 932342 w 1111003"/>
                    <a:gd name="connsiteY222" fmla="*/ 676509 h 1048273"/>
                    <a:gd name="connsiteX223" fmla="*/ 931580 w 1111003"/>
                    <a:gd name="connsiteY223" fmla="*/ 675053 h 1048273"/>
                    <a:gd name="connsiteX224" fmla="*/ 934974 w 1111003"/>
                    <a:gd name="connsiteY224" fmla="*/ 672282 h 1048273"/>
                    <a:gd name="connsiteX225" fmla="*/ 939962 w 1111003"/>
                    <a:gd name="connsiteY225" fmla="*/ 670203 h 1048273"/>
                    <a:gd name="connsiteX226" fmla="*/ 943911 w 1111003"/>
                    <a:gd name="connsiteY226" fmla="*/ 668540 h 1048273"/>
                    <a:gd name="connsiteX227" fmla="*/ 948900 w 1111003"/>
                    <a:gd name="connsiteY227" fmla="*/ 668540 h 1048273"/>
                    <a:gd name="connsiteX228" fmla="*/ 953750 w 1111003"/>
                    <a:gd name="connsiteY228" fmla="*/ 668540 h 1048273"/>
                    <a:gd name="connsiteX229" fmla="*/ 956242 w 1111003"/>
                    <a:gd name="connsiteY229" fmla="*/ 666532 h 1048273"/>
                    <a:gd name="connsiteX230" fmla="*/ 960608 w 1111003"/>
                    <a:gd name="connsiteY230" fmla="*/ 665841 h 1048273"/>
                    <a:gd name="connsiteX231" fmla="*/ 961921 w 1111003"/>
                    <a:gd name="connsiteY231" fmla="*/ 664039 h 1048273"/>
                    <a:gd name="connsiteX232" fmla="*/ 963584 w 1111003"/>
                    <a:gd name="connsiteY232" fmla="*/ 666254 h 1048273"/>
                    <a:gd name="connsiteX233" fmla="*/ 967188 w 1111003"/>
                    <a:gd name="connsiteY233" fmla="*/ 665702 h 1048273"/>
                    <a:gd name="connsiteX234" fmla="*/ 968779 w 1111003"/>
                    <a:gd name="connsiteY234" fmla="*/ 664039 h 1048273"/>
                    <a:gd name="connsiteX235" fmla="*/ 967255 w 1111003"/>
                    <a:gd name="connsiteY235" fmla="*/ 663067 h 1048273"/>
                    <a:gd name="connsiteX236" fmla="*/ 964140 w 1111003"/>
                    <a:gd name="connsiteY236" fmla="*/ 663762 h 1048273"/>
                    <a:gd name="connsiteX237" fmla="*/ 962683 w 1111003"/>
                    <a:gd name="connsiteY237" fmla="*/ 662305 h 1048273"/>
                    <a:gd name="connsiteX238" fmla="*/ 962545 w 1111003"/>
                    <a:gd name="connsiteY238" fmla="*/ 659396 h 1048273"/>
                    <a:gd name="connsiteX239" fmla="*/ 961509 w 1111003"/>
                    <a:gd name="connsiteY239" fmla="*/ 654272 h 1048273"/>
                    <a:gd name="connsiteX240" fmla="*/ 961509 w 1111003"/>
                    <a:gd name="connsiteY240" fmla="*/ 649351 h 1048273"/>
                    <a:gd name="connsiteX241" fmla="*/ 962060 w 1111003"/>
                    <a:gd name="connsiteY241" fmla="*/ 645402 h 1048273"/>
                    <a:gd name="connsiteX242" fmla="*/ 964902 w 1111003"/>
                    <a:gd name="connsiteY242" fmla="*/ 640624 h 1048273"/>
                    <a:gd name="connsiteX243" fmla="*/ 968434 w 1111003"/>
                    <a:gd name="connsiteY243" fmla="*/ 634456 h 1048273"/>
                    <a:gd name="connsiteX244" fmla="*/ 970303 w 1111003"/>
                    <a:gd name="connsiteY244" fmla="*/ 636052 h 1048273"/>
                    <a:gd name="connsiteX245" fmla="*/ 974117 w 1111003"/>
                    <a:gd name="connsiteY245" fmla="*/ 635357 h 1048273"/>
                    <a:gd name="connsiteX246" fmla="*/ 974669 w 1111003"/>
                    <a:gd name="connsiteY246" fmla="*/ 633282 h 1048273"/>
                    <a:gd name="connsiteX247" fmla="*/ 976471 w 1111003"/>
                    <a:gd name="connsiteY247" fmla="*/ 633627 h 1048273"/>
                    <a:gd name="connsiteX248" fmla="*/ 979586 w 1111003"/>
                    <a:gd name="connsiteY248" fmla="*/ 626697 h 1048273"/>
                    <a:gd name="connsiteX249" fmla="*/ 981460 w 1111003"/>
                    <a:gd name="connsiteY249" fmla="*/ 627463 h 1048273"/>
                    <a:gd name="connsiteX250" fmla="*/ 983190 w 1111003"/>
                    <a:gd name="connsiteY250" fmla="*/ 628777 h 1048273"/>
                    <a:gd name="connsiteX251" fmla="*/ 986722 w 1111003"/>
                    <a:gd name="connsiteY251" fmla="*/ 628499 h 1048273"/>
                    <a:gd name="connsiteX252" fmla="*/ 989770 w 1111003"/>
                    <a:gd name="connsiteY252" fmla="*/ 626697 h 1048273"/>
                    <a:gd name="connsiteX253" fmla="*/ 994965 w 1111003"/>
                    <a:gd name="connsiteY253" fmla="*/ 622748 h 1048273"/>
                    <a:gd name="connsiteX254" fmla="*/ 996215 w 1111003"/>
                    <a:gd name="connsiteY254" fmla="*/ 622748 h 1048273"/>
                    <a:gd name="connsiteX255" fmla="*/ 998640 w 1111003"/>
                    <a:gd name="connsiteY255" fmla="*/ 621228 h 1048273"/>
                    <a:gd name="connsiteX256" fmla="*/ 998640 w 1111003"/>
                    <a:gd name="connsiteY256" fmla="*/ 617141 h 1048273"/>
                    <a:gd name="connsiteX257" fmla="*/ 1004387 w 1111003"/>
                    <a:gd name="connsiteY257" fmla="*/ 616307 h 1048273"/>
                    <a:gd name="connsiteX258" fmla="*/ 1009654 w 1111003"/>
                    <a:gd name="connsiteY258" fmla="*/ 615128 h 1048273"/>
                    <a:gd name="connsiteX259" fmla="*/ 1014364 w 1111003"/>
                    <a:gd name="connsiteY259" fmla="*/ 613192 h 1048273"/>
                    <a:gd name="connsiteX260" fmla="*/ 1019353 w 1111003"/>
                    <a:gd name="connsiteY260" fmla="*/ 610767 h 1048273"/>
                    <a:gd name="connsiteX261" fmla="*/ 1024616 w 1111003"/>
                    <a:gd name="connsiteY261" fmla="*/ 607096 h 1048273"/>
                    <a:gd name="connsiteX262" fmla="*/ 1025104 w 1111003"/>
                    <a:gd name="connsiteY262" fmla="*/ 608826 h 1048273"/>
                    <a:gd name="connsiteX263" fmla="*/ 1020945 w 1111003"/>
                    <a:gd name="connsiteY263" fmla="*/ 613676 h 1048273"/>
                    <a:gd name="connsiteX264" fmla="*/ 1022469 w 1111003"/>
                    <a:gd name="connsiteY264" fmla="*/ 614160 h 1048273"/>
                    <a:gd name="connsiteX265" fmla="*/ 1028358 w 1111003"/>
                    <a:gd name="connsiteY265" fmla="*/ 613470 h 1048273"/>
                    <a:gd name="connsiteX266" fmla="*/ 1033486 w 1111003"/>
                    <a:gd name="connsiteY266" fmla="*/ 614160 h 1048273"/>
                    <a:gd name="connsiteX267" fmla="*/ 1031200 w 1111003"/>
                    <a:gd name="connsiteY267" fmla="*/ 616379 h 1048273"/>
                    <a:gd name="connsiteX268" fmla="*/ 1026211 w 1111003"/>
                    <a:gd name="connsiteY268" fmla="*/ 616791 h 1048273"/>
                    <a:gd name="connsiteX269" fmla="*/ 1020806 w 1111003"/>
                    <a:gd name="connsiteY269" fmla="*/ 618315 h 1048273"/>
                    <a:gd name="connsiteX270" fmla="*/ 1016583 w 1111003"/>
                    <a:gd name="connsiteY270" fmla="*/ 620328 h 1048273"/>
                    <a:gd name="connsiteX271" fmla="*/ 1012424 w 1111003"/>
                    <a:gd name="connsiteY271" fmla="*/ 623788 h 1048273"/>
                    <a:gd name="connsiteX272" fmla="*/ 1009999 w 1111003"/>
                    <a:gd name="connsiteY272" fmla="*/ 627324 h 1048273"/>
                    <a:gd name="connsiteX273" fmla="*/ 1007784 w 1111003"/>
                    <a:gd name="connsiteY273" fmla="*/ 630924 h 1048273"/>
                    <a:gd name="connsiteX274" fmla="*/ 1007923 w 1111003"/>
                    <a:gd name="connsiteY274" fmla="*/ 634873 h 1048273"/>
                    <a:gd name="connsiteX275" fmla="*/ 1012146 w 1111003"/>
                    <a:gd name="connsiteY275" fmla="*/ 639167 h 1048273"/>
                    <a:gd name="connsiteX276" fmla="*/ 1014226 w 1111003"/>
                    <a:gd name="connsiteY276" fmla="*/ 638893 h 1048273"/>
                    <a:gd name="connsiteX277" fmla="*/ 1020115 w 1111003"/>
                    <a:gd name="connsiteY277" fmla="*/ 634111 h 1048273"/>
                    <a:gd name="connsiteX278" fmla="*/ 1023993 w 1111003"/>
                    <a:gd name="connsiteY278" fmla="*/ 630924 h 1048273"/>
                    <a:gd name="connsiteX279" fmla="*/ 1024894 w 1111003"/>
                    <a:gd name="connsiteY279" fmla="*/ 627737 h 1048273"/>
                    <a:gd name="connsiteX280" fmla="*/ 1027596 w 1111003"/>
                    <a:gd name="connsiteY280" fmla="*/ 625106 h 1048273"/>
                    <a:gd name="connsiteX281" fmla="*/ 1030577 w 1111003"/>
                    <a:gd name="connsiteY281" fmla="*/ 623927 h 1048273"/>
                    <a:gd name="connsiteX282" fmla="*/ 1034387 w 1111003"/>
                    <a:gd name="connsiteY282" fmla="*/ 624138 h 1048273"/>
                    <a:gd name="connsiteX283" fmla="*/ 1038749 w 1111003"/>
                    <a:gd name="connsiteY283" fmla="*/ 622887 h 1048273"/>
                    <a:gd name="connsiteX284" fmla="*/ 1043321 w 1111003"/>
                    <a:gd name="connsiteY284" fmla="*/ 620673 h 1048273"/>
                    <a:gd name="connsiteX285" fmla="*/ 1049972 w 1111003"/>
                    <a:gd name="connsiteY285" fmla="*/ 618665 h 1048273"/>
                    <a:gd name="connsiteX286" fmla="*/ 1053504 w 1111003"/>
                    <a:gd name="connsiteY286" fmla="*/ 616656 h 1048273"/>
                    <a:gd name="connsiteX287" fmla="*/ 1057521 w 1111003"/>
                    <a:gd name="connsiteY287" fmla="*/ 616656 h 1048273"/>
                    <a:gd name="connsiteX288" fmla="*/ 1057521 w 1111003"/>
                    <a:gd name="connsiteY288" fmla="*/ 614783 h 1048273"/>
                    <a:gd name="connsiteX289" fmla="*/ 1054612 w 1111003"/>
                    <a:gd name="connsiteY289" fmla="*/ 613815 h 1048273"/>
                    <a:gd name="connsiteX290" fmla="*/ 1055584 w 1111003"/>
                    <a:gd name="connsiteY290" fmla="*/ 611807 h 1048273"/>
                    <a:gd name="connsiteX291" fmla="*/ 1060918 w 1111003"/>
                    <a:gd name="connsiteY291" fmla="*/ 610695 h 1048273"/>
                    <a:gd name="connsiteX292" fmla="*/ 1065768 w 1111003"/>
                    <a:gd name="connsiteY292" fmla="*/ 609171 h 1048273"/>
                    <a:gd name="connsiteX293" fmla="*/ 1068677 w 1111003"/>
                    <a:gd name="connsiteY293" fmla="*/ 605361 h 1048273"/>
                    <a:gd name="connsiteX294" fmla="*/ 1068677 w 1111003"/>
                    <a:gd name="connsiteY294" fmla="*/ 602591 h 1048273"/>
                    <a:gd name="connsiteX295" fmla="*/ 1064934 w 1111003"/>
                    <a:gd name="connsiteY295" fmla="*/ 601484 h 1048273"/>
                    <a:gd name="connsiteX296" fmla="*/ 1063621 w 1111003"/>
                    <a:gd name="connsiteY296" fmla="*/ 598988 h 1048273"/>
                    <a:gd name="connsiteX297" fmla="*/ 1063894 w 1111003"/>
                    <a:gd name="connsiteY297" fmla="*/ 595666 h 1048273"/>
                    <a:gd name="connsiteX298" fmla="*/ 1064795 w 1111003"/>
                    <a:gd name="connsiteY298" fmla="*/ 593654 h 1048273"/>
                    <a:gd name="connsiteX299" fmla="*/ 1062303 w 1111003"/>
                    <a:gd name="connsiteY299" fmla="*/ 591645 h 1048273"/>
                    <a:gd name="connsiteX300" fmla="*/ 1059739 w 1111003"/>
                    <a:gd name="connsiteY300" fmla="*/ 594693 h 1048273"/>
                    <a:gd name="connsiteX301" fmla="*/ 1057592 w 1111003"/>
                    <a:gd name="connsiteY301" fmla="*/ 600099 h 1048273"/>
                    <a:gd name="connsiteX302" fmla="*/ 1053989 w 1111003"/>
                    <a:gd name="connsiteY302" fmla="*/ 604254 h 1048273"/>
                    <a:gd name="connsiteX303" fmla="*/ 1053643 w 1111003"/>
                    <a:gd name="connsiteY303" fmla="*/ 611045 h 1048273"/>
                    <a:gd name="connsiteX304" fmla="*/ 1049210 w 1111003"/>
                    <a:gd name="connsiteY304" fmla="*/ 610556 h 1048273"/>
                    <a:gd name="connsiteX305" fmla="*/ 1047131 w 1111003"/>
                    <a:gd name="connsiteY305" fmla="*/ 608270 h 1048273"/>
                    <a:gd name="connsiteX306" fmla="*/ 1044845 w 1111003"/>
                    <a:gd name="connsiteY306" fmla="*/ 610973 h 1048273"/>
                    <a:gd name="connsiteX307" fmla="*/ 1040273 w 1111003"/>
                    <a:gd name="connsiteY307" fmla="*/ 610144 h 1048273"/>
                    <a:gd name="connsiteX308" fmla="*/ 1035355 w 1111003"/>
                    <a:gd name="connsiteY308" fmla="*/ 608759 h 1048273"/>
                    <a:gd name="connsiteX309" fmla="*/ 1031823 w 1111003"/>
                    <a:gd name="connsiteY309" fmla="*/ 607509 h 1048273"/>
                    <a:gd name="connsiteX310" fmla="*/ 1029049 w 1111003"/>
                    <a:gd name="connsiteY310" fmla="*/ 606818 h 1048273"/>
                    <a:gd name="connsiteX311" fmla="*/ 1028291 w 1111003"/>
                    <a:gd name="connsiteY311" fmla="*/ 603698 h 1048273"/>
                    <a:gd name="connsiteX312" fmla="*/ 1024064 w 1111003"/>
                    <a:gd name="connsiteY312" fmla="*/ 602869 h 1048273"/>
                    <a:gd name="connsiteX313" fmla="*/ 1020945 w 1111003"/>
                    <a:gd name="connsiteY313" fmla="*/ 597880 h 1048273"/>
                    <a:gd name="connsiteX314" fmla="*/ 1018659 w 1111003"/>
                    <a:gd name="connsiteY314" fmla="*/ 593793 h 1048273"/>
                    <a:gd name="connsiteX315" fmla="*/ 1019282 w 1111003"/>
                    <a:gd name="connsiteY315" fmla="*/ 591161 h 1048273"/>
                    <a:gd name="connsiteX316" fmla="*/ 1017067 w 1111003"/>
                    <a:gd name="connsiteY316" fmla="*/ 588252 h 1048273"/>
                    <a:gd name="connsiteX317" fmla="*/ 1019631 w 1111003"/>
                    <a:gd name="connsiteY317" fmla="*/ 584581 h 1048273"/>
                    <a:gd name="connsiteX318" fmla="*/ 1021429 w 1111003"/>
                    <a:gd name="connsiteY318" fmla="*/ 580422 h 1048273"/>
                    <a:gd name="connsiteX319" fmla="*/ 1016166 w 1111003"/>
                    <a:gd name="connsiteY319" fmla="*/ 580077 h 1048273"/>
                    <a:gd name="connsiteX320" fmla="*/ 1013325 w 1111003"/>
                    <a:gd name="connsiteY320" fmla="*/ 582501 h 1048273"/>
                    <a:gd name="connsiteX321" fmla="*/ 1010832 w 1111003"/>
                    <a:gd name="connsiteY321" fmla="*/ 579176 h 1048273"/>
                    <a:gd name="connsiteX322" fmla="*/ 1006399 w 1111003"/>
                    <a:gd name="connsiteY322" fmla="*/ 576890 h 1048273"/>
                    <a:gd name="connsiteX323" fmla="*/ 1005844 w 1111003"/>
                    <a:gd name="connsiteY323" fmla="*/ 574536 h 1048273"/>
                    <a:gd name="connsiteX324" fmla="*/ 1008892 w 1111003"/>
                    <a:gd name="connsiteY324" fmla="*/ 573012 h 1048273"/>
                    <a:gd name="connsiteX325" fmla="*/ 1014710 w 1111003"/>
                    <a:gd name="connsiteY325" fmla="*/ 575088 h 1048273"/>
                    <a:gd name="connsiteX326" fmla="*/ 1020877 w 1111003"/>
                    <a:gd name="connsiteY326" fmla="*/ 571766 h 1048273"/>
                    <a:gd name="connsiteX327" fmla="*/ 1024965 w 1111003"/>
                    <a:gd name="connsiteY327" fmla="*/ 568230 h 1048273"/>
                    <a:gd name="connsiteX328" fmla="*/ 1026418 w 1111003"/>
                    <a:gd name="connsiteY328" fmla="*/ 564559 h 1048273"/>
                    <a:gd name="connsiteX329" fmla="*/ 1023092 w 1111003"/>
                    <a:gd name="connsiteY329" fmla="*/ 560681 h 1048273"/>
                    <a:gd name="connsiteX330" fmla="*/ 1018246 w 1111003"/>
                    <a:gd name="connsiteY330" fmla="*/ 558534 h 1048273"/>
                    <a:gd name="connsiteX331" fmla="*/ 1005705 w 1111003"/>
                    <a:gd name="connsiteY331" fmla="*/ 558879 h 1048273"/>
                    <a:gd name="connsiteX332" fmla="*/ 997462 w 1111003"/>
                    <a:gd name="connsiteY332" fmla="*/ 562757 h 1048273"/>
                    <a:gd name="connsiteX333" fmla="*/ 989770 w 1111003"/>
                    <a:gd name="connsiteY333" fmla="*/ 566293 h 1048273"/>
                    <a:gd name="connsiteX334" fmla="*/ 984920 w 1111003"/>
                    <a:gd name="connsiteY334" fmla="*/ 569893 h 1048273"/>
                    <a:gd name="connsiteX335" fmla="*/ 978896 w 1111003"/>
                    <a:gd name="connsiteY335" fmla="*/ 574187 h 1048273"/>
                    <a:gd name="connsiteX336" fmla="*/ 975014 w 1111003"/>
                    <a:gd name="connsiteY336" fmla="*/ 577374 h 1048273"/>
                    <a:gd name="connsiteX337" fmla="*/ 970375 w 1111003"/>
                    <a:gd name="connsiteY337" fmla="*/ 584581 h 1048273"/>
                    <a:gd name="connsiteX338" fmla="*/ 966220 w 1111003"/>
                    <a:gd name="connsiteY338" fmla="*/ 589431 h 1048273"/>
                    <a:gd name="connsiteX339" fmla="*/ 960747 w 1111003"/>
                    <a:gd name="connsiteY339" fmla="*/ 592824 h 1048273"/>
                    <a:gd name="connsiteX340" fmla="*/ 959290 w 1111003"/>
                    <a:gd name="connsiteY340" fmla="*/ 591094 h 1048273"/>
                    <a:gd name="connsiteX341" fmla="*/ 963584 w 1111003"/>
                    <a:gd name="connsiteY341" fmla="*/ 586244 h 1048273"/>
                    <a:gd name="connsiteX342" fmla="*/ 967466 w 1111003"/>
                    <a:gd name="connsiteY342" fmla="*/ 581807 h 1048273"/>
                    <a:gd name="connsiteX343" fmla="*/ 970720 w 1111003"/>
                    <a:gd name="connsiteY343" fmla="*/ 577028 h 1048273"/>
                    <a:gd name="connsiteX344" fmla="*/ 973217 w 1111003"/>
                    <a:gd name="connsiteY344" fmla="*/ 571627 h 1048273"/>
                    <a:gd name="connsiteX345" fmla="*/ 977856 w 1111003"/>
                    <a:gd name="connsiteY345" fmla="*/ 565460 h 1048273"/>
                    <a:gd name="connsiteX346" fmla="*/ 978896 w 1111003"/>
                    <a:gd name="connsiteY346" fmla="*/ 562828 h 1048273"/>
                    <a:gd name="connsiteX347" fmla="*/ 982289 w 1111003"/>
                    <a:gd name="connsiteY347" fmla="*/ 562344 h 1048273"/>
                    <a:gd name="connsiteX348" fmla="*/ 985059 w 1111003"/>
                    <a:gd name="connsiteY348" fmla="*/ 558534 h 1048273"/>
                    <a:gd name="connsiteX349" fmla="*/ 987000 w 1111003"/>
                    <a:gd name="connsiteY349" fmla="*/ 557701 h 1048273"/>
                    <a:gd name="connsiteX350" fmla="*/ 988040 w 1111003"/>
                    <a:gd name="connsiteY350" fmla="*/ 555899 h 1048273"/>
                    <a:gd name="connsiteX351" fmla="*/ 991643 w 1111003"/>
                    <a:gd name="connsiteY351" fmla="*/ 556732 h 1048273"/>
                    <a:gd name="connsiteX352" fmla="*/ 995938 w 1111003"/>
                    <a:gd name="connsiteY352" fmla="*/ 554446 h 1048273"/>
                    <a:gd name="connsiteX353" fmla="*/ 998501 w 1111003"/>
                    <a:gd name="connsiteY353" fmla="*/ 547100 h 1048273"/>
                    <a:gd name="connsiteX354" fmla="*/ 999541 w 1111003"/>
                    <a:gd name="connsiteY354" fmla="*/ 544675 h 1048273"/>
                    <a:gd name="connsiteX355" fmla="*/ 1004875 w 1111003"/>
                    <a:gd name="connsiteY355" fmla="*/ 541282 h 1048273"/>
                    <a:gd name="connsiteX356" fmla="*/ 1012841 w 1111003"/>
                    <a:gd name="connsiteY356" fmla="*/ 541282 h 1048273"/>
                    <a:gd name="connsiteX357" fmla="*/ 1015821 w 1111003"/>
                    <a:gd name="connsiteY357" fmla="*/ 540242 h 1048273"/>
                    <a:gd name="connsiteX358" fmla="*/ 1024826 w 1111003"/>
                    <a:gd name="connsiteY358" fmla="*/ 540242 h 1048273"/>
                    <a:gd name="connsiteX359" fmla="*/ 1027112 w 1111003"/>
                    <a:gd name="connsiteY359" fmla="*/ 541699 h 1048273"/>
                    <a:gd name="connsiteX360" fmla="*/ 1036740 w 1111003"/>
                    <a:gd name="connsiteY360" fmla="*/ 541492 h 1048273"/>
                    <a:gd name="connsiteX361" fmla="*/ 1039443 w 1111003"/>
                    <a:gd name="connsiteY361" fmla="*/ 540242 h 1048273"/>
                    <a:gd name="connsiteX362" fmla="*/ 1045539 w 1111003"/>
                    <a:gd name="connsiteY362" fmla="*/ 541492 h 1048273"/>
                    <a:gd name="connsiteX363" fmla="*/ 1051980 w 1111003"/>
                    <a:gd name="connsiteY363" fmla="*/ 544123 h 1048273"/>
                    <a:gd name="connsiteX364" fmla="*/ 1055100 w 1111003"/>
                    <a:gd name="connsiteY364" fmla="*/ 542806 h 1048273"/>
                    <a:gd name="connsiteX365" fmla="*/ 1057799 w 1111003"/>
                    <a:gd name="connsiteY365" fmla="*/ 541766 h 1048273"/>
                    <a:gd name="connsiteX366" fmla="*/ 1068054 w 1111003"/>
                    <a:gd name="connsiteY366" fmla="*/ 541004 h 1048273"/>
                    <a:gd name="connsiteX367" fmla="*/ 1076714 w 1111003"/>
                    <a:gd name="connsiteY367" fmla="*/ 533662 h 1048273"/>
                    <a:gd name="connsiteX368" fmla="*/ 1082115 w 1111003"/>
                    <a:gd name="connsiteY368" fmla="*/ 525764 h 1048273"/>
                    <a:gd name="connsiteX369" fmla="*/ 1085996 w 1111003"/>
                    <a:gd name="connsiteY369" fmla="*/ 524101 h 1048273"/>
                    <a:gd name="connsiteX370" fmla="*/ 1087171 w 1111003"/>
                    <a:gd name="connsiteY370" fmla="*/ 525625 h 1048273"/>
                    <a:gd name="connsiteX371" fmla="*/ 1091120 w 1111003"/>
                    <a:gd name="connsiteY371" fmla="*/ 522788 h 1048273"/>
                    <a:gd name="connsiteX372" fmla="*/ 1097077 w 1111003"/>
                    <a:gd name="connsiteY372" fmla="*/ 521954 h 1048273"/>
                    <a:gd name="connsiteX373" fmla="*/ 1098189 w 1111003"/>
                    <a:gd name="connsiteY373" fmla="*/ 523550 h 1048273"/>
                    <a:gd name="connsiteX374" fmla="*/ 1101649 w 1111003"/>
                    <a:gd name="connsiteY374" fmla="*/ 519112 h 1048273"/>
                    <a:gd name="connsiteX375" fmla="*/ 1107333 w 1111003"/>
                    <a:gd name="connsiteY375" fmla="*/ 516136 h 1048273"/>
                    <a:gd name="connsiteX376" fmla="*/ 1110035 w 1111003"/>
                    <a:gd name="connsiteY376" fmla="*/ 511219 h 1048273"/>
                    <a:gd name="connsiteX377" fmla="*/ 1111004 w 1111003"/>
                    <a:gd name="connsiteY377" fmla="*/ 507683 h 1048273"/>
                    <a:gd name="connsiteX378" fmla="*/ 1109896 w 1111003"/>
                    <a:gd name="connsiteY378" fmla="*/ 505262 h 1048273"/>
                    <a:gd name="connsiteX379" fmla="*/ 1107956 w 1111003"/>
                    <a:gd name="connsiteY379" fmla="*/ 503595 h 1048273"/>
                    <a:gd name="connsiteX380" fmla="*/ 1107956 w 1111003"/>
                    <a:gd name="connsiteY380" fmla="*/ 501241 h 1048273"/>
                    <a:gd name="connsiteX381" fmla="*/ 1109134 w 1111003"/>
                    <a:gd name="connsiteY381" fmla="*/ 498888 h 1048273"/>
                    <a:gd name="connsiteX382" fmla="*/ 1108511 w 1111003"/>
                    <a:gd name="connsiteY382" fmla="*/ 492514 h 1048273"/>
                    <a:gd name="connsiteX383" fmla="*/ 1107400 w 1111003"/>
                    <a:gd name="connsiteY383" fmla="*/ 490434 h 1048273"/>
                    <a:gd name="connsiteX384" fmla="*/ 1104007 w 1111003"/>
                    <a:gd name="connsiteY384" fmla="*/ 489879 h 1048273"/>
                    <a:gd name="connsiteX385" fmla="*/ 1101999 w 1111003"/>
                    <a:gd name="connsiteY385" fmla="*/ 487247 h 1048273"/>
                    <a:gd name="connsiteX386" fmla="*/ 1098327 w 1111003"/>
                    <a:gd name="connsiteY386" fmla="*/ 487247 h 1048273"/>
                    <a:gd name="connsiteX387" fmla="*/ 1096387 w 1111003"/>
                    <a:gd name="connsiteY387" fmla="*/ 490918 h 1048273"/>
                    <a:gd name="connsiteX388" fmla="*/ 1093823 w 1111003"/>
                    <a:gd name="connsiteY388" fmla="*/ 488910 h 1048273"/>
                    <a:gd name="connsiteX389" fmla="*/ 1094101 w 1111003"/>
                    <a:gd name="connsiteY389" fmla="*/ 486485 h 1048273"/>
                    <a:gd name="connsiteX390" fmla="*/ 1096180 w 1111003"/>
                    <a:gd name="connsiteY390" fmla="*/ 484616 h 1048273"/>
                    <a:gd name="connsiteX391" fmla="*/ 1095002 w 1111003"/>
                    <a:gd name="connsiteY391" fmla="*/ 481774 h 1048273"/>
                    <a:gd name="connsiteX392" fmla="*/ 1093339 w 1111003"/>
                    <a:gd name="connsiteY392" fmla="*/ 478242 h 1048273"/>
                    <a:gd name="connsiteX393" fmla="*/ 1089045 w 1111003"/>
                    <a:gd name="connsiteY393" fmla="*/ 477687 h 1048273"/>
                    <a:gd name="connsiteX394" fmla="*/ 1087243 w 1111003"/>
                    <a:gd name="connsiteY394" fmla="*/ 476234 h 1048273"/>
                    <a:gd name="connsiteX395" fmla="*/ 1090430 w 1111003"/>
                    <a:gd name="connsiteY395" fmla="*/ 474087 h 1048273"/>
                    <a:gd name="connsiteX396" fmla="*/ 1093684 w 1111003"/>
                    <a:gd name="connsiteY396" fmla="*/ 472769 h 1048273"/>
                    <a:gd name="connsiteX397" fmla="*/ 1093132 w 1111003"/>
                    <a:gd name="connsiteY397" fmla="*/ 471106 h 1048273"/>
                    <a:gd name="connsiteX398" fmla="*/ 1089596 w 1111003"/>
                    <a:gd name="connsiteY398" fmla="*/ 469789 h 1048273"/>
                    <a:gd name="connsiteX399" fmla="*/ 1088906 w 1111003"/>
                    <a:gd name="connsiteY399" fmla="*/ 467296 h 1048273"/>
                    <a:gd name="connsiteX400" fmla="*/ 1087449 w 1111003"/>
                    <a:gd name="connsiteY400" fmla="*/ 467296 h 1048273"/>
                    <a:gd name="connsiteX401" fmla="*/ 1084334 w 1111003"/>
                    <a:gd name="connsiteY401" fmla="*/ 470206 h 1048273"/>
                    <a:gd name="connsiteX402" fmla="*/ 1081147 w 1111003"/>
                    <a:gd name="connsiteY402" fmla="*/ 468336 h 1048273"/>
                    <a:gd name="connsiteX403" fmla="*/ 1078650 w 1111003"/>
                    <a:gd name="connsiteY403" fmla="*/ 465427 h 1048273"/>
                    <a:gd name="connsiteX404" fmla="*/ 1076158 w 1111003"/>
                    <a:gd name="connsiteY404" fmla="*/ 463002 h 1048273"/>
                    <a:gd name="connsiteX405" fmla="*/ 1074150 w 1111003"/>
                    <a:gd name="connsiteY405" fmla="*/ 463625 h 1048273"/>
                    <a:gd name="connsiteX406" fmla="*/ 1070824 w 1111003"/>
                    <a:gd name="connsiteY406" fmla="*/ 463002 h 1048273"/>
                    <a:gd name="connsiteX407" fmla="*/ 1069264 w 1111003"/>
                    <a:gd name="connsiteY407" fmla="*/ 460125 h 1048273"/>
                    <a:gd name="connsiteX408" fmla="*/ 1065109 w 1111003"/>
                    <a:gd name="connsiteY408" fmla="*/ 460125 h 1048273"/>
                    <a:gd name="connsiteX409" fmla="*/ 1063652 w 1111003"/>
                    <a:gd name="connsiteY409" fmla="*/ 456073 h 1048273"/>
                    <a:gd name="connsiteX410" fmla="*/ 1065006 w 1111003"/>
                    <a:gd name="connsiteY410" fmla="*/ 451918 h 1048273"/>
                    <a:gd name="connsiteX411" fmla="*/ 1061990 w 1111003"/>
                    <a:gd name="connsiteY411" fmla="*/ 451918 h 1048273"/>
                    <a:gd name="connsiteX412" fmla="*/ 1056794 w 1111003"/>
                    <a:gd name="connsiteY412" fmla="*/ 449318 h 1048273"/>
                    <a:gd name="connsiteX413" fmla="*/ 1054096 w 1111003"/>
                    <a:gd name="connsiteY413" fmla="*/ 448175 h 1048273"/>
                    <a:gd name="connsiteX414" fmla="*/ 1053989 w 1111003"/>
                    <a:gd name="connsiteY414" fmla="*/ 444333 h 1048273"/>
                    <a:gd name="connsiteX415" fmla="*/ 1048484 w 1111003"/>
                    <a:gd name="connsiteY415" fmla="*/ 444333 h 1048273"/>
                    <a:gd name="connsiteX416" fmla="*/ 1048274 w 1111003"/>
                    <a:gd name="connsiteY416" fmla="*/ 436955 h 1048273"/>
                    <a:gd name="connsiteX417" fmla="*/ 1050456 w 1111003"/>
                    <a:gd name="connsiteY417" fmla="*/ 437682 h 1048273"/>
                    <a:gd name="connsiteX418" fmla="*/ 1051913 w 1111003"/>
                    <a:gd name="connsiteY418" fmla="*/ 437475 h 1048273"/>
                    <a:gd name="connsiteX419" fmla="*/ 1054925 w 1111003"/>
                    <a:gd name="connsiteY419" fmla="*/ 433836 h 1048273"/>
                    <a:gd name="connsiteX420" fmla="*/ 1052326 w 1111003"/>
                    <a:gd name="connsiteY420" fmla="*/ 430201 h 1048273"/>
                    <a:gd name="connsiteX421" fmla="*/ 1053679 w 1111003"/>
                    <a:gd name="connsiteY421" fmla="*/ 429161 h 1048273"/>
                    <a:gd name="connsiteX422" fmla="*/ 1053469 w 1111003"/>
                    <a:gd name="connsiteY422" fmla="*/ 427395 h 1048273"/>
                    <a:gd name="connsiteX423" fmla="*/ 1050976 w 1111003"/>
                    <a:gd name="connsiteY423" fmla="*/ 427395 h 1048273"/>
                    <a:gd name="connsiteX424" fmla="*/ 1047444 w 1111003"/>
                    <a:gd name="connsiteY424" fmla="*/ 424795 h 1048273"/>
                    <a:gd name="connsiteX425" fmla="*/ 1048484 w 1111003"/>
                    <a:gd name="connsiteY425" fmla="*/ 422823 h 1048273"/>
                    <a:gd name="connsiteX426" fmla="*/ 1047754 w 1111003"/>
                    <a:gd name="connsiteY426" fmla="*/ 420537 h 1048273"/>
                    <a:gd name="connsiteX427" fmla="*/ 1044118 w 1111003"/>
                    <a:gd name="connsiteY427" fmla="*/ 420537 h 1048273"/>
                    <a:gd name="connsiteX428" fmla="*/ 1043912 w 1111003"/>
                    <a:gd name="connsiteY428" fmla="*/ 419394 h 1048273"/>
                    <a:gd name="connsiteX429" fmla="*/ 1048897 w 1111003"/>
                    <a:gd name="connsiteY429" fmla="*/ 416794 h 1048273"/>
                    <a:gd name="connsiteX430" fmla="*/ 1048067 w 1111003"/>
                    <a:gd name="connsiteY430" fmla="*/ 412429 h 1048273"/>
                    <a:gd name="connsiteX431" fmla="*/ 1044325 w 1111003"/>
                    <a:gd name="connsiteY431" fmla="*/ 410770 h 1048273"/>
                    <a:gd name="connsiteX432" fmla="*/ 1042975 w 1111003"/>
                    <a:gd name="connsiteY432" fmla="*/ 407964 h 1048273"/>
                    <a:gd name="connsiteX433" fmla="*/ 1038090 w 1111003"/>
                    <a:gd name="connsiteY433" fmla="*/ 409210 h 1048273"/>
                    <a:gd name="connsiteX434" fmla="*/ 1038193 w 1111003"/>
                    <a:gd name="connsiteY434" fmla="*/ 407027 h 1048273"/>
                    <a:gd name="connsiteX435" fmla="*/ 1041729 w 1111003"/>
                    <a:gd name="connsiteY435" fmla="*/ 403804 h 1048273"/>
                    <a:gd name="connsiteX436" fmla="*/ 1041209 w 1111003"/>
                    <a:gd name="connsiteY436" fmla="*/ 401312 h 1048273"/>
                    <a:gd name="connsiteX437" fmla="*/ 1039340 w 1111003"/>
                    <a:gd name="connsiteY437" fmla="*/ 401312 h 1048273"/>
                    <a:gd name="connsiteX438" fmla="*/ 1032585 w 1111003"/>
                    <a:gd name="connsiteY438" fmla="*/ 404221 h 1048273"/>
                    <a:gd name="connsiteX439" fmla="*/ 1034038 w 1111003"/>
                    <a:gd name="connsiteY439" fmla="*/ 401935 h 1048273"/>
                    <a:gd name="connsiteX440" fmla="*/ 1039340 w 1111003"/>
                    <a:gd name="connsiteY440" fmla="*/ 397677 h 1048273"/>
                    <a:gd name="connsiteX441" fmla="*/ 1038820 w 1111003"/>
                    <a:gd name="connsiteY441" fmla="*/ 394557 h 1048273"/>
                    <a:gd name="connsiteX442" fmla="*/ 1036534 w 1111003"/>
                    <a:gd name="connsiteY442" fmla="*/ 391025 h 1048273"/>
                    <a:gd name="connsiteX443" fmla="*/ 1031855 w 1111003"/>
                    <a:gd name="connsiteY443" fmla="*/ 391025 h 1048273"/>
                    <a:gd name="connsiteX444" fmla="*/ 1031855 w 1111003"/>
                    <a:gd name="connsiteY444" fmla="*/ 388322 h 1048273"/>
                    <a:gd name="connsiteX445" fmla="*/ 1033208 w 1111003"/>
                    <a:gd name="connsiteY445" fmla="*/ 386659 h 1048273"/>
                    <a:gd name="connsiteX446" fmla="*/ 1032271 w 1111003"/>
                    <a:gd name="connsiteY446" fmla="*/ 385207 h 1048273"/>
                    <a:gd name="connsiteX447" fmla="*/ 1030609 w 1111003"/>
                    <a:gd name="connsiteY447" fmla="*/ 384373 h 1048273"/>
                    <a:gd name="connsiteX448" fmla="*/ 1031232 w 1111003"/>
                    <a:gd name="connsiteY448" fmla="*/ 380841 h 1048273"/>
                    <a:gd name="connsiteX449" fmla="*/ 1026763 w 1111003"/>
                    <a:gd name="connsiteY449" fmla="*/ 377829 h 1048273"/>
                    <a:gd name="connsiteX450" fmla="*/ 1026350 w 1111003"/>
                    <a:gd name="connsiteY450" fmla="*/ 372737 h 1048273"/>
                    <a:gd name="connsiteX451" fmla="*/ 1023854 w 1111003"/>
                    <a:gd name="connsiteY451" fmla="*/ 371487 h 1048273"/>
                    <a:gd name="connsiteX452" fmla="*/ 1023544 w 1111003"/>
                    <a:gd name="connsiteY452" fmla="*/ 365359 h 1048273"/>
                    <a:gd name="connsiteX453" fmla="*/ 1021361 w 1111003"/>
                    <a:gd name="connsiteY453" fmla="*/ 364526 h 1048273"/>
                    <a:gd name="connsiteX454" fmla="*/ 1019282 w 1111003"/>
                    <a:gd name="connsiteY454" fmla="*/ 371800 h 1048273"/>
                    <a:gd name="connsiteX455" fmla="*/ 1015543 w 1111003"/>
                    <a:gd name="connsiteY455" fmla="*/ 375852 h 1048273"/>
                    <a:gd name="connsiteX456" fmla="*/ 1015543 w 1111003"/>
                    <a:gd name="connsiteY456" fmla="*/ 379385 h 1048273"/>
                    <a:gd name="connsiteX457" fmla="*/ 1016583 w 1111003"/>
                    <a:gd name="connsiteY457" fmla="*/ 381568 h 1048273"/>
                    <a:gd name="connsiteX458" fmla="*/ 1015646 w 1111003"/>
                    <a:gd name="connsiteY458" fmla="*/ 383024 h 1048273"/>
                    <a:gd name="connsiteX459" fmla="*/ 1015333 w 1111003"/>
                    <a:gd name="connsiteY459" fmla="*/ 386453 h 1048273"/>
                    <a:gd name="connsiteX460" fmla="*/ 1012737 w 1111003"/>
                    <a:gd name="connsiteY460" fmla="*/ 386140 h 1048273"/>
                    <a:gd name="connsiteX461" fmla="*/ 1012424 w 1111003"/>
                    <a:gd name="connsiteY461" fmla="*/ 388219 h 1048273"/>
                    <a:gd name="connsiteX462" fmla="*/ 1013567 w 1111003"/>
                    <a:gd name="connsiteY462" fmla="*/ 390192 h 1048273"/>
                    <a:gd name="connsiteX463" fmla="*/ 1009828 w 1111003"/>
                    <a:gd name="connsiteY463" fmla="*/ 393208 h 1048273"/>
                    <a:gd name="connsiteX464" fmla="*/ 1009515 w 1111003"/>
                    <a:gd name="connsiteY464" fmla="*/ 397050 h 1048273"/>
                    <a:gd name="connsiteX465" fmla="*/ 1006292 w 1111003"/>
                    <a:gd name="connsiteY465" fmla="*/ 394454 h 1048273"/>
                    <a:gd name="connsiteX466" fmla="*/ 1003800 w 1111003"/>
                    <a:gd name="connsiteY466" fmla="*/ 399963 h 1048273"/>
                    <a:gd name="connsiteX467" fmla="*/ 992993 w 1111003"/>
                    <a:gd name="connsiteY467" fmla="*/ 407547 h 1048273"/>
                    <a:gd name="connsiteX468" fmla="*/ 991433 w 1111003"/>
                    <a:gd name="connsiteY468" fmla="*/ 404324 h 1048273"/>
                    <a:gd name="connsiteX469" fmla="*/ 990393 w 1111003"/>
                    <a:gd name="connsiteY469" fmla="*/ 400272 h 1048273"/>
                    <a:gd name="connsiteX470" fmla="*/ 987484 w 1111003"/>
                    <a:gd name="connsiteY470" fmla="*/ 402141 h 1048273"/>
                    <a:gd name="connsiteX471" fmla="*/ 986551 w 1111003"/>
                    <a:gd name="connsiteY471" fmla="*/ 397986 h 1048273"/>
                    <a:gd name="connsiteX472" fmla="*/ 983123 w 1111003"/>
                    <a:gd name="connsiteY472" fmla="*/ 393517 h 1048273"/>
                    <a:gd name="connsiteX473" fmla="*/ 978134 w 1111003"/>
                    <a:gd name="connsiteY473" fmla="*/ 393517 h 1048273"/>
                    <a:gd name="connsiteX474" fmla="*/ 975225 w 1111003"/>
                    <a:gd name="connsiteY474" fmla="*/ 395700 h 1048273"/>
                    <a:gd name="connsiteX475" fmla="*/ 973459 w 1111003"/>
                    <a:gd name="connsiteY475" fmla="*/ 395907 h 1048273"/>
                    <a:gd name="connsiteX476" fmla="*/ 970859 w 1111003"/>
                    <a:gd name="connsiteY476" fmla="*/ 397780 h 1048273"/>
                    <a:gd name="connsiteX477" fmla="*/ 968779 w 1111003"/>
                    <a:gd name="connsiteY477" fmla="*/ 394351 h 1048273"/>
                    <a:gd name="connsiteX478" fmla="*/ 971796 w 1111003"/>
                    <a:gd name="connsiteY478" fmla="*/ 390505 h 1048273"/>
                    <a:gd name="connsiteX479" fmla="*/ 973979 w 1111003"/>
                    <a:gd name="connsiteY479" fmla="*/ 393414 h 1048273"/>
                    <a:gd name="connsiteX480" fmla="*/ 978134 w 1111003"/>
                    <a:gd name="connsiteY480" fmla="*/ 388842 h 1048273"/>
                    <a:gd name="connsiteX481" fmla="*/ 976888 w 1111003"/>
                    <a:gd name="connsiteY481" fmla="*/ 387283 h 1048273"/>
                    <a:gd name="connsiteX482" fmla="*/ 971693 w 1111003"/>
                    <a:gd name="connsiteY482" fmla="*/ 384373 h 1048273"/>
                    <a:gd name="connsiteX483" fmla="*/ 973768 w 1111003"/>
                    <a:gd name="connsiteY483" fmla="*/ 377202 h 1048273"/>
                    <a:gd name="connsiteX484" fmla="*/ 971796 w 1111003"/>
                    <a:gd name="connsiteY484" fmla="*/ 372630 h 1048273"/>
                    <a:gd name="connsiteX485" fmla="*/ 967847 w 1111003"/>
                    <a:gd name="connsiteY485" fmla="*/ 371280 h 1048273"/>
                    <a:gd name="connsiteX486" fmla="*/ 973042 w 1111003"/>
                    <a:gd name="connsiteY486" fmla="*/ 368995 h 1048273"/>
                    <a:gd name="connsiteX487" fmla="*/ 972728 w 1111003"/>
                    <a:gd name="connsiteY487" fmla="*/ 367022 h 1048273"/>
                    <a:gd name="connsiteX488" fmla="*/ 971693 w 1111003"/>
                    <a:gd name="connsiteY488" fmla="*/ 363799 h 1048273"/>
                    <a:gd name="connsiteX489" fmla="*/ 972728 w 1111003"/>
                    <a:gd name="connsiteY489" fmla="*/ 357564 h 1048273"/>
                    <a:gd name="connsiteX490" fmla="*/ 975225 w 1111003"/>
                    <a:gd name="connsiteY490" fmla="*/ 354239 h 1048273"/>
                    <a:gd name="connsiteX491" fmla="*/ 973871 w 1111003"/>
                    <a:gd name="connsiteY491" fmla="*/ 351226 h 1048273"/>
                    <a:gd name="connsiteX492" fmla="*/ 970030 w 1111003"/>
                    <a:gd name="connsiteY492" fmla="*/ 355382 h 1048273"/>
                    <a:gd name="connsiteX493" fmla="*/ 968367 w 1111003"/>
                    <a:gd name="connsiteY493" fmla="*/ 353929 h 1048273"/>
                    <a:gd name="connsiteX494" fmla="*/ 968260 w 1111003"/>
                    <a:gd name="connsiteY494" fmla="*/ 351226 h 1048273"/>
                    <a:gd name="connsiteX495" fmla="*/ 964104 w 1111003"/>
                    <a:gd name="connsiteY495" fmla="*/ 351226 h 1048273"/>
                    <a:gd name="connsiteX496" fmla="*/ 957663 w 1111003"/>
                    <a:gd name="connsiteY496" fmla="*/ 349460 h 1048273"/>
                    <a:gd name="connsiteX497" fmla="*/ 951948 w 1111003"/>
                    <a:gd name="connsiteY497" fmla="*/ 345301 h 1048273"/>
                    <a:gd name="connsiteX498" fmla="*/ 952258 w 1111003"/>
                    <a:gd name="connsiteY498" fmla="*/ 338550 h 1048273"/>
                    <a:gd name="connsiteX499" fmla="*/ 949142 w 1111003"/>
                    <a:gd name="connsiteY499" fmla="*/ 338550 h 1048273"/>
                    <a:gd name="connsiteX500" fmla="*/ 948416 w 1111003"/>
                    <a:gd name="connsiteY500" fmla="*/ 335740 h 1048273"/>
                    <a:gd name="connsiteX501" fmla="*/ 945816 w 1111003"/>
                    <a:gd name="connsiteY501" fmla="*/ 333042 h 1048273"/>
                    <a:gd name="connsiteX502" fmla="*/ 941661 w 1111003"/>
                    <a:gd name="connsiteY502" fmla="*/ 329299 h 1048273"/>
                    <a:gd name="connsiteX503" fmla="*/ 940308 w 1111003"/>
                    <a:gd name="connsiteY503" fmla="*/ 327013 h 1048273"/>
                    <a:gd name="connsiteX504" fmla="*/ 937712 w 1111003"/>
                    <a:gd name="connsiteY504" fmla="*/ 323794 h 1048273"/>
                    <a:gd name="connsiteX505" fmla="*/ 932517 w 1111003"/>
                    <a:gd name="connsiteY505" fmla="*/ 321092 h 1048273"/>
                    <a:gd name="connsiteX506" fmla="*/ 930437 w 1111003"/>
                    <a:gd name="connsiteY506" fmla="*/ 321818 h 1048273"/>
                    <a:gd name="connsiteX507" fmla="*/ 923579 w 1111003"/>
                    <a:gd name="connsiteY507" fmla="*/ 326493 h 1048273"/>
                    <a:gd name="connsiteX508" fmla="*/ 915682 w 1111003"/>
                    <a:gd name="connsiteY508" fmla="*/ 325247 h 1048273"/>
                    <a:gd name="connsiteX509" fmla="*/ 907264 w 1111003"/>
                    <a:gd name="connsiteY509" fmla="*/ 322755 h 1048273"/>
                    <a:gd name="connsiteX510" fmla="*/ 901930 w 1111003"/>
                    <a:gd name="connsiteY510" fmla="*/ 321092 h 1048273"/>
                    <a:gd name="connsiteX511" fmla="*/ 897497 w 1111003"/>
                    <a:gd name="connsiteY511" fmla="*/ 318909 h 1048273"/>
                    <a:gd name="connsiteX512" fmla="*/ 894588 w 1111003"/>
                    <a:gd name="connsiteY512" fmla="*/ 318909 h 1048273"/>
                    <a:gd name="connsiteX513" fmla="*/ 889496 w 1111003"/>
                    <a:gd name="connsiteY513" fmla="*/ 324727 h 1048273"/>
                    <a:gd name="connsiteX514" fmla="*/ 889599 w 1111003"/>
                    <a:gd name="connsiteY514" fmla="*/ 330236 h 1048273"/>
                    <a:gd name="connsiteX515" fmla="*/ 891159 w 1111003"/>
                    <a:gd name="connsiteY515" fmla="*/ 335534 h 1048273"/>
                    <a:gd name="connsiteX516" fmla="*/ 893548 w 1111003"/>
                    <a:gd name="connsiteY516" fmla="*/ 340106 h 1048273"/>
                    <a:gd name="connsiteX517" fmla="*/ 892718 w 1111003"/>
                    <a:gd name="connsiteY517" fmla="*/ 342705 h 1048273"/>
                    <a:gd name="connsiteX518" fmla="*/ 893651 w 1111003"/>
                    <a:gd name="connsiteY518" fmla="*/ 346238 h 1048273"/>
                    <a:gd name="connsiteX519" fmla="*/ 892718 w 1111003"/>
                    <a:gd name="connsiteY519" fmla="*/ 349873 h 1048273"/>
                    <a:gd name="connsiteX520" fmla="*/ 889393 w 1111003"/>
                    <a:gd name="connsiteY520" fmla="*/ 355588 h 1048273"/>
                    <a:gd name="connsiteX521" fmla="*/ 893861 w 1111003"/>
                    <a:gd name="connsiteY521" fmla="*/ 355902 h 1048273"/>
                    <a:gd name="connsiteX522" fmla="*/ 893445 w 1111003"/>
                    <a:gd name="connsiteY522" fmla="*/ 360160 h 1048273"/>
                    <a:gd name="connsiteX523" fmla="*/ 895211 w 1111003"/>
                    <a:gd name="connsiteY523" fmla="*/ 366708 h 1048273"/>
                    <a:gd name="connsiteX524" fmla="*/ 896977 w 1111003"/>
                    <a:gd name="connsiteY524" fmla="*/ 371800 h 1048273"/>
                    <a:gd name="connsiteX525" fmla="*/ 896874 w 1111003"/>
                    <a:gd name="connsiteY525" fmla="*/ 376059 h 1048273"/>
                    <a:gd name="connsiteX526" fmla="*/ 892925 w 1111003"/>
                    <a:gd name="connsiteY526" fmla="*/ 378349 h 1048273"/>
                    <a:gd name="connsiteX527" fmla="*/ 892718 w 1111003"/>
                    <a:gd name="connsiteY527" fmla="*/ 385830 h 1048273"/>
                    <a:gd name="connsiteX528" fmla="*/ 885444 w 1111003"/>
                    <a:gd name="connsiteY528" fmla="*/ 394037 h 1048273"/>
                    <a:gd name="connsiteX529" fmla="*/ 885547 w 1111003"/>
                    <a:gd name="connsiteY529" fmla="*/ 397677 h 1048273"/>
                    <a:gd name="connsiteX530" fmla="*/ 888353 w 1111003"/>
                    <a:gd name="connsiteY530" fmla="*/ 400792 h 1048273"/>
                    <a:gd name="connsiteX531" fmla="*/ 894274 w 1111003"/>
                    <a:gd name="connsiteY531" fmla="*/ 404221 h 1048273"/>
                    <a:gd name="connsiteX532" fmla="*/ 898433 w 1111003"/>
                    <a:gd name="connsiteY532" fmla="*/ 408587 h 1048273"/>
                    <a:gd name="connsiteX533" fmla="*/ 901930 w 1111003"/>
                    <a:gd name="connsiteY533" fmla="*/ 415028 h 1048273"/>
                    <a:gd name="connsiteX534" fmla="*/ 904561 w 1111003"/>
                    <a:gd name="connsiteY534" fmla="*/ 424184 h 1048273"/>
                    <a:gd name="connsiteX535" fmla="*/ 905291 w 1111003"/>
                    <a:gd name="connsiteY535" fmla="*/ 437162 h 1048273"/>
                    <a:gd name="connsiteX536" fmla="*/ 904252 w 1111003"/>
                    <a:gd name="connsiteY536" fmla="*/ 442877 h 1048273"/>
                    <a:gd name="connsiteX537" fmla="*/ 901029 w 1111003"/>
                    <a:gd name="connsiteY537" fmla="*/ 449735 h 1048273"/>
                    <a:gd name="connsiteX538" fmla="*/ 896251 w 1111003"/>
                    <a:gd name="connsiteY538" fmla="*/ 456906 h 1048273"/>
                    <a:gd name="connsiteX539" fmla="*/ 888353 w 1111003"/>
                    <a:gd name="connsiteY539" fmla="*/ 462621 h 1048273"/>
                    <a:gd name="connsiteX540" fmla="*/ 880145 w 1111003"/>
                    <a:gd name="connsiteY540" fmla="*/ 467296 h 1048273"/>
                    <a:gd name="connsiteX541" fmla="*/ 874843 w 1111003"/>
                    <a:gd name="connsiteY541" fmla="*/ 470519 h 1048273"/>
                    <a:gd name="connsiteX542" fmla="*/ 876403 w 1111003"/>
                    <a:gd name="connsiteY542" fmla="*/ 475401 h 1048273"/>
                    <a:gd name="connsiteX543" fmla="*/ 880558 w 1111003"/>
                    <a:gd name="connsiteY543" fmla="*/ 480596 h 1048273"/>
                    <a:gd name="connsiteX544" fmla="*/ 881078 w 1111003"/>
                    <a:gd name="connsiteY544" fmla="*/ 490156 h 1048273"/>
                    <a:gd name="connsiteX545" fmla="*/ 881598 w 1111003"/>
                    <a:gd name="connsiteY545" fmla="*/ 498781 h 1048273"/>
                    <a:gd name="connsiteX546" fmla="*/ 883054 w 1111003"/>
                    <a:gd name="connsiteY546" fmla="*/ 504603 h 1048273"/>
                    <a:gd name="connsiteX547" fmla="*/ 886067 w 1111003"/>
                    <a:gd name="connsiteY547" fmla="*/ 507718 h 1048273"/>
                    <a:gd name="connsiteX548" fmla="*/ 884610 w 1111003"/>
                    <a:gd name="connsiteY548" fmla="*/ 513536 h 1048273"/>
                    <a:gd name="connsiteX549" fmla="*/ 881598 w 1111003"/>
                    <a:gd name="connsiteY549" fmla="*/ 518628 h 1048273"/>
                    <a:gd name="connsiteX550" fmla="*/ 883570 w 1111003"/>
                    <a:gd name="connsiteY550" fmla="*/ 522994 h 1048273"/>
                    <a:gd name="connsiteX551" fmla="*/ 881392 w 1111003"/>
                    <a:gd name="connsiteY551" fmla="*/ 526109 h 1048273"/>
                    <a:gd name="connsiteX552" fmla="*/ 878689 w 1111003"/>
                    <a:gd name="connsiteY552" fmla="*/ 522474 h 1048273"/>
                    <a:gd name="connsiteX553" fmla="*/ 875573 w 1111003"/>
                    <a:gd name="connsiteY553" fmla="*/ 520501 h 1048273"/>
                    <a:gd name="connsiteX554" fmla="*/ 872763 w 1111003"/>
                    <a:gd name="connsiteY554" fmla="*/ 527983 h 1048273"/>
                    <a:gd name="connsiteX555" fmla="*/ 867985 w 1111003"/>
                    <a:gd name="connsiteY555" fmla="*/ 526006 h 1048273"/>
                    <a:gd name="connsiteX556" fmla="*/ 864870 w 1111003"/>
                    <a:gd name="connsiteY556" fmla="*/ 521851 h 1048273"/>
                    <a:gd name="connsiteX557" fmla="*/ 864036 w 1111003"/>
                    <a:gd name="connsiteY557" fmla="*/ 518628 h 1048273"/>
                    <a:gd name="connsiteX558" fmla="*/ 859671 w 1111003"/>
                    <a:gd name="connsiteY558" fmla="*/ 514370 h 1048273"/>
                    <a:gd name="connsiteX559" fmla="*/ 854372 w 1111003"/>
                    <a:gd name="connsiteY559" fmla="*/ 509798 h 1048273"/>
                    <a:gd name="connsiteX560" fmla="*/ 853646 w 1111003"/>
                    <a:gd name="connsiteY560" fmla="*/ 506575 h 1048273"/>
                    <a:gd name="connsiteX561" fmla="*/ 847617 w 1111003"/>
                    <a:gd name="connsiteY561" fmla="*/ 499300 h 1048273"/>
                    <a:gd name="connsiteX562" fmla="*/ 847617 w 1111003"/>
                    <a:gd name="connsiteY562" fmla="*/ 494625 h 1048273"/>
                    <a:gd name="connsiteX563" fmla="*/ 849074 w 1111003"/>
                    <a:gd name="connsiteY563" fmla="*/ 491300 h 1048273"/>
                    <a:gd name="connsiteX564" fmla="*/ 848971 w 1111003"/>
                    <a:gd name="connsiteY564" fmla="*/ 483612 h 1048273"/>
                    <a:gd name="connsiteX565" fmla="*/ 846371 w 1111003"/>
                    <a:gd name="connsiteY565" fmla="*/ 477897 h 1048273"/>
                    <a:gd name="connsiteX566" fmla="*/ 846685 w 1111003"/>
                    <a:gd name="connsiteY566" fmla="*/ 474258 h 1048273"/>
                    <a:gd name="connsiteX567" fmla="*/ 847828 w 1111003"/>
                    <a:gd name="connsiteY567" fmla="*/ 469686 h 1048273"/>
                    <a:gd name="connsiteX568" fmla="*/ 847725 w 1111003"/>
                    <a:gd name="connsiteY568" fmla="*/ 463554 h 1048273"/>
                    <a:gd name="connsiteX569" fmla="*/ 844188 w 1111003"/>
                    <a:gd name="connsiteY569" fmla="*/ 461891 h 1048273"/>
                    <a:gd name="connsiteX570" fmla="*/ 832655 w 1111003"/>
                    <a:gd name="connsiteY570" fmla="*/ 460335 h 1048273"/>
                    <a:gd name="connsiteX571" fmla="*/ 820705 w 1111003"/>
                    <a:gd name="connsiteY571" fmla="*/ 461268 h 1048273"/>
                    <a:gd name="connsiteX572" fmla="*/ 815300 w 1111003"/>
                    <a:gd name="connsiteY572" fmla="*/ 455970 h 1048273"/>
                    <a:gd name="connsiteX573" fmla="*/ 809898 w 1111003"/>
                    <a:gd name="connsiteY573" fmla="*/ 452644 h 1048273"/>
                    <a:gd name="connsiteX574" fmla="*/ 805430 w 1111003"/>
                    <a:gd name="connsiteY574" fmla="*/ 451711 h 1048273"/>
                    <a:gd name="connsiteX575" fmla="*/ 798155 w 1111003"/>
                    <a:gd name="connsiteY575" fmla="*/ 446929 h 1048273"/>
                    <a:gd name="connsiteX576" fmla="*/ 794416 w 1111003"/>
                    <a:gd name="connsiteY576" fmla="*/ 446512 h 1048273"/>
                    <a:gd name="connsiteX577" fmla="*/ 793377 w 1111003"/>
                    <a:gd name="connsiteY577" fmla="*/ 442774 h 1048273"/>
                    <a:gd name="connsiteX578" fmla="*/ 786622 w 1111003"/>
                    <a:gd name="connsiteY578" fmla="*/ 436539 h 1048273"/>
                    <a:gd name="connsiteX579" fmla="*/ 781010 w 1111003"/>
                    <a:gd name="connsiteY579" fmla="*/ 432276 h 1048273"/>
                    <a:gd name="connsiteX580" fmla="*/ 772803 w 1111003"/>
                    <a:gd name="connsiteY580" fmla="*/ 430407 h 1048273"/>
                    <a:gd name="connsiteX581" fmla="*/ 766877 w 1111003"/>
                    <a:gd name="connsiteY581" fmla="*/ 426148 h 1048273"/>
                    <a:gd name="connsiteX582" fmla="*/ 760539 w 1111003"/>
                    <a:gd name="connsiteY582" fmla="*/ 424898 h 1048273"/>
                    <a:gd name="connsiteX583" fmla="*/ 753681 w 1111003"/>
                    <a:gd name="connsiteY583" fmla="*/ 427498 h 1048273"/>
                    <a:gd name="connsiteX584" fmla="*/ 746200 w 1111003"/>
                    <a:gd name="connsiteY584" fmla="*/ 429784 h 1048273"/>
                    <a:gd name="connsiteX585" fmla="*/ 744743 w 1111003"/>
                    <a:gd name="connsiteY585" fmla="*/ 427081 h 1048273"/>
                    <a:gd name="connsiteX586" fmla="*/ 747446 w 1111003"/>
                    <a:gd name="connsiteY586" fmla="*/ 422509 h 1048273"/>
                    <a:gd name="connsiteX587" fmla="*/ 745577 w 1111003"/>
                    <a:gd name="connsiteY587" fmla="*/ 415651 h 1048273"/>
                    <a:gd name="connsiteX588" fmla="*/ 742874 w 1111003"/>
                    <a:gd name="connsiteY588" fmla="*/ 407964 h 1048273"/>
                    <a:gd name="connsiteX589" fmla="*/ 741211 w 1111003"/>
                    <a:gd name="connsiteY589" fmla="*/ 401209 h 1048273"/>
                    <a:gd name="connsiteX590" fmla="*/ 739652 w 1111003"/>
                    <a:gd name="connsiteY590" fmla="*/ 396014 h 1048273"/>
                    <a:gd name="connsiteX591" fmla="*/ 726872 w 1111003"/>
                    <a:gd name="connsiteY591" fmla="*/ 396117 h 1048273"/>
                    <a:gd name="connsiteX592" fmla="*/ 725313 w 1111003"/>
                    <a:gd name="connsiteY592" fmla="*/ 392894 h 1048273"/>
                    <a:gd name="connsiteX593" fmla="*/ 721364 w 1111003"/>
                    <a:gd name="connsiteY593" fmla="*/ 390088 h 1048273"/>
                    <a:gd name="connsiteX594" fmla="*/ 722300 w 1111003"/>
                    <a:gd name="connsiteY594" fmla="*/ 386659 h 1048273"/>
                    <a:gd name="connsiteX595" fmla="*/ 724999 w 1111003"/>
                    <a:gd name="connsiteY595" fmla="*/ 383024 h 1048273"/>
                    <a:gd name="connsiteX596" fmla="*/ 723130 w 1111003"/>
                    <a:gd name="connsiteY596" fmla="*/ 375436 h 1048273"/>
                    <a:gd name="connsiteX597" fmla="*/ 724376 w 1111003"/>
                    <a:gd name="connsiteY597" fmla="*/ 366605 h 1048273"/>
                    <a:gd name="connsiteX598" fmla="*/ 725832 w 1111003"/>
                    <a:gd name="connsiteY598" fmla="*/ 359331 h 1048273"/>
                    <a:gd name="connsiteX599" fmla="*/ 730301 w 1111003"/>
                    <a:gd name="connsiteY599" fmla="*/ 350496 h 1048273"/>
                    <a:gd name="connsiteX600" fmla="*/ 732901 w 1111003"/>
                    <a:gd name="connsiteY600" fmla="*/ 341146 h 1048273"/>
                    <a:gd name="connsiteX601" fmla="*/ 737473 w 1111003"/>
                    <a:gd name="connsiteY601" fmla="*/ 336367 h 1048273"/>
                    <a:gd name="connsiteX602" fmla="*/ 735393 w 1111003"/>
                    <a:gd name="connsiteY602" fmla="*/ 334288 h 1048273"/>
                    <a:gd name="connsiteX603" fmla="*/ 737056 w 1111003"/>
                    <a:gd name="connsiteY603" fmla="*/ 330132 h 1048273"/>
                    <a:gd name="connsiteX604" fmla="*/ 742874 w 1111003"/>
                    <a:gd name="connsiteY604" fmla="*/ 325870 h 1048273"/>
                    <a:gd name="connsiteX605" fmla="*/ 742045 w 1111003"/>
                    <a:gd name="connsiteY605" fmla="*/ 323064 h 1048273"/>
                    <a:gd name="connsiteX606" fmla="*/ 745577 w 1111003"/>
                    <a:gd name="connsiteY606" fmla="*/ 323794 h 1048273"/>
                    <a:gd name="connsiteX607" fmla="*/ 745887 w 1111003"/>
                    <a:gd name="connsiteY607" fmla="*/ 318909 h 1048273"/>
                    <a:gd name="connsiteX608" fmla="*/ 748796 w 1111003"/>
                    <a:gd name="connsiteY608" fmla="*/ 317869 h 1048273"/>
                    <a:gd name="connsiteX609" fmla="*/ 750875 w 1111003"/>
                    <a:gd name="connsiteY609" fmla="*/ 318595 h 1048273"/>
                    <a:gd name="connsiteX610" fmla="*/ 752121 w 1111003"/>
                    <a:gd name="connsiteY610" fmla="*/ 316932 h 1048273"/>
                    <a:gd name="connsiteX611" fmla="*/ 750355 w 1111003"/>
                    <a:gd name="connsiteY611" fmla="*/ 315686 h 1048273"/>
                    <a:gd name="connsiteX612" fmla="*/ 747863 w 1111003"/>
                    <a:gd name="connsiteY612" fmla="*/ 314960 h 1048273"/>
                    <a:gd name="connsiteX613" fmla="*/ 748903 w 1111003"/>
                    <a:gd name="connsiteY613" fmla="*/ 313194 h 1048273"/>
                    <a:gd name="connsiteX614" fmla="*/ 752121 w 1111003"/>
                    <a:gd name="connsiteY614" fmla="*/ 311634 h 1048273"/>
                    <a:gd name="connsiteX615" fmla="*/ 755761 w 1111003"/>
                    <a:gd name="connsiteY615" fmla="*/ 312360 h 1048273"/>
                    <a:gd name="connsiteX616" fmla="*/ 758463 w 1111003"/>
                    <a:gd name="connsiteY616" fmla="*/ 313194 h 1048273"/>
                    <a:gd name="connsiteX617" fmla="*/ 762202 w 1111003"/>
                    <a:gd name="connsiteY617" fmla="*/ 310594 h 1048273"/>
                    <a:gd name="connsiteX618" fmla="*/ 763968 w 1111003"/>
                    <a:gd name="connsiteY618" fmla="*/ 309039 h 1048273"/>
                    <a:gd name="connsiteX619" fmla="*/ 764694 w 1111003"/>
                    <a:gd name="connsiteY619" fmla="*/ 305296 h 1048273"/>
                    <a:gd name="connsiteX620" fmla="*/ 763865 w 1111003"/>
                    <a:gd name="connsiteY620" fmla="*/ 302177 h 1048273"/>
                    <a:gd name="connsiteX621" fmla="*/ 760436 w 1111003"/>
                    <a:gd name="connsiteY621" fmla="*/ 299268 h 1048273"/>
                    <a:gd name="connsiteX622" fmla="*/ 756384 w 1111003"/>
                    <a:gd name="connsiteY622" fmla="*/ 297085 h 1048273"/>
                    <a:gd name="connsiteX623" fmla="*/ 754407 w 1111003"/>
                    <a:gd name="connsiteY623" fmla="*/ 294803 h 1048273"/>
                    <a:gd name="connsiteX624" fmla="*/ 750875 w 1111003"/>
                    <a:gd name="connsiteY624" fmla="*/ 295529 h 1048273"/>
                    <a:gd name="connsiteX625" fmla="*/ 747863 w 1111003"/>
                    <a:gd name="connsiteY625" fmla="*/ 292306 h 1048273"/>
                    <a:gd name="connsiteX626" fmla="*/ 750046 w 1111003"/>
                    <a:gd name="connsiteY626" fmla="*/ 291267 h 1048273"/>
                    <a:gd name="connsiteX627" fmla="*/ 756971 w 1111003"/>
                    <a:gd name="connsiteY627" fmla="*/ 291786 h 1048273"/>
                    <a:gd name="connsiteX628" fmla="*/ 760333 w 1111003"/>
                    <a:gd name="connsiteY628" fmla="*/ 294906 h 1048273"/>
                    <a:gd name="connsiteX629" fmla="*/ 763448 w 1111003"/>
                    <a:gd name="connsiteY629" fmla="*/ 296255 h 1048273"/>
                    <a:gd name="connsiteX630" fmla="*/ 768540 w 1111003"/>
                    <a:gd name="connsiteY630" fmla="*/ 294803 h 1048273"/>
                    <a:gd name="connsiteX631" fmla="*/ 770826 w 1111003"/>
                    <a:gd name="connsiteY631" fmla="*/ 291267 h 1048273"/>
                    <a:gd name="connsiteX632" fmla="*/ 770203 w 1111003"/>
                    <a:gd name="connsiteY632" fmla="*/ 289088 h 1048273"/>
                    <a:gd name="connsiteX633" fmla="*/ 771866 w 1111003"/>
                    <a:gd name="connsiteY633" fmla="*/ 285968 h 1048273"/>
                    <a:gd name="connsiteX634" fmla="*/ 775608 w 1111003"/>
                    <a:gd name="connsiteY634" fmla="*/ 284409 h 1048273"/>
                    <a:gd name="connsiteX635" fmla="*/ 780907 w 1111003"/>
                    <a:gd name="connsiteY635" fmla="*/ 286071 h 1048273"/>
                    <a:gd name="connsiteX636" fmla="*/ 785788 w 1111003"/>
                    <a:gd name="connsiteY636" fmla="*/ 285552 h 1048273"/>
                    <a:gd name="connsiteX637" fmla="*/ 786415 w 1111003"/>
                    <a:gd name="connsiteY637" fmla="*/ 283369 h 1048273"/>
                    <a:gd name="connsiteX638" fmla="*/ 789741 w 1111003"/>
                    <a:gd name="connsiteY638" fmla="*/ 282436 h 1048273"/>
                    <a:gd name="connsiteX639" fmla="*/ 791817 w 1111003"/>
                    <a:gd name="connsiteY639" fmla="*/ 277551 h 1048273"/>
                    <a:gd name="connsiteX640" fmla="*/ 796806 w 1111003"/>
                    <a:gd name="connsiteY640" fmla="*/ 271526 h 1048273"/>
                    <a:gd name="connsiteX641" fmla="*/ 801171 w 1111003"/>
                    <a:gd name="connsiteY641" fmla="*/ 260509 h 1048273"/>
                    <a:gd name="connsiteX642" fmla="*/ 800131 w 1111003"/>
                    <a:gd name="connsiteY642" fmla="*/ 258743 h 1048273"/>
                    <a:gd name="connsiteX643" fmla="*/ 790987 w 1111003"/>
                    <a:gd name="connsiteY643" fmla="*/ 257913 h 1048273"/>
                    <a:gd name="connsiteX644" fmla="*/ 783713 w 1111003"/>
                    <a:gd name="connsiteY644" fmla="*/ 257913 h 1048273"/>
                    <a:gd name="connsiteX645" fmla="*/ 778518 w 1111003"/>
                    <a:gd name="connsiteY645" fmla="*/ 253548 h 1048273"/>
                    <a:gd name="connsiteX646" fmla="*/ 777061 w 1111003"/>
                    <a:gd name="connsiteY646" fmla="*/ 249912 h 1048273"/>
                    <a:gd name="connsiteX647" fmla="*/ 774255 w 1111003"/>
                    <a:gd name="connsiteY647" fmla="*/ 247416 h 1048273"/>
                    <a:gd name="connsiteX648" fmla="*/ 769580 w 1111003"/>
                    <a:gd name="connsiteY648" fmla="*/ 244197 h 1048273"/>
                    <a:gd name="connsiteX649" fmla="*/ 769060 w 1111003"/>
                    <a:gd name="connsiteY649" fmla="*/ 242638 h 1048273"/>
                    <a:gd name="connsiteX650" fmla="*/ 773632 w 1111003"/>
                    <a:gd name="connsiteY650" fmla="*/ 242638 h 1048273"/>
                    <a:gd name="connsiteX651" fmla="*/ 776232 w 1111003"/>
                    <a:gd name="connsiteY651" fmla="*/ 240455 h 1048273"/>
                    <a:gd name="connsiteX652" fmla="*/ 777791 w 1111003"/>
                    <a:gd name="connsiteY652" fmla="*/ 242947 h 1048273"/>
                    <a:gd name="connsiteX653" fmla="*/ 781633 w 1111003"/>
                    <a:gd name="connsiteY653" fmla="*/ 246066 h 1048273"/>
                    <a:gd name="connsiteX654" fmla="*/ 784959 w 1111003"/>
                    <a:gd name="connsiteY654" fmla="*/ 247210 h 1048273"/>
                    <a:gd name="connsiteX655" fmla="*/ 787868 w 1111003"/>
                    <a:gd name="connsiteY655" fmla="*/ 249912 h 1048273"/>
                    <a:gd name="connsiteX656" fmla="*/ 789428 w 1111003"/>
                    <a:gd name="connsiteY656" fmla="*/ 253341 h 1048273"/>
                    <a:gd name="connsiteX657" fmla="*/ 793273 w 1111003"/>
                    <a:gd name="connsiteY657" fmla="*/ 255524 h 1048273"/>
                    <a:gd name="connsiteX658" fmla="*/ 796389 w 1111003"/>
                    <a:gd name="connsiteY658" fmla="*/ 255417 h 1048273"/>
                    <a:gd name="connsiteX659" fmla="*/ 799818 w 1111003"/>
                    <a:gd name="connsiteY659" fmla="*/ 253964 h 1048273"/>
                    <a:gd name="connsiteX660" fmla="*/ 803144 w 1111003"/>
                    <a:gd name="connsiteY660" fmla="*/ 249912 h 1048273"/>
                    <a:gd name="connsiteX661" fmla="*/ 805636 w 1111003"/>
                    <a:gd name="connsiteY661" fmla="*/ 246376 h 1048273"/>
                    <a:gd name="connsiteX662" fmla="*/ 806470 w 1111003"/>
                    <a:gd name="connsiteY662" fmla="*/ 243261 h 1048273"/>
                    <a:gd name="connsiteX663" fmla="*/ 811351 w 1111003"/>
                    <a:gd name="connsiteY663" fmla="*/ 237962 h 1048273"/>
                    <a:gd name="connsiteX664" fmla="*/ 811458 w 1111003"/>
                    <a:gd name="connsiteY664" fmla="*/ 235569 h 1048273"/>
                    <a:gd name="connsiteX665" fmla="*/ 804287 w 1111003"/>
                    <a:gd name="connsiteY665" fmla="*/ 231311 h 1048273"/>
                    <a:gd name="connsiteX666" fmla="*/ 804080 w 1111003"/>
                    <a:gd name="connsiteY666" fmla="*/ 226008 h 1048273"/>
                    <a:gd name="connsiteX667" fmla="*/ 809692 w 1111003"/>
                    <a:gd name="connsiteY667" fmla="*/ 226008 h 1048273"/>
                    <a:gd name="connsiteX668" fmla="*/ 812601 w 1111003"/>
                    <a:gd name="connsiteY668" fmla="*/ 227259 h 1048273"/>
                    <a:gd name="connsiteX669" fmla="*/ 816237 w 1111003"/>
                    <a:gd name="connsiteY669" fmla="*/ 225179 h 1048273"/>
                    <a:gd name="connsiteX670" fmla="*/ 818626 w 1111003"/>
                    <a:gd name="connsiteY670" fmla="*/ 226322 h 1048273"/>
                    <a:gd name="connsiteX671" fmla="*/ 819876 w 1111003"/>
                    <a:gd name="connsiteY671" fmla="*/ 232454 h 1048273"/>
                    <a:gd name="connsiteX672" fmla="*/ 826524 w 1111003"/>
                    <a:gd name="connsiteY672" fmla="*/ 234533 h 1048273"/>
                    <a:gd name="connsiteX673" fmla="*/ 826317 w 1111003"/>
                    <a:gd name="connsiteY673" fmla="*/ 230997 h 1048273"/>
                    <a:gd name="connsiteX674" fmla="*/ 828397 w 1111003"/>
                    <a:gd name="connsiteY674" fmla="*/ 230894 h 1048273"/>
                    <a:gd name="connsiteX675" fmla="*/ 833485 w 1111003"/>
                    <a:gd name="connsiteY675" fmla="*/ 234426 h 1048273"/>
                    <a:gd name="connsiteX676" fmla="*/ 831199 w 1111003"/>
                    <a:gd name="connsiteY676" fmla="*/ 227671 h 1048273"/>
                    <a:gd name="connsiteX677" fmla="*/ 826940 w 1111003"/>
                    <a:gd name="connsiteY677" fmla="*/ 222687 h 1048273"/>
                    <a:gd name="connsiteX678" fmla="*/ 828913 w 1111003"/>
                    <a:gd name="connsiteY678" fmla="*/ 221024 h 1048273"/>
                    <a:gd name="connsiteX679" fmla="*/ 832655 w 1111003"/>
                    <a:gd name="connsiteY679" fmla="*/ 222790 h 1048273"/>
                    <a:gd name="connsiteX680" fmla="*/ 834318 w 1111003"/>
                    <a:gd name="connsiteY680" fmla="*/ 225699 h 1048273"/>
                    <a:gd name="connsiteX681" fmla="*/ 837227 w 1111003"/>
                    <a:gd name="connsiteY681" fmla="*/ 230271 h 1048273"/>
                    <a:gd name="connsiteX682" fmla="*/ 842633 w 1111003"/>
                    <a:gd name="connsiteY682" fmla="*/ 226528 h 1048273"/>
                    <a:gd name="connsiteX683" fmla="*/ 849074 w 1111003"/>
                    <a:gd name="connsiteY683" fmla="*/ 221024 h 1048273"/>
                    <a:gd name="connsiteX684" fmla="*/ 851360 w 1111003"/>
                    <a:gd name="connsiteY684" fmla="*/ 216035 h 1048273"/>
                    <a:gd name="connsiteX685" fmla="*/ 855412 w 1111003"/>
                    <a:gd name="connsiteY685" fmla="*/ 214166 h 1048273"/>
                    <a:gd name="connsiteX686" fmla="*/ 857178 w 1111003"/>
                    <a:gd name="connsiteY686" fmla="*/ 208554 h 1048273"/>
                    <a:gd name="connsiteX687" fmla="*/ 858218 w 1111003"/>
                    <a:gd name="connsiteY687" fmla="*/ 203148 h 1048273"/>
                    <a:gd name="connsiteX688" fmla="*/ 854063 w 1111003"/>
                    <a:gd name="connsiteY688" fmla="*/ 196501 h 1048273"/>
                    <a:gd name="connsiteX689" fmla="*/ 848971 w 1111003"/>
                    <a:gd name="connsiteY689" fmla="*/ 189536 h 1048273"/>
                    <a:gd name="connsiteX690" fmla="*/ 850423 w 1111003"/>
                    <a:gd name="connsiteY690" fmla="*/ 186420 h 1048273"/>
                    <a:gd name="connsiteX691" fmla="*/ 847828 w 1111003"/>
                    <a:gd name="connsiteY691" fmla="*/ 185174 h 1048273"/>
                    <a:gd name="connsiteX692" fmla="*/ 848137 w 1111003"/>
                    <a:gd name="connsiteY692" fmla="*/ 180705 h 1048273"/>
                    <a:gd name="connsiteX693" fmla="*/ 845022 w 1111003"/>
                    <a:gd name="connsiteY693" fmla="*/ 177689 h 1048273"/>
                    <a:gd name="connsiteX694" fmla="*/ 847931 w 1111003"/>
                    <a:gd name="connsiteY694" fmla="*/ 175510 h 1048273"/>
                    <a:gd name="connsiteX695" fmla="*/ 847725 w 1111003"/>
                    <a:gd name="connsiteY695" fmla="*/ 173430 h 1048273"/>
                    <a:gd name="connsiteX696" fmla="*/ 844292 w 1111003"/>
                    <a:gd name="connsiteY696" fmla="*/ 173430 h 1048273"/>
                    <a:gd name="connsiteX697" fmla="*/ 844399 w 1111003"/>
                    <a:gd name="connsiteY697" fmla="*/ 169065 h 1048273"/>
                    <a:gd name="connsiteX698" fmla="*/ 847617 w 1111003"/>
                    <a:gd name="connsiteY698" fmla="*/ 169065 h 1048273"/>
                    <a:gd name="connsiteX699" fmla="*/ 847617 w 1111003"/>
                    <a:gd name="connsiteY699" fmla="*/ 164286 h 1048273"/>
                    <a:gd name="connsiteX700" fmla="*/ 850943 w 1111003"/>
                    <a:gd name="connsiteY700" fmla="*/ 164286 h 1048273"/>
                    <a:gd name="connsiteX701" fmla="*/ 852086 w 1111003"/>
                    <a:gd name="connsiteY701" fmla="*/ 168858 h 1048273"/>
                    <a:gd name="connsiteX702" fmla="*/ 851777 w 1111003"/>
                    <a:gd name="connsiteY702" fmla="*/ 172287 h 1048273"/>
                    <a:gd name="connsiteX703" fmla="*/ 849280 w 1111003"/>
                    <a:gd name="connsiteY703" fmla="*/ 174260 h 1048273"/>
                    <a:gd name="connsiteX704" fmla="*/ 851566 w 1111003"/>
                    <a:gd name="connsiteY704" fmla="*/ 177379 h 1048273"/>
                    <a:gd name="connsiteX705" fmla="*/ 858008 w 1111003"/>
                    <a:gd name="connsiteY705" fmla="*/ 172184 h 1048273"/>
                    <a:gd name="connsiteX706" fmla="*/ 858738 w 1111003"/>
                    <a:gd name="connsiteY706" fmla="*/ 169795 h 1048273"/>
                    <a:gd name="connsiteX707" fmla="*/ 857904 w 1111003"/>
                    <a:gd name="connsiteY707" fmla="*/ 166989 h 1048273"/>
                    <a:gd name="connsiteX708" fmla="*/ 855103 w 1111003"/>
                    <a:gd name="connsiteY708" fmla="*/ 166156 h 1048273"/>
                    <a:gd name="connsiteX709" fmla="*/ 853436 w 1111003"/>
                    <a:gd name="connsiteY709" fmla="*/ 162830 h 1048273"/>
                    <a:gd name="connsiteX710" fmla="*/ 856349 w 1111003"/>
                    <a:gd name="connsiteY710" fmla="*/ 159921 h 1048273"/>
                    <a:gd name="connsiteX711" fmla="*/ 857904 w 1111003"/>
                    <a:gd name="connsiteY711" fmla="*/ 159921 h 1048273"/>
                    <a:gd name="connsiteX712" fmla="*/ 857389 w 1111003"/>
                    <a:gd name="connsiteY712" fmla="*/ 157012 h 1048273"/>
                    <a:gd name="connsiteX713" fmla="*/ 853126 w 1111003"/>
                    <a:gd name="connsiteY713" fmla="*/ 155972 h 1048273"/>
                    <a:gd name="connsiteX714" fmla="*/ 850114 w 1111003"/>
                    <a:gd name="connsiteY714" fmla="*/ 154936 h 1048273"/>
                    <a:gd name="connsiteX715" fmla="*/ 848137 w 1111003"/>
                    <a:gd name="connsiteY715" fmla="*/ 151297 h 1048273"/>
                    <a:gd name="connsiteX716" fmla="*/ 843256 w 1111003"/>
                    <a:gd name="connsiteY716" fmla="*/ 149427 h 1048273"/>
                    <a:gd name="connsiteX717" fmla="*/ 844292 w 1111003"/>
                    <a:gd name="connsiteY717" fmla="*/ 146411 h 1048273"/>
                    <a:gd name="connsiteX718" fmla="*/ 844188 w 1111003"/>
                    <a:gd name="connsiteY718" fmla="*/ 143609 h 1048273"/>
                    <a:gd name="connsiteX719" fmla="*/ 835878 w 1111003"/>
                    <a:gd name="connsiteY719" fmla="*/ 143609 h 1048273"/>
                    <a:gd name="connsiteX720" fmla="*/ 833695 w 1111003"/>
                    <a:gd name="connsiteY720" fmla="*/ 140387 h 1048273"/>
                    <a:gd name="connsiteX721" fmla="*/ 828706 w 1111003"/>
                    <a:gd name="connsiteY721" fmla="*/ 139244 h 1048273"/>
                    <a:gd name="connsiteX722" fmla="*/ 822055 w 1111003"/>
                    <a:gd name="connsiteY722" fmla="*/ 139244 h 1048273"/>
                    <a:gd name="connsiteX723" fmla="*/ 818626 w 1111003"/>
                    <a:gd name="connsiteY723" fmla="*/ 141010 h 1048273"/>
                    <a:gd name="connsiteX724" fmla="*/ 816550 w 1111003"/>
                    <a:gd name="connsiteY724" fmla="*/ 147868 h 1048273"/>
                    <a:gd name="connsiteX725" fmla="*/ 818419 w 1111003"/>
                    <a:gd name="connsiteY725" fmla="*/ 155766 h 1048273"/>
                    <a:gd name="connsiteX726" fmla="*/ 824238 w 1111003"/>
                    <a:gd name="connsiteY726" fmla="*/ 160234 h 1048273"/>
                    <a:gd name="connsiteX727" fmla="*/ 823821 w 1111003"/>
                    <a:gd name="connsiteY727" fmla="*/ 163973 h 1048273"/>
                    <a:gd name="connsiteX728" fmla="*/ 821952 w 1111003"/>
                    <a:gd name="connsiteY728" fmla="*/ 165116 h 1048273"/>
                    <a:gd name="connsiteX729" fmla="*/ 821848 w 1111003"/>
                    <a:gd name="connsiteY729" fmla="*/ 166882 h 1048273"/>
                    <a:gd name="connsiteX730" fmla="*/ 823614 w 1111003"/>
                    <a:gd name="connsiteY730" fmla="*/ 169275 h 1048273"/>
                    <a:gd name="connsiteX731" fmla="*/ 817276 w 1111003"/>
                    <a:gd name="connsiteY731" fmla="*/ 169275 h 1048273"/>
                    <a:gd name="connsiteX732" fmla="*/ 814784 w 1111003"/>
                    <a:gd name="connsiteY732" fmla="*/ 172494 h 1048273"/>
                    <a:gd name="connsiteX733" fmla="*/ 814054 w 1111003"/>
                    <a:gd name="connsiteY733" fmla="*/ 181015 h 1048273"/>
                    <a:gd name="connsiteX734" fmla="*/ 814157 w 1111003"/>
                    <a:gd name="connsiteY734" fmla="*/ 188393 h 1048273"/>
                    <a:gd name="connsiteX735" fmla="*/ 810835 w 1111003"/>
                    <a:gd name="connsiteY735" fmla="*/ 191718 h 1048273"/>
                    <a:gd name="connsiteX736" fmla="*/ 808236 w 1111003"/>
                    <a:gd name="connsiteY736" fmla="*/ 195147 h 1048273"/>
                    <a:gd name="connsiteX737" fmla="*/ 807093 w 1111003"/>
                    <a:gd name="connsiteY737" fmla="*/ 193278 h 1048273"/>
                    <a:gd name="connsiteX738" fmla="*/ 806989 w 1111003"/>
                    <a:gd name="connsiteY738" fmla="*/ 183614 h 1048273"/>
                    <a:gd name="connsiteX739" fmla="*/ 805636 w 1111003"/>
                    <a:gd name="connsiteY739" fmla="*/ 182368 h 1048273"/>
                    <a:gd name="connsiteX740" fmla="*/ 803560 w 1111003"/>
                    <a:gd name="connsiteY740" fmla="*/ 184757 h 1048273"/>
                    <a:gd name="connsiteX741" fmla="*/ 802207 w 1111003"/>
                    <a:gd name="connsiteY741" fmla="*/ 187873 h 1048273"/>
                    <a:gd name="connsiteX742" fmla="*/ 803350 w 1111003"/>
                    <a:gd name="connsiteY742" fmla="*/ 192861 h 1048273"/>
                    <a:gd name="connsiteX743" fmla="*/ 804600 w 1111003"/>
                    <a:gd name="connsiteY743" fmla="*/ 194838 h 1048273"/>
                    <a:gd name="connsiteX744" fmla="*/ 806573 w 1111003"/>
                    <a:gd name="connsiteY744" fmla="*/ 194838 h 1048273"/>
                    <a:gd name="connsiteX745" fmla="*/ 807299 w 1111003"/>
                    <a:gd name="connsiteY745" fmla="*/ 197124 h 1048273"/>
                    <a:gd name="connsiteX746" fmla="*/ 806779 w 1111003"/>
                    <a:gd name="connsiteY746" fmla="*/ 203879 h 1048273"/>
                    <a:gd name="connsiteX747" fmla="*/ 806156 w 1111003"/>
                    <a:gd name="connsiteY747" fmla="*/ 206577 h 1048273"/>
                    <a:gd name="connsiteX748" fmla="*/ 804703 w 1111003"/>
                    <a:gd name="connsiteY748" fmla="*/ 205331 h 1048273"/>
                    <a:gd name="connsiteX749" fmla="*/ 802937 w 1111003"/>
                    <a:gd name="connsiteY749" fmla="*/ 205022 h 1048273"/>
                    <a:gd name="connsiteX750" fmla="*/ 801274 w 1111003"/>
                    <a:gd name="connsiteY750" fmla="*/ 210006 h 1048273"/>
                    <a:gd name="connsiteX751" fmla="*/ 798155 w 1111003"/>
                    <a:gd name="connsiteY751" fmla="*/ 209383 h 1048273"/>
                    <a:gd name="connsiteX752" fmla="*/ 796389 w 1111003"/>
                    <a:gd name="connsiteY752" fmla="*/ 206057 h 1048273"/>
                    <a:gd name="connsiteX753" fmla="*/ 791400 w 1111003"/>
                    <a:gd name="connsiteY753" fmla="*/ 199199 h 1048273"/>
                    <a:gd name="connsiteX754" fmla="*/ 788491 w 1111003"/>
                    <a:gd name="connsiteY754" fmla="*/ 191925 h 1048273"/>
                    <a:gd name="connsiteX755" fmla="*/ 787348 w 1111003"/>
                    <a:gd name="connsiteY755" fmla="*/ 187353 h 1048273"/>
                    <a:gd name="connsiteX756" fmla="*/ 788701 w 1111003"/>
                    <a:gd name="connsiteY756" fmla="*/ 181328 h 1048273"/>
                    <a:gd name="connsiteX757" fmla="*/ 789741 w 1111003"/>
                    <a:gd name="connsiteY757" fmla="*/ 179145 h 1048273"/>
                    <a:gd name="connsiteX758" fmla="*/ 792857 w 1111003"/>
                    <a:gd name="connsiteY758" fmla="*/ 181848 h 1048273"/>
                    <a:gd name="connsiteX759" fmla="*/ 793063 w 1111003"/>
                    <a:gd name="connsiteY759" fmla="*/ 178316 h 1048273"/>
                    <a:gd name="connsiteX760" fmla="*/ 791817 w 1111003"/>
                    <a:gd name="connsiteY760" fmla="*/ 168962 h 1048273"/>
                    <a:gd name="connsiteX761" fmla="*/ 788491 w 1111003"/>
                    <a:gd name="connsiteY761" fmla="*/ 164600 h 1048273"/>
                    <a:gd name="connsiteX762" fmla="*/ 783193 w 1111003"/>
                    <a:gd name="connsiteY762" fmla="*/ 158881 h 1048273"/>
                    <a:gd name="connsiteX763" fmla="*/ 781427 w 1111003"/>
                    <a:gd name="connsiteY763" fmla="*/ 155452 h 1048273"/>
                    <a:gd name="connsiteX764" fmla="*/ 779661 w 1111003"/>
                    <a:gd name="connsiteY764" fmla="*/ 155662 h 1048273"/>
                    <a:gd name="connsiteX765" fmla="*/ 775501 w 1111003"/>
                    <a:gd name="connsiteY765" fmla="*/ 161687 h 1048273"/>
                    <a:gd name="connsiteX766" fmla="*/ 773112 w 1111003"/>
                    <a:gd name="connsiteY766" fmla="*/ 168442 h 1048273"/>
                    <a:gd name="connsiteX767" fmla="*/ 773112 w 1111003"/>
                    <a:gd name="connsiteY767" fmla="*/ 176443 h 1048273"/>
                    <a:gd name="connsiteX768" fmla="*/ 769893 w 1111003"/>
                    <a:gd name="connsiteY768" fmla="*/ 182781 h 1048273"/>
                    <a:gd name="connsiteX769" fmla="*/ 768540 w 1111003"/>
                    <a:gd name="connsiteY769" fmla="*/ 181951 h 1048273"/>
                    <a:gd name="connsiteX770" fmla="*/ 769060 w 1111003"/>
                    <a:gd name="connsiteY770" fmla="*/ 178625 h 1048273"/>
                    <a:gd name="connsiteX771" fmla="*/ 765528 w 1111003"/>
                    <a:gd name="connsiteY771" fmla="*/ 175820 h 1048273"/>
                    <a:gd name="connsiteX772" fmla="*/ 767607 w 1111003"/>
                    <a:gd name="connsiteY772" fmla="*/ 167092 h 1048273"/>
                    <a:gd name="connsiteX773" fmla="*/ 766568 w 1111003"/>
                    <a:gd name="connsiteY773" fmla="*/ 162830 h 1048273"/>
                    <a:gd name="connsiteX774" fmla="*/ 765111 w 1111003"/>
                    <a:gd name="connsiteY774" fmla="*/ 159921 h 1048273"/>
                    <a:gd name="connsiteX775" fmla="*/ 761996 w 1111003"/>
                    <a:gd name="connsiteY775" fmla="*/ 155972 h 1048273"/>
                    <a:gd name="connsiteX776" fmla="*/ 762928 w 1111003"/>
                    <a:gd name="connsiteY776" fmla="*/ 153583 h 1048273"/>
                    <a:gd name="connsiteX777" fmla="*/ 764694 w 1111003"/>
                    <a:gd name="connsiteY777" fmla="*/ 153896 h 1048273"/>
                    <a:gd name="connsiteX778" fmla="*/ 765837 w 1111003"/>
                    <a:gd name="connsiteY778" fmla="*/ 155142 h 1048273"/>
                    <a:gd name="connsiteX779" fmla="*/ 766568 w 1111003"/>
                    <a:gd name="connsiteY779" fmla="*/ 153376 h 1048273"/>
                    <a:gd name="connsiteX780" fmla="*/ 765008 w 1111003"/>
                    <a:gd name="connsiteY780" fmla="*/ 151503 h 1048273"/>
                    <a:gd name="connsiteX781" fmla="*/ 766048 w 1111003"/>
                    <a:gd name="connsiteY781" fmla="*/ 149947 h 1048273"/>
                    <a:gd name="connsiteX782" fmla="*/ 767814 w 1111003"/>
                    <a:gd name="connsiteY782" fmla="*/ 149844 h 1048273"/>
                    <a:gd name="connsiteX783" fmla="*/ 767917 w 1111003"/>
                    <a:gd name="connsiteY783" fmla="*/ 147971 h 1048273"/>
                    <a:gd name="connsiteX784" fmla="*/ 765111 w 1111003"/>
                    <a:gd name="connsiteY784" fmla="*/ 146622 h 1048273"/>
                    <a:gd name="connsiteX785" fmla="*/ 760956 w 1111003"/>
                    <a:gd name="connsiteY785" fmla="*/ 148074 h 1048273"/>
                    <a:gd name="connsiteX786" fmla="*/ 760333 w 1111003"/>
                    <a:gd name="connsiteY786" fmla="*/ 146828 h 1048273"/>
                    <a:gd name="connsiteX787" fmla="*/ 761996 w 1111003"/>
                    <a:gd name="connsiteY787" fmla="*/ 144542 h 1048273"/>
                    <a:gd name="connsiteX788" fmla="*/ 757424 w 1111003"/>
                    <a:gd name="connsiteY788" fmla="*/ 144129 h 1048273"/>
                    <a:gd name="connsiteX789" fmla="*/ 753578 w 1111003"/>
                    <a:gd name="connsiteY789" fmla="*/ 148181 h 1048273"/>
                    <a:gd name="connsiteX790" fmla="*/ 746200 w 1111003"/>
                    <a:gd name="connsiteY790" fmla="*/ 142050 h 1048273"/>
                    <a:gd name="connsiteX791" fmla="*/ 752435 w 1111003"/>
                    <a:gd name="connsiteY791" fmla="*/ 133318 h 1048273"/>
                    <a:gd name="connsiteX792" fmla="*/ 751915 w 1111003"/>
                    <a:gd name="connsiteY792" fmla="*/ 131346 h 1048273"/>
                    <a:gd name="connsiteX793" fmla="*/ 748173 w 1111003"/>
                    <a:gd name="connsiteY793" fmla="*/ 131346 h 1048273"/>
                    <a:gd name="connsiteX794" fmla="*/ 748276 w 1111003"/>
                    <a:gd name="connsiteY794" fmla="*/ 126980 h 1048273"/>
                    <a:gd name="connsiteX795" fmla="*/ 750978 w 1111003"/>
                    <a:gd name="connsiteY795" fmla="*/ 126980 h 1048273"/>
                    <a:gd name="connsiteX796" fmla="*/ 751292 w 1111003"/>
                    <a:gd name="connsiteY796" fmla="*/ 128643 h 1048273"/>
                    <a:gd name="connsiteX797" fmla="*/ 755138 w 1111003"/>
                    <a:gd name="connsiteY797" fmla="*/ 129163 h 1048273"/>
                    <a:gd name="connsiteX798" fmla="*/ 755447 w 1111003"/>
                    <a:gd name="connsiteY798" fmla="*/ 126151 h 1048273"/>
                    <a:gd name="connsiteX799" fmla="*/ 751601 w 1111003"/>
                    <a:gd name="connsiteY799" fmla="*/ 125528 h 1048273"/>
                    <a:gd name="connsiteX800" fmla="*/ 751498 w 1111003"/>
                    <a:gd name="connsiteY800" fmla="*/ 121682 h 1048273"/>
                    <a:gd name="connsiteX801" fmla="*/ 749315 w 1111003"/>
                    <a:gd name="connsiteY801" fmla="*/ 118253 h 1048273"/>
                    <a:gd name="connsiteX802" fmla="*/ 745783 w 1111003"/>
                    <a:gd name="connsiteY802" fmla="*/ 114510 h 1048273"/>
                    <a:gd name="connsiteX803" fmla="*/ 745577 w 1111003"/>
                    <a:gd name="connsiteY803" fmla="*/ 111704 h 1048273"/>
                    <a:gd name="connsiteX804" fmla="*/ 744224 w 1111003"/>
                    <a:gd name="connsiteY804" fmla="*/ 110252 h 1048273"/>
                    <a:gd name="connsiteX805" fmla="*/ 742148 w 1111003"/>
                    <a:gd name="connsiteY805" fmla="*/ 109418 h 1048273"/>
                    <a:gd name="connsiteX806" fmla="*/ 741938 w 1111003"/>
                    <a:gd name="connsiteY806" fmla="*/ 95286 h 1048273"/>
                    <a:gd name="connsiteX807" fmla="*/ 739652 w 1111003"/>
                    <a:gd name="connsiteY807" fmla="*/ 90507 h 1048273"/>
                    <a:gd name="connsiteX808" fmla="*/ 736223 w 1111003"/>
                    <a:gd name="connsiteY808" fmla="*/ 86142 h 1048273"/>
                    <a:gd name="connsiteX809" fmla="*/ 734250 w 1111003"/>
                    <a:gd name="connsiteY809" fmla="*/ 84066 h 1048273"/>
                    <a:gd name="connsiteX810" fmla="*/ 734147 w 1111003"/>
                    <a:gd name="connsiteY810" fmla="*/ 81467 h 1048273"/>
                    <a:gd name="connsiteX811" fmla="*/ 731234 w 1111003"/>
                    <a:gd name="connsiteY811" fmla="*/ 81467 h 1048273"/>
                    <a:gd name="connsiteX812" fmla="*/ 728535 w 1111003"/>
                    <a:gd name="connsiteY812" fmla="*/ 83233 h 1048273"/>
                    <a:gd name="connsiteX813" fmla="*/ 726039 w 1111003"/>
                    <a:gd name="connsiteY813" fmla="*/ 80323 h 1048273"/>
                    <a:gd name="connsiteX814" fmla="*/ 726662 w 1111003"/>
                    <a:gd name="connsiteY814" fmla="*/ 75335 h 1048273"/>
                    <a:gd name="connsiteX815" fmla="*/ 729158 w 1111003"/>
                    <a:gd name="connsiteY815" fmla="*/ 71596 h 1048273"/>
                    <a:gd name="connsiteX816" fmla="*/ 731754 w 1111003"/>
                    <a:gd name="connsiteY816" fmla="*/ 68477 h 1048273"/>
                    <a:gd name="connsiteX817" fmla="*/ 733833 w 1111003"/>
                    <a:gd name="connsiteY817" fmla="*/ 62452 h 1048273"/>
                    <a:gd name="connsiteX818" fmla="*/ 737262 w 1111003"/>
                    <a:gd name="connsiteY818" fmla="*/ 58190 h 1048273"/>
                    <a:gd name="connsiteX819" fmla="*/ 737366 w 1111003"/>
                    <a:gd name="connsiteY819" fmla="*/ 55801 h 1048273"/>
                    <a:gd name="connsiteX820" fmla="*/ 734457 w 1111003"/>
                    <a:gd name="connsiteY820" fmla="*/ 52268 h 1048273"/>
                    <a:gd name="connsiteX821" fmla="*/ 731028 w 1111003"/>
                    <a:gd name="connsiteY821" fmla="*/ 49669 h 1048273"/>
                    <a:gd name="connsiteX822" fmla="*/ 729885 w 1111003"/>
                    <a:gd name="connsiteY822" fmla="*/ 47593 h 1048273"/>
                    <a:gd name="connsiteX823" fmla="*/ 735913 w 1111003"/>
                    <a:gd name="connsiteY823" fmla="*/ 46450 h 1048273"/>
                    <a:gd name="connsiteX824" fmla="*/ 740691 w 1111003"/>
                    <a:gd name="connsiteY824" fmla="*/ 45617 h 1048273"/>
                    <a:gd name="connsiteX825" fmla="*/ 744954 w 1111003"/>
                    <a:gd name="connsiteY825" fmla="*/ 48113 h 1048273"/>
                    <a:gd name="connsiteX826" fmla="*/ 747760 w 1111003"/>
                    <a:gd name="connsiteY826" fmla="*/ 48736 h 1048273"/>
                    <a:gd name="connsiteX827" fmla="*/ 751082 w 1111003"/>
                    <a:gd name="connsiteY827" fmla="*/ 46863 h 1048273"/>
                    <a:gd name="connsiteX828" fmla="*/ 754098 w 1111003"/>
                    <a:gd name="connsiteY828" fmla="*/ 41981 h 1048273"/>
                    <a:gd name="connsiteX829" fmla="*/ 757630 w 1111003"/>
                    <a:gd name="connsiteY829" fmla="*/ 33460 h 1048273"/>
                    <a:gd name="connsiteX830" fmla="*/ 757527 w 1111003"/>
                    <a:gd name="connsiteY830" fmla="*/ 30341 h 1048273"/>
                    <a:gd name="connsiteX831" fmla="*/ 761682 w 1111003"/>
                    <a:gd name="connsiteY831" fmla="*/ 25459 h 1048273"/>
                    <a:gd name="connsiteX832" fmla="*/ 761996 w 1111003"/>
                    <a:gd name="connsiteY832" fmla="*/ 20471 h 1048273"/>
                    <a:gd name="connsiteX833" fmla="*/ 764591 w 1111003"/>
                    <a:gd name="connsiteY833" fmla="*/ 18602 h 1048273"/>
                    <a:gd name="connsiteX834" fmla="*/ 767500 w 1111003"/>
                    <a:gd name="connsiteY834" fmla="*/ 12470 h 1048273"/>
                    <a:gd name="connsiteX835" fmla="*/ 768540 w 1111003"/>
                    <a:gd name="connsiteY835" fmla="*/ 9458 h 1048273"/>
                    <a:gd name="connsiteX836" fmla="*/ 768231 w 1111003"/>
                    <a:gd name="connsiteY836" fmla="*/ 8418 h 1048273"/>
                    <a:gd name="connsiteX837" fmla="*/ 764488 w 1111003"/>
                    <a:gd name="connsiteY837" fmla="*/ 7481 h 1048273"/>
                    <a:gd name="connsiteX838" fmla="*/ 760333 w 1111003"/>
                    <a:gd name="connsiteY838" fmla="*/ 4886 h 1048273"/>
                    <a:gd name="connsiteX839" fmla="*/ 753475 w 1111003"/>
                    <a:gd name="connsiteY839" fmla="*/ 4886 h 1048273"/>
                    <a:gd name="connsiteX840" fmla="*/ 749315 w 1111003"/>
                    <a:gd name="connsiteY840" fmla="*/ 7378 h 1048273"/>
                    <a:gd name="connsiteX841" fmla="*/ 748692 w 1111003"/>
                    <a:gd name="connsiteY841" fmla="*/ 4886 h 1048273"/>
                    <a:gd name="connsiteX842" fmla="*/ 745887 w 1111003"/>
                    <a:gd name="connsiteY842" fmla="*/ 1246 h 1048273"/>
                    <a:gd name="connsiteX843" fmla="*/ 738719 w 1111003"/>
                    <a:gd name="connsiteY843" fmla="*/ 0 h 1048273"/>
                    <a:gd name="connsiteX844" fmla="*/ 734040 w 1111003"/>
                    <a:gd name="connsiteY844" fmla="*/ 0 h 1048273"/>
                    <a:gd name="connsiteX845" fmla="*/ 727912 w 1111003"/>
                    <a:gd name="connsiteY845" fmla="*/ 2183 h 1048273"/>
                    <a:gd name="connsiteX846" fmla="*/ 721157 w 1111003"/>
                    <a:gd name="connsiteY846" fmla="*/ 5612 h 1048273"/>
                    <a:gd name="connsiteX847" fmla="*/ 720947 w 1111003"/>
                    <a:gd name="connsiteY847" fmla="*/ 9350 h 1048273"/>
                    <a:gd name="connsiteX848" fmla="*/ 722820 w 1111003"/>
                    <a:gd name="connsiteY848" fmla="*/ 12887 h 1048273"/>
                    <a:gd name="connsiteX849" fmla="*/ 724999 w 1111003"/>
                    <a:gd name="connsiteY849" fmla="*/ 18288 h 1048273"/>
                    <a:gd name="connsiteX850" fmla="*/ 722923 w 1111003"/>
                    <a:gd name="connsiteY850" fmla="*/ 18288 h 1048273"/>
                    <a:gd name="connsiteX851" fmla="*/ 718974 w 1111003"/>
                    <a:gd name="connsiteY851" fmla="*/ 14133 h 1048273"/>
                    <a:gd name="connsiteX852" fmla="*/ 716585 w 1111003"/>
                    <a:gd name="connsiteY852" fmla="*/ 15585 h 1048273"/>
                    <a:gd name="connsiteX853" fmla="*/ 716375 w 1111003"/>
                    <a:gd name="connsiteY853" fmla="*/ 23380 h 1048273"/>
                    <a:gd name="connsiteX854" fmla="*/ 717208 w 1111003"/>
                    <a:gd name="connsiteY854" fmla="*/ 32004 h 1048273"/>
                    <a:gd name="connsiteX855" fmla="*/ 716272 w 1111003"/>
                    <a:gd name="connsiteY855" fmla="*/ 41045 h 1048273"/>
                    <a:gd name="connsiteX856" fmla="*/ 716585 w 1111003"/>
                    <a:gd name="connsiteY856" fmla="*/ 47593 h 1048273"/>
                    <a:gd name="connsiteX857" fmla="*/ 719701 w 1111003"/>
                    <a:gd name="connsiteY857" fmla="*/ 52058 h 1048273"/>
                    <a:gd name="connsiteX858" fmla="*/ 721157 w 1111003"/>
                    <a:gd name="connsiteY858" fmla="*/ 57983 h 1048273"/>
                    <a:gd name="connsiteX859" fmla="*/ 721054 w 1111003"/>
                    <a:gd name="connsiteY859" fmla="*/ 71803 h 1048273"/>
                    <a:gd name="connsiteX860" fmla="*/ 722197 w 1111003"/>
                    <a:gd name="connsiteY860" fmla="*/ 73676 h 1048273"/>
                    <a:gd name="connsiteX861" fmla="*/ 720947 w 1111003"/>
                    <a:gd name="connsiteY861" fmla="*/ 75648 h 1048273"/>
                    <a:gd name="connsiteX862" fmla="*/ 720741 w 1111003"/>
                    <a:gd name="connsiteY862" fmla="*/ 78248 h 1048273"/>
                    <a:gd name="connsiteX863" fmla="*/ 718661 w 1111003"/>
                    <a:gd name="connsiteY863" fmla="*/ 78974 h 1048273"/>
                    <a:gd name="connsiteX864" fmla="*/ 718248 w 1111003"/>
                    <a:gd name="connsiteY864" fmla="*/ 82713 h 1048273"/>
                    <a:gd name="connsiteX865" fmla="*/ 714196 w 1111003"/>
                    <a:gd name="connsiteY865" fmla="*/ 86352 h 1048273"/>
                    <a:gd name="connsiteX866" fmla="*/ 715335 w 1111003"/>
                    <a:gd name="connsiteY866" fmla="*/ 88118 h 1048273"/>
                    <a:gd name="connsiteX867" fmla="*/ 717792 w 1111003"/>
                    <a:gd name="connsiteY867" fmla="*/ 88844 h 1048273"/>
                    <a:gd name="connsiteX868" fmla="*/ 717312 w 1111003"/>
                    <a:gd name="connsiteY868" fmla="*/ 93730 h 1048273"/>
                    <a:gd name="connsiteX869" fmla="*/ 714609 w 1111003"/>
                    <a:gd name="connsiteY869" fmla="*/ 93210 h 1048273"/>
                    <a:gd name="connsiteX870" fmla="*/ 712843 w 1111003"/>
                    <a:gd name="connsiteY870" fmla="*/ 92067 h 1048273"/>
                    <a:gd name="connsiteX871" fmla="*/ 708584 w 1111003"/>
                    <a:gd name="connsiteY871" fmla="*/ 96949 h 1048273"/>
                    <a:gd name="connsiteX872" fmla="*/ 709311 w 1111003"/>
                    <a:gd name="connsiteY872" fmla="*/ 102040 h 1048273"/>
                    <a:gd name="connsiteX873" fmla="*/ 707128 w 1111003"/>
                    <a:gd name="connsiteY873" fmla="*/ 106823 h 1048273"/>
                    <a:gd name="connsiteX874" fmla="*/ 707231 w 1111003"/>
                    <a:gd name="connsiteY874" fmla="*/ 109212 h 1048273"/>
                    <a:gd name="connsiteX875" fmla="*/ 710350 w 1111003"/>
                    <a:gd name="connsiteY875" fmla="*/ 113990 h 1048273"/>
                    <a:gd name="connsiteX876" fmla="*/ 712740 w 1111003"/>
                    <a:gd name="connsiteY876" fmla="*/ 115344 h 1048273"/>
                    <a:gd name="connsiteX877" fmla="*/ 711700 w 1111003"/>
                    <a:gd name="connsiteY877" fmla="*/ 117939 h 1048273"/>
                    <a:gd name="connsiteX878" fmla="*/ 708271 w 1111003"/>
                    <a:gd name="connsiteY878" fmla="*/ 123865 h 1048273"/>
                    <a:gd name="connsiteX879" fmla="*/ 708168 w 1111003"/>
                    <a:gd name="connsiteY879" fmla="*/ 128230 h 1048273"/>
                    <a:gd name="connsiteX880" fmla="*/ 709207 w 1111003"/>
                    <a:gd name="connsiteY880" fmla="*/ 133838 h 1048273"/>
                    <a:gd name="connsiteX881" fmla="*/ 712946 w 1111003"/>
                    <a:gd name="connsiteY881" fmla="*/ 139763 h 1048273"/>
                    <a:gd name="connsiteX882" fmla="*/ 718351 w 1111003"/>
                    <a:gd name="connsiteY882" fmla="*/ 142050 h 1048273"/>
                    <a:gd name="connsiteX883" fmla="*/ 721364 w 1111003"/>
                    <a:gd name="connsiteY883" fmla="*/ 144022 h 1048273"/>
                    <a:gd name="connsiteX884" fmla="*/ 724999 w 1111003"/>
                    <a:gd name="connsiteY884" fmla="*/ 145165 h 1048273"/>
                    <a:gd name="connsiteX885" fmla="*/ 728638 w 1111003"/>
                    <a:gd name="connsiteY885" fmla="*/ 146101 h 1048273"/>
                    <a:gd name="connsiteX886" fmla="*/ 730301 w 1111003"/>
                    <a:gd name="connsiteY886" fmla="*/ 149114 h 1048273"/>
                    <a:gd name="connsiteX887" fmla="*/ 732381 w 1111003"/>
                    <a:gd name="connsiteY887" fmla="*/ 148701 h 1048273"/>
                    <a:gd name="connsiteX888" fmla="*/ 736433 w 1111003"/>
                    <a:gd name="connsiteY888" fmla="*/ 146931 h 1048273"/>
                    <a:gd name="connsiteX889" fmla="*/ 737056 w 1111003"/>
                    <a:gd name="connsiteY889" fmla="*/ 148388 h 1048273"/>
                    <a:gd name="connsiteX890" fmla="*/ 736953 w 1111003"/>
                    <a:gd name="connsiteY890" fmla="*/ 155869 h 1048273"/>
                    <a:gd name="connsiteX891" fmla="*/ 734147 w 1111003"/>
                    <a:gd name="connsiteY891" fmla="*/ 156389 h 1048273"/>
                    <a:gd name="connsiteX892" fmla="*/ 733107 w 1111003"/>
                    <a:gd name="connsiteY892" fmla="*/ 152543 h 1048273"/>
                    <a:gd name="connsiteX893" fmla="*/ 730095 w 1111003"/>
                    <a:gd name="connsiteY893" fmla="*/ 153063 h 1048273"/>
                    <a:gd name="connsiteX894" fmla="*/ 729468 w 1111003"/>
                    <a:gd name="connsiteY894" fmla="*/ 157325 h 1048273"/>
                    <a:gd name="connsiteX895" fmla="*/ 731444 w 1111003"/>
                    <a:gd name="connsiteY895" fmla="*/ 159508 h 1048273"/>
                    <a:gd name="connsiteX896" fmla="*/ 730821 w 1111003"/>
                    <a:gd name="connsiteY896" fmla="*/ 161167 h 1048273"/>
                    <a:gd name="connsiteX897" fmla="*/ 727182 w 1111003"/>
                    <a:gd name="connsiteY897" fmla="*/ 163767 h 1048273"/>
                    <a:gd name="connsiteX898" fmla="*/ 727809 w 1111003"/>
                    <a:gd name="connsiteY898" fmla="*/ 168755 h 1048273"/>
                    <a:gd name="connsiteX899" fmla="*/ 729781 w 1111003"/>
                    <a:gd name="connsiteY899" fmla="*/ 168858 h 1048273"/>
                    <a:gd name="connsiteX900" fmla="*/ 731861 w 1111003"/>
                    <a:gd name="connsiteY900" fmla="*/ 166259 h 1048273"/>
                    <a:gd name="connsiteX901" fmla="*/ 732381 w 1111003"/>
                    <a:gd name="connsiteY901" fmla="*/ 162830 h 1048273"/>
                    <a:gd name="connsiteX902" fmla="*/ 734040 w 1111003"/>
                    <a:gd name="connsiteY902" fmla="*/ 161377 h 1048273"/>
                    <a:gd name="connsiteX903" fmla="*/ 736846 w 1111003"/>
                    <a:gd name="connsiteY903" fmla="*/ 164600 h 1048273"/>
                    <a:gd name="connsiteX904" fmla="*/ 736223 w 1111003"/>
                    <a:gd name="connsiteY904" fmla="*/ 170624 h 1048273"/>
                    <a:gd name="connsiteX905" fmla="*/ 737366 w 1111003"/>
                    <a:gd name="connsiteY905" fmla="*/ 174677 h 1048273"/>
                    <a:gd name="connsiteX906" fmla="*/ 732690 w 1111003"/>
                    <a:gd name="connsiteY906" fmla="*/ 176756 h 1048273"/>
                    <a:gd name="connsiteX907" fmla="*/ 731547 w 1111003"/>
                    <a:gd name="connsiteY907" fmla="*/ 181015 h 1048273"/>
                    <a:gd name="connsiteX908" fmla="*/ 725416 w 1111003"/>
                    <a:gd name="connsiteY908" fmla="*/ 188603 h 1048273"/>
                    <a:gd name="connsiteX909" fmla="*/ 722507 w 1111003"/>
                    <a:gd name="connsiteY909" fmla="*/ 187666 h 1048273"/>
                    <a:gd name="connsiteX910" fmla="*/ 718558 w 1111003"/>
                    <a:gd name="connsiteY910" fmla="*/ 188083 h 1048273"/>
                    <a:gd name="connsiteX911" fmla="*/ 716272 w 1111003"/>
                    <a:gd name="connsiteY911" fmla="*/ 195667 h 1048273"/>
                    <a:gd name="connsiteX912" fmla="*/ 720014 w 1111003"/>
                    <a:gd name="connsiteY912" fmla="*/ 200759 h 1048273"/>
                    <a:gd name="connsiteX913" fmla="*/ 720117 w 1111003"/>
                    <a:gd name="connsiteY913" fmla="*/ 206057 h 1048273"/>
                    <a:gd name="connsiteX914" fmla="*/ 720947 w 1111003"/>
                    <a:gd name="connsiteY914" fmla="*/ 208657 h 1048273"/>
                    <a:gd name="connsiteX915" fmla="*/ 718974 w 1111003"/>
                    <a:gd name="connsiteY915" fmla="*/ 211360 h 1048273"/>
                    <a:gd name="connsiteX916" fmla="*/ 715545 w 1111003"/>
                    <a:gd name="connsiteY916" fmla="*/ 210840 h 1048273"/>
                    <a:gd name="connsiteX917" fmla="*/ 714506 w 1111003"/>
                    <a:gd name="connsiteY917" fmla="*/ 207514 h 1048273"/>
                    <a:gd name="connsiteX918" fmla="*/ 711077 w 1111003"/>
                    <a:gd name="connsiteY918" fmla="*/ 209697 h 1048273"/>
                    <a:gd name="connsiteX919" fmla="*/ 711077 w 1111003"/>
                    <a:gd name="connsiteY919" fmla="*/ 204291 h 1048273"/>
                    <a:gd name="connsiteX920" fmla="*/ 708271 w 1111003"/>
                    <a:gd name="connsiteY920" fmla="*/ 201593 h 1048273"/>
                    <a:gd name="connsiteX921" fmla="*/ 709934 w 1111003"/>
                    <a:gd name="connsiteY921" fmla="*/ 198370 h 1048273"/>
                    <a:gd name="connsiteX922" fmla="*/ 710557 w 1111003"/>
                    <a:gd name="connsiteY922" fmla="*/ 189536 h 1048273"/>
                    <a:gd name="connsiteX923" fmla="*/ 712323 w 1111003"/>
                    <a:gd name="connsiteY923" fmla="*/ 183301 h 1048273"/>
                    <a:gd name="connsiteX924" fmla="*/ 710660 w 1111003"/>
                    <a:gd name="connsiteY924" fmla="*/ 183197 h 1048273"/>
                    <a:gd name="connsiteX925" fmla="*/ 708894 w 1111003"/>
                    <a:gd name="connsiteY925" fmla="*/ 184551 h 1048273"/>
                    <a:gd name="connsiteX926" fmla="*/ 706711 w 1111003"/>
                    <a:gd name="connsiteY926" fmla="*/ 188289 h 1048273"/>
                    <a:gd name="connsiteX927" fmla="*/ 704945 w 1111003"/>
                    <a:gd name="connsiteY927" fmla="*/ 186730 h 1048273"/>
                    <a:gd name="connsiteX928" fmla="*/ 706505 w 1111003"/>
                    <a:gd name="connsiteY928" fmla="*/ 183094 h 1048273"/>
                    <a:gd name="connsiteX929" fmla="*/ 702869 w 1111003"/>
                    <a:gd name="connsiteY929" fmla="*/ 180495 h 1048273"/>
                    <a:gd name="connsiteX930" fmla="*/ 700270 w 1111003"/>
                    <a:gd name="connsiteY930" fmla="*/ 177379 h 1048273"/>
                    <a:gd name="connsiteX931" fmla="*/ 697464 w 1111003"/>
                    <a:gd name="connsiteY931" fmla="*/ 176963 h 1048273"/>
                    <a:gd name="connsiteX932" fmla="*/ 695594 w 1111003"/>
                    <a:gd name="connsiteY932" fmla="*/ 174990 h 1048273"/>
                    <a:gd name="connsiteX933" fmla="*/ 692856 w 1111003"/>
                    <a:gd name="connsiteY933" fmla="*/ 179562 h 1048273"/>
                    <a:gd name="connsiteX934" fmla="*/ 688217 w 1111003"/>
                    <a:gd name="connsiteY934" fmla="*/ 179768 h 1048273"/>
                    <a:gd name="connsiteX935" fmla="*/ 688217 w 1111003"/>
                    <a:gd name="connsiteY935" fmla="*/ 181848 h 1048273"/>
                    <a:gd name="connsiteX936" fmla="*/ 690296 w 1111003"/>
                    <a:gd name="connsiteY936" fmla="*/ 185587 h 1048273"/>
                    <a:gd name="connsiteX937" fmla="*/ 688217 w 1111003"/>
                    <a:gd name="connsiteY937" fmla="*/ 186107 h 1048273"/>
                    <a:gd name="connsiteX938" fmla="*/ 688217 w 1111003"/>
                    <a:gd name="connsiteY938" fmla="*/ 189329 h 1048273"/>
                    <a:gd name="connsiteX939" fmla="*/ 686034 w 1111003"/>
                    <a:gd name="connsiteY939" fmla="*/ 187563 h 1048273"/>
                    <a:gd name="connsiteX940" fmla="*/ 685411 w 1111003"/>
                    <a:gd name="connsiteY940" fmla="*/ 189746 h 1048273"/>
                    <a:gd name="connsiteX941" fmla="*/ 689256 w 1111003"/>
                    <a:gd name="connsiteY941" fmla="*/ 194524 h 1048273"/>
                    <a:gd name="connsiteX942" fmla="*/ 685411 w 1111003"/>
                    <a:gd name="connsiteY942" fmla="*/ 195147 h 1048273"/>
                    <a:gd name="connsiteX943" fmla="*/ 678656 w 1111003"/>
                    <a:gd name="connsiteY943" fmla="*/ 195461 h 1048273"/>
                    <a:gd name="connsiteX944" fmla="*/ 667329 w 1111003"/>
                    <a:gd name="connsiteY944" fmla="*/ 193588 h 1048273"/>
                    <a:gd name="connsiteX945" fmla="*/ 659745 w 1111003"/>
                    <a:gd name="connsiteY945" fmla="*/ 195981 h 1048273"/>
                    <a:gd name="connsiteX946" fmla="*/ 653923 w 1111003"/>
                    <a:gd name="connsiteY946" fmla="*/ 196290 h 1048273"/>
                    <a:gd name="connsiteX947" fmla="*/ 648315 w 1111003"/>
                    <a:gd name="connsiteY947" fmla="*/ 195251 h 1048273"/>
                    <a:gd name="connsiteX948" fmla="*/ 642909 w 1111003"/>
                    <a:gd name="connsiteY948" fmla="*/ 192758 h 1048273"/>
                    <a:gd name="connsiteX949" fmla="*/ 638544 w 1111003"/>
                    <a:gd name="connsiteY949" fmla="*/ 186523 h 1048273"/>
                    <a:gd name="connsiteX950" fmla="*/ 636365 w 1111003"/>
                    <a:gd name="connsiteY950" fmla="*/ 188186 h 1048273"/>
                    <a:gd name="connsiteX951" fmla="*/ 628570 w 1111003"/>
                    <a:gd name="connsiteY951" fmla="*/ 188809 h 1048273"/>
                    <a:gd name="connsiteX952" fmla="*/ 627634 w 1111003"/>
                    <a:gd name="connsiteY952" fmla="*/ 184134 h 1048273"/>
                    <a:gd name="connsiteX953" fmla="*/ 625971 w 1111003"/>
                    <a:gd name="connsiteY953" fmla="*/ 181848 h 1048273"/>
                    <a:gd name="connsiteX954" fmla="*/ 620256 w 1111003"/>
                    <a:gd name="connsiteY954" fmla="*/ 177899 h 1048273"/>
                    <a:gd name="connsiteX955" fmla="*/ 618490 w 1111003"/>
                    <a:gd name="connsiteY955" fmla="*/ 176546 h 1048273"/>
                    <a:gd name="connsiteX956" fmla="*/ 617867 w 1111003"/>
                    <a:gd name="connsiteY956" fmla="*/ 168132 h 1048273"/>
                    <a:gd name="connsiteX957" fmla="*/ 612152 w 1111003"/>
                    <a:gd name="connsiteY957" fmla="*/ 164600 h 1048273"/>
                    <a:gd name="connsiteX958" fmla="*/ 610175 w 1111003"/>
                    <a:gd name="connsiteY958" fmla="*/ 164600 h 1048273"/>
                    <a:gd name="connsiteX959" fmla="*/ 606020 w 1111003"/>
                    <a:gd name="connsiteY959" fmla="*/ 168132 h 1048273"/>
                    <a:gd name="connsiteX960" fmla="*/ 599785 w 1111003"/>
                    <a:gd name="connsiteY960" fmla="*/ 171454 h 1048273"/>
                    <a:gd name="connsiteX961" fmla="*/ 592097 w 1111003"/>
                    <a:gd name="connsiteY961" fmla="*/ 172494 h 1048273"/>
                    <a:gd name="connsiteX962" fmla="*/ 587422 w 1111003"/>
                    <a:gd name="connsiteY962" fmla="*/ 179145 h 1048273"/>
                    <a:gd name="connsiteX963" fmla="*/ 590435 w 1111003"/>
                    <a:gd name="connsiteY963" fmla="*/ 182055 h 1048273"/>
                    <a:gd name="connsiteX964" fmla="*/ 591161 w 1111003"/>
                    <a:gd name="connsiteY964" fmla="*/ 185483 h 1048273"/>
                    <a:gd name="connsiteX965" fmla="*/ 595630 w 1111003"/>
                    <a:gd name="connsiteY965" fmla="*/ 183301 h 1048273"/>
                    <a:gd name="connsiteX966" fmla="*/ 594903 w 1111003"/>
                    <a:gd name="connsiteY966" fmla="*/ 180288 h 1048273"/>
                    <a:gd name="connsiteX967" fmla="*/ 599475 w 1111003"/>
                    <a:gd name="connsiteY967" fmla="*/ 180288 h 1048273"/>
                    <a:gd name="connsiteX968" fmla="*/ 601448 w 1111003"/>
                    <a:gd name="connsiteY968" fmla="*/ 180911 h 1048273"/>
                    <a:gd name="connsiteX969" fmla="*/ 604357 w 1111003"/>
                    <a:gd name="connsiteY969" fmla="*/ 178419 h 1048273"/>
                    <a:gd name="connsiteX970" fmla="*/ 606333 w 1111003"/>
                    <a:gd name="connsiteY970" fmla="*/ 178729 h 1048273"/>
                    <a:gd name="connsiteX971" fmla="*/ 607889 w 1111003"/>
                    <a:gd name="connsiteY971" fmla="*/ 179562 h 1048273"/>
                    <a:gd name="connsiteX972" fmla="*/ 608306 w 1111003"/>
                    <a:gd name="connsiteY972" fmla="*/ 174990 h 1048273"/>
                    <a:gd name="connsiteX973" fmla="*/ 614644 w 1111003"/>
                    <a:gd name="connsiteY973" fmla="*/ 171664 h 1048273"/>
                    <a:gd name="connsiteX974" fmla="*/ 615684 w 1111003"/>
                    <a:gd name="connsiteY974" fmla="*/ 174157 h 1048273"/>
                    <a:gd name="connsiteX975" fmla="*/ 616307 w 1111003"/>
                    <a:gd name="connsiteY975" fmla="*/ 178625 h 1048273"/>
                    <a:gd name="connsiteX976" fmla="*/ 610489 w 1111003"/>
                    <a:gd name="connsiteY976" fmla="*/ 180185 h 1048273"/>
                    <a:gd name="connsiteX977" fmla="*/ 607266 w 1111003"/>
                    <a:gd name="connsiteY977" fmla="*/ 184134 h 1048273"/>
                    <a:gd name="connsiteX978" fmla="*/ 606437 w 1111003"/>
                    <a:gd name="connsiteY978" fmla="*/ 187353 h 1048273"/>
                    <a:gd name="connsiteX979" fmla="*/ 599475 w 1111003"/>
                    <a:gd name="connsiteY979" fmla="*/ 188083 h 1048273"/>
                    <a:gd name="connsiteX980" fmla="*/ 596773 w 1111003"/>
                    <a:gd name="connsiteY980" fmla="*/ 189952 h 1048273"/>
                    <a:gd name="connsiteX981" fmla="*/ 596669 w 1111003"/>
                    <a:gd name="connsiteY981" fmla="*/ 192758 h 1048273"/>
                    <a:gd name="connsiteX982" fmla="*/ 594487 w 1111003"/>
                    <a:gd name="connsiteY982" fmla="*/ 193901 h 1048273"/>
                    <a:gd name="connsiteX983" fmla="*/ 596876 w 1111003"/>
                    <a:gd name="connsiteY983" fmla="*/ 199719 h 1048273"/>
                    <a:gd name="connsiteX984" fmla="*/ 598225 w 1111003"/>
                    <a:gd name="connsiteY984" fmla="*/ 207828 h 1048273"/>
                    <a:gd name="connsiteX985" fmla="*/ 599162 w 1111003"/>
                    <a:gd name="connsiteY985" fmla="*/ 212812 h 1048273"/>
                    <a:gd name="connsiteX986" fmla="*/ 602488 w 1111003"/>
                    <a:gd name="connsiteY986" fmla="*/ 217698 h 1048273"/>
                    <a:gd name="connsiteX987" fmla="*/ 599995 w 1111003"/>
                    <a:gd name="connsiteY987" fmla="*/ 218218 h 1048273"/>
                    <a:gd name="connsiteX988" fmla="*/ 599162 w 1111003"/>
                    <a:gd name="connsiteY988" fmla="*/ 216972 h 1048273"/>
                    <a:gd name="connsiteX989" fmla="*/ 596669 w 1111003"/>
                    <a:gd name="connsiteY989" fmla="*/ 217384 h 1048273"/>
                    <a:gd name="connsiteX990" fmla="*/ 597086 w 1111003"/>
                    <a:gd name="connsiteY990" fmla="*/ 222063 h 1048273"/>
                    <a:gd name="connsiteX991" fmla="*/ 601138 w 1111003"/>
                    <a:gd name="connsiteY991" fmla="*/ 228191 h 1048273"/>
                    <a:gd name="connsiteX992" fmla="*/ 600098 w 1111003"/>
                    <a:gd name="connsiteY992" fmla="*/ 230168 h 1048273"/>
                    <a:gd name="connsiteX993" fmla="*/ 595526 w 1111003"/>
                    <a:gd name="connsiteY993" fmla="*/ 224036 h 1048273"/>
                    <a:gd name="connsiteX994" fmla="*/ 589601 w 1111003"/>
                    <a:gd name="connsiteY994" fmla="*/ 213749 h 1048273"/>
                    <a:gd name="connsiteX995" fmla="*/ 594173 w 1111003"/>
                    <a:gd name="connsiteY995" fmla="*/ 211669 h 1048273"/>
                    <a:gd name="connsiteX996" fmla="*/ 594070 w 1111003"/>
                    <a:gd name="connsiteY996" fmla="*/ 208240 h 1048273"/>
                    <a:gd name="connsiteX997" fmla="*/ 588355 w 1111003"/>
                    <a:gd name="connsiteY997" fmla="*/ 200033 h 1048273"/>
                    <a:gd name="connsiteX998" fmla="*/ 585549 w 1111003"/>
                    <a:gd name="connsiteY998" fmla="*/ 205538 h 1048273"/>
                    <a:gd name="connsiteX999" fmla="*/ 584200 w 1111003"/>
                    <a:gd name="connsiteY999" fmla="*/ 205228 h 1048273"/>
                    <a:gd name="connsiteX1000" fmla="*/ 583473 w 1111003"/>
                    <a:gd name="connsiteY1000" fmla="*/ 198267 h 1048273"/>
                    <a:gd name="connsiteX1001" fmla="*/ 582120 w 1111003"/>
                    <a:gd name="connsiteY1001" fmla="*/ 196913 h 1048273"/>
                    <a:gd name="connsiteX1002" fmla="*/ 576719 w 1111003"/>
                    <a:gd name="connsiteY1002" fmla="*/ 195667 h 1048273"/>
                    <a:gd name="connsiteX1003" fmla="*/ 573809 w 1111003"/>
                    <a:gd name="connsiteY1003" fmla="*/ 189226 h 1048273"/>
                    <a:gd name="connsiteX1004" fmla="*/ 563935 w 1111003"/>
                    <a:gd name="connsiteY1004" fmla="*/ 195147 h 1048273"/>
                    <a:gd name="connsiteX1005" fmla="*/ 561340 w 1111003"/>
                    <a:gd name="connsiteY1005" fmla="*/ 194004 h 1048273"/>
                    <a:gd name="connsiteX1006" fmla="*/ 551882 w 1111003"/>
                    <a:gd name="connsiteY1006" fmla="*/ 197433 h 1048273"/>
                    <a:gd name="connsiteX1007" fmla="*/ 542635 w 1111003"/>
                    <a:gd name="connsiteY1007" fmla="*/ 197747 h 1048273"/>
                    <a:gd name="connsiteX1008" fmla="*/ 530165 w 1111003"/>
                    <a:gd name="connsiteY1008" fmla="*/ 196810 h 1048273"/>
                    <a:gd name="connsiteX1009" fmla="*/ 528399 w 1111003"/>
                    <a:gd name="connsiteY1009" fmla="*/ 194838 h 1048273"/>
                    <a:gd name="connsiteX1010" fmla="*/ 523617 w 1111003"/>
                    <a:gd name="connsiteY1010" fmla="*/ 195044 h 1048273"/>
                    <a:gd name="connsiteX1011" fmla="*/ 519878 w 1111003"/>
                    <a:gd name="connsiteY1011" fmla="*/ 191925 h 1048273"/>
                    <a:gd name="connsiteX1012" fmla="*/ 519878 w 1111003"/>
                    <a:gd name="connsiteY1012" fmla="*/ 189329 h 1048273"/>
                    <a:gd name="connsiteX1013" fmla="*/ 521644 w 1111003"/>
                    <a:gd name="connsiteY1013" fmla="*/ 187980 h 1048273"/>
                    <a:gd name="connsiteX1014" fmla="*/ 521851 w 1111003"/>
                    <a:gd name="connsiteY1014" fmla="*/ 183928 h 1048273"/>
                    <a:gd name="connsiteX1015" fmla="*/ 526006 w 1111003"/>
                    <a:gd name="connsiteY1015" fmla="*/ 183614 h 1048273"/>
                    <a:gd name="connsiteX1016" fmla="*/ 530062 w 1111003"/>
                    <a:gd name="connsiteY1016" fmla="*/ 180705 h 1048273"/>
                    <a:gd name="connsiteX1017" fmla="*/ 530788 w 1111003"/>
                    <a:gd name="connsiteY1017" fmla="*/ 181638 h 1048273"/>
                    <a:gd name="connsiteX1018" fmla="*/ 533800 w 1111003"/>
                    <a:gd name="connsiteY1018" fmla="*/ 181951 h 1048273"/>
                    <a:gd name="connsiteX1019" fmla="*/ 533800 w 1111003"/>
                    <a:gd name="connsiteY1019" fmla="*/ 176859 h 1048273"/>
                    <a:gd name="connsiteX1020" fmla="*/ 530165 w 1111003"/>
                    <a:gd name="connsiteY1020" fmla="*/ 172391 h 1048273"/>
                    <a:gd name="connsiteX1021" fmla="*/ 527566 w 1111003"/>
                    <a:gd name="connsiteY1021" fmla="*/ 169172 h 1048273"/>
                    <a:gd name="connsiteX1022" fmla="*/ 525073 w 1111003"/>
                    <a:gd name="connsiteY1022" fmla="*/ 167195 h 1048273"/>
                    <a:gd name="connsiteX1023" fmla="*/ 521331 w 1111003"/>
                    <a:gd name="connsiteY1023" fmla="*/ 164600 h 1048273"/>
                    <a:gd name="connsiteX1024" fmla="*/ 513536 w 1111003"/>
                    <a:gd name="connsiteY1024" fmla="*/ 165013 h 1048273"/>
                    <a:gd name="connsiteX1025" fmla="*/ 512810 w 1111003"/>
                    <a:gd name="connsiteY1025" fmla="*/ 166779 h 1048273"/>
                    <a:gd name="connsiteX1026" fmla="*/ 507095 w 1111003"/>
                    <a:gd name="connsiteY1026" fmla="*/ 166156 h 1048273"/>
                    <a:gd name="connsiteX1027" fmla="*/ 499820 w 1111003"/>
                    <a:gd name="connsiteY1027" fmla="*/ 163870 h 1048273"/>
                    <a:gd name="connsiteX1028" fmla="*/ 495248 w 1111003"/>
                    <a:gd name="connsiteY1028" fmla="*/ 162310 h 1048273"/>
                    <a:gd name="connsiteX1029" fmla="*/ 491509 w 1111003"/>
                    <a:gd name="connsiteY1029" fmla="*/ 159921 h 1048273"/>
                    <a:gd name="connsiteX1030" fmla="*/ 487041 w 1111003"/>
                    <a:gd name="connsiteY1030" fmla="*/ 155559 h 1048273"/>
                    <a:gd name="connsiteX1031" fmla="*/ 482675 w 1111003"/>
                    <a:gd name="connsiteY1031" fmla="*/ 154519 h 1048273"/>
                    <a:gd name="connsiteX1032" fmla="*/ 475091 w 1111003"/>
                    <a:gd name="connsiteY1032" fmla="*/ 153273 h 1048273"/>
                    <a:gd name="connsiteX1033" fmla="*/ 470416 w 1111003"/>
                    <a:gd name="connsiteY1033" fmla="*/ 149634 h 1048273"/>
                    <a:gd name="connsiteX1034" fmla="*/ 467610 w 1111003"/>
                    <a:gd name="connsiteY1034" fmla="*/ 146411 h 1048273"/>
                    <a:gd name="connsiteX1035" fmla="*/ 463141 w 1111003"/>
                    <a:gd name="connsiteY1035" fmla="*/ 142466 h 1048273"/>
                    <a:gd name="connsiteX1036" fmla="*/ 457632 w 1111003"/>
                    <a:gd name="connsiteY1036" fmla="*/ 140490 h 1048273"/>
                    <a:gd name="connsiteX1037" fmla="*/ 445889 w 1111003"/>
                    <a:gd name="connsiteY1037" fmla="*/ 140073 h 1048273"/>
                    <a:gd name="connsiteX1038" fmla="*/ 444853 w 1111003"/>
                    <a:gd name="connsiteY1038" fmla="*/ 142879 h 1048273"/>
                    <a:gd name="connsiteX1039" fmla="*/ 444853 w 1111003"/>
                    <a:gd name="connsiteY1039" fmla="*/ 146931 h 1048273"/>
                    <a:gd name="connsiteX1040" fmla="*/ 439658 w 1111003"/>
                    <a:gd name="connsiteY1040" fmla="*/ 153376 h 1048273"/>
                    <a:gd name="connsiteX1041" fmla="*/ 436642 w 1111003"/>
                    <a:gd name="connsiteY1041" fmla="*/ 152126 h 1048273"/>
                    <a:gd name="connsiteX1042" fmla="*/ 434979 w 1111003"/>
                    <a:gd name="connsiteY1042" fmla="*/ 152440 h 1048273"/>
                    <a:gd name="connsiteX1043" fmla="*/ 433212 w 1111003"/>
                    <a:gd name="connsiteY1043" fmla="*/ 153376 h 1048273"/>
                    <a:gd name="connsiteX1044" fmla="*/ 429577 w 1111003"/>
                    <a:gd name="connsiteY1044" fmla="*/ 150987 h 1048273"/>
                    <a:gd name="connsiteX1045" fmla="*/ 433629 w 1111003"/>
                    <a:gd name="connsiteY1045" fmla="*/ 144129 h 1048273"/>
                    <a:gd name="connsiteX1046" fmla="*/ 430823 w 1111003"/>
                    <a:gd name="connsiteY1046" fmla="*/ 142256 h 1048273"/>
                    <a:gd name="connsiteX1047" fmla="*/ 430303 w 1111003"/>
                    <a:gd name="connsiteY1047" fmla="*/ 138724 h 1048273"/>
                    <a:gd name="connsiteX1048" fmla="*/ 431030 w 1111003"/>
                    <a:gd name="connsiteY1048" fmla="*/ 130723 h 1048273"/>
                    <a:gd name="connsiteX1049" fmla="*/ 425525 w 1111003"/>
                    <a:gd name="connsiteY1049" fmla="*/ 132386 h 1048273"/>
                    <a:gd name="connsiteX1050" fmla="*/ 427291 w 1111003"/>
                    <a:gd name="connsiteY1050" fmla="*/ 135608 h 1048273"/>
                    <a:gd name="connsiteX1051" fmla="*/ 425005 w 1111003"/>
                    <a:gd name="connsiteY1051" fmla="*/ 139450 h 1048273"/>
                    <a:gd name="connsiteX1052" fmla="*/ 421782 w 1111003"/>
                    <a:gd name="connsiteY1052" fmla="*/ 145582 h 1048273"/>
                    <a:gd name="connsiteX1053" fmla="*/ 421782 w 1111003"/>
                    <a:gd name="connsiteY1053" fmla="*/ 148491 h 1048273"/>
                    <a:gd name="connsiteX1054" fmla="*/ 423342 w 1111003"/>
                    <a:gd name="connsiteY1054" fmla="*/ 149634 h 1048273"/>
                    <a:gd name="connsiteX1055" fmla="*/ 422926 w 1111003"/>
                    <a:gd name="connsiteY1055" fmla="*/ 152440 h 1048273"/>
                    <a:gd name="connsiteX1056" fmla="*/ 419187 w 1111003"/>
                    <a:gd name="connsiteY1056" fmla="*/ 153273 h 1048273"/>
                    <a:gd name="connsiteX1057" fmla="*/ 414821 w 1111003"/>
                    <a:gd name="connsiteY1057" fmla="*/ 150154 h 1048273"/>
                    <a:gd name="connsiteX1058" fmla="*/ 409106 w 1111003"/>
                    <a:gd name="connsiteY1058" fmla="*/ 142673 h 1048273"/>
                    <a:gd name="connsiteX1059" fmla="*/ 406923 w 1111003"/>
                    <a:gd name="connsiteY1059" fmla="*/ 136747 h 1048273"/>
                    <a:gd name="connsiteX1060" fmla="*/ 405364 w 1111003"/>
                    <a:gd name="connsiteY1060" fmla="*/ 130306 h 1048273"/>
                    <a:gd name="connsiteX1061" fmla="*/ 402871 w 1111003"/>
                    <a:gd name="connsiteY1061" fmla="*/ 125424 h 1048273"/>
                    <a:gd name="connsiteX1062" fmla="*/ 399026 w 1111003"/>
                    <a:gd name="connsiteY1062" fmla="*/ 120539 h 1048273"/>
                    <a:gd name="connsiteX1063" fmla="*/ 395077 w 1111003"/>
                    <a:gd name="connsiteY1063" fmla="*/ 119190 h 1048273"/>
                    <a:gd name="connsiteX1064" fmla="*/ 394454 w 1111003"/>
                    <a:gd name="connsiteY1064" fmla="*/ 123762 h 1048273"/>
                    <a:gd name="connsiteX1065" fmla="*/ 396013 w 1111003"/>
                    <a:gd name="connsiteY1065" fmla="*/ 125734 h 1048273"/>
                    <a:gd name="connsiteX1066" fmla="*/ 398609 w 1111003"/>
                    <a:gd name="connsiteY1066" fmla="*/ 125317 h 1048273"/>
                    <a:gd name="connsiteX1067" fmla="*/ 399752 w 1111003"/>
                    <a:gd name="connsiteY1067" fmla="*/ 128334 h 1048273"/>
                    <a:gd name="connsiteX1068" fmla="*/ 392688 w 1111003"/>
                    <a:gd name="connsiteY1068" fmla="*/ 130512 h 1048273"/>
                    <a:gd name="connsiteX1069" fmla="*/ 392688 w 1111003"/>
                    <a:gd name="connsiteY1069" fmla="*/ 133425 h 1048273"/>
                    <a:gd name="connsiteX1070" fmla="*/ 393624 w 1111003"/>
                    <a:gd name="connsiteY1070" fmla="*/ 136438 h 1048273"/>
                    <a:gd name="connsiteX1071" fmla="*/ 390921 w 1111003"/>
                    <a:gd name="connsiteY1071" fmla="*/ 137581 h 1048273"/>
                    <a:gd name="connsiteX1072" fmla="*/ 386246 w 1111003"/>
                    <a:gd name="connsiteY1072" fmla="*/ 143502 h 1048273"/>
                    <a:gd name="connsiteX1073" fmla="*/ 384583 w 1111003"/>
                    <a:gd name="connsiteY1073" fmla="*/ 142673 h 1048273"/>
                    <a:gd name="connsiteX1074" fmla="*/ 383647 w 1111003"/>
                    <a:gd name="connsiteY1074" fmla="*/ 139347 h 1048273"/>
                    <a:gd name="connsiteX1075" fmla="*/ 377515 w 1111003"/>
                    <a:gd name="connsiteY1075" fmla="*/ 141529 h 1048273"/>
                    <a:gd name="connsiteX1076" fmla="*/ 373257 w 1111003"/>
                    <a:gd name="connsiteY1076" fmla="*/ 143399 h 1048273"/>
                    <a:gd name="connsiteX1077" fmla="*/ 370657 w 1111003"/>
                    <a:gd name="connsiteY1077" fmla="*/ 147868 h 1048273"/>
                    <a:gd name="connsiteX1078" fmla="*/ 369720 w 1111003"/>
                    <a:gd name="connsiteY1078" fmla="*/ 151610 h 1048273"/>
                    <a:gd name="connsiteX1079" fmla="*/ 366188 w 1111003"/>
                    <a:gd name="connsiteY1079" fmla="*/ 153583 h 1048273"/>
                    <a:gd name="connsiteX1080" fmla="*/ 364422 w 1111003"/>
                    <a:gd name="connsiteY1080" fmla="*/ 151503 h 1048273"/>
                    <a:gd name="connsiteX1081" fmla="*/ 362450 w 1111003"/>
                    <a:gd name="connsiteY1081" fmla="*/ 150777 h 1048273"/>
                    <a:gd name="connsiteX1082" fmla="*/ 357667 w 1111003"/>
                    <a:gd name="connsiteY1082" fmla="*/ 151610 h 1048273"/>
                    <a:gd name="connsiteX1083" fmla="*/ 358290 w 1111003"/>
                    <a:gd name="connsiteY1083" fmla="*/ 154519 h 1048273"/>
                    <a:gd name="connsiteX1084" fmla="*/ 348523 w 1111003"/>
                    <a:gd name="connsiteY1084" fmla="*/ 161167 h 1048273"/>
                    <a:gd name="connsiteX1085" fmla="*/ 347591 w 1111003"/>
                    <a:gd name="connsiteY1085" fmla="*/ 155972 h 1048273"/>
                    <a:gd name="connsiteX1086" fmla="*/ 352266 w 1111003"/>
                    <a:gd name="connsiteY1086" fmla="*/ 154103 h 1048273"/>
                    <a:gd name="connsiteX1087" fmla="*/ 354552 w 1111003"/>
                    <a:gd name="connsiteY1087" fmla="*/ 151297 h 1048273"/>
                    <a:gd name="connsiteX1088" fmla="*/ 355072 w 1111003"/>
                    <a:gd name="connsiteY1088" fmla="*/ 148074 h 1048273"/>
                    <a:gd name="connsiteX1089" fmla="*/ 360370 w 1111003"/>
                    <a:gd name="connsiteY1089" fmla="*/ 146308 h 1048273"/>
                    <a:gd name="connsiteX1090" fmla="*/ 367331 w 1111003"/>
                    <a:gd name="connsiteY1090" fmla="*/ 145062 h 1048273"/>
                    <a:gd name="connsiteX1091" fmla="*/ 372320 w 1111003"/>
                    <a:gd name="connsiteY1091" fmla="*/ 138930 h 1048273"/>
                    <a:gd name="connsiteX1092" fmla="*/ 379801 w 1111003"/>
                    <a:gd name="connsiteY1092" fmla="*/ 133425 h 1048273"/>
                    <a:gd name="connsiteX1093" fmla="*/ 378761 w 1111003"/>
                    <a:gd name="connsiteY1093" fmla="*/ 130929 h 1048273"/>
                    <a:gd name="connsiteX1094" fmla="*/ 377205 w 1111003"/>
                    <a:gd name="connsiteY1094" fmla="*/ 130826 h 1048273"/>
                    <a:gd name="connsiteX1095" fmla="*/ 373360 w 1111003"/>
                    <a:gd name="connsiteY1095" fmla="*/ 134152 h 1048273"/>
                    <a:gd name="connsiteX1096" fmla="*/ 370451 w 1111003"/>
                    <a:gd name="connsiteY1096" fmla="*/ 131449 h 1048273"/>
                    <a:gd name="connsiteX1097" fmla="*/ 366708 w 1111003"/>
                    <a:gd name="connsiteY1097" fmla="*/ 132282 h 1048273"/>
                    <a:gd name="connsiteX1098" fmla="*/ 365668 w 1111003"/>
                    <a:gd name="connsiteY1098" fmla="*/ 134672 h 1048273"/>
                    <a:gd name="connsiteX1099" fmla="*/ 365668 w 1111003"/>
                    <a:gd name="connsiteY1099" fmla="*/ 137061 h 1048273"/>
                    <a:gd name="connsiteX1100" fmla="*/ 360684 w 1111003"/>
                    <a:gd name="connsiteY1100" fmla="*/ 137267 h 1048273"/>
                    <a:gd name="connsiteX1101" fmla="*/ 355072 w 1111003"/>
                    <a:gd name="connsiteY1101" fmla="*/ 142466 h 1048273"/>
                    <a:gd name="connsiteX1102" fmla="*/ 351329 w 1111003"/>
                    <a:gd name="connsiteY1102" fmla="*/ 143192 h 1048273"/>
                    <a:gd name="connsiteX1103" fmla="*/ 346860 w 1111003"/>
                    <a:gd name="connsiteY1103" fmla="*/ 146828 h 1048273"/>
                    <a:gd name="connsiteX1104" fmla="*/ 346860 w 1111003"/>
                    <a:gd name="connsiteY1104" fmla="*/ 149737 h 1048273"/>
                    <a:gd name="connsiteX1105" fmla="*/ 342288 w 1111003"/>
                    <a:gd name="connsiteY1105" fmla="*/ 152960 h 1048273"/>
                    <a:gd name="connsiteX1106" fmla="*/ 336367 w 1111003"/>
                    <a:gd name="connsiteY1106" fmla="*/ 153583 h 1048273"/>
                    <a:gd name="connsiteX1107" fmla="*/ 336367 w 1111003"/>
                    <a:gd name="connsiteY1107" fmla="*/ 151090 h 1048273"/>
                    <a:gd name="connsiteX1108" fmla="*/ 337927 w 1111003"/>
                    <a:gd name="connsiteY1108" fmla="*/ 147868 h 1048273"/>
                    <a:gd name="connsiteX1109" fmla="*/ 336887 w 1111003"/>
                    <a:gd name="connsiteY1109" fmla="*/ 146828 h 1048273"/>
                    <a:gd name="connsiteX1110" fmla="*/ 335014 w 1111003"/>
                    <a:gd name="connsiteY1110" fmla="*/ 147554 h 1048273"/>
                    <a:gd name="connsiteX1111" fmla="*/ 332732 w 1111003"/>
                    <a:gd name="connsiteY1111" fmla="*/ 143089 h 1048273"/>
                    <a:gd name="connsiteX1112" fmla="*/ 331795 w 1111003"/>
                    <a:gd name="connsiteY1112" fmla="*/ 142982 h 1048273"/>
                    <a:gd name="connsiteX1113" fmla="*/ 331795 w 1111003"/>
                    <a:gd name="connsiteY1113" fmla="*/ 147971 h 1048273"/>
                    <a:gd name="connsiteX1114" fmla="*/ 331795 w 1111003"/>
                    <a:gd name="connsiteY1114" fmla="*/ 149844 h 1048273"/>
                    <a:gd name="connsiteX1115" fmla="*/ 324104 w 1111003"/>
                    <a:gd name="connsiteY1115" fmla="*/ 150154 h 1048273"/>
                    <a:gd name="connsiteX1116" fmla="*/ 321508 w 1111003"/>
                    <a:gd name="connsiteY1116" fmla="*/ 153896 h 1048273"/>
                    <a:gd name="connsiteX1117" fmla="*/ 318182 w 1111003"/>
                    <a:gd name="connsiteY1117" fmla="*/ 154726 h 1048273"/>
                    <a:gd name="connsiteX1118" fmla="*/ 317142 w 1111003"/>
                    <a:gd name="connsiteY1118" fmla="*/ 157428 h 1048273"/>
                    <a:gd name="connsiteX1119" fmla="*/ 319635 w 1111003"/>
                    <a:gd name="connsiteY1119" fmla="*/ 161064 h 1048273"/>
                    <a:gd name="connsiteX1120" fmla="*/ 322544 w 1111003"/>
                    <a:gd name="connsiteY1120" fmla="*/ 160857 h 1048273"/>
                    <a:gd name="connsiteX1121" fmla="*/ 322754 w 1111003"/>
                    <a:gd name="connsiteY1121" fmla="*/ 164183 h 1048273"/>
                    <a:gd name="connsiteX1122" fmla="*/ 321611 w 1111003"/>
                    <a:gd name="connsiteY1122" fmla="*/ 166052 h 1048273"/>
                    <a:gd name="connsiteX1123" fmla="*/ 324000 w 1111003"/>
                    <a:gd name="connsiteY1123" fmla="*/ 170105 h 1048273"/>
                    <a:gd name="connsiteX1124" fmla="*/ 323897 w 1111003"/>
                    <a:gd name="connsiteY1124" fmla="*/ 171561 h 1048273"/>
                    <a:gd name="connsiteX1125" fmla="*/ 320571 w 1111003"/>
                    <a:gd name="connsiteY1125" fmla="*/ 169482 h 1048273"/>
                    <a:gd name="connsiteX1126" fmla="*/ 317142 w 1111003"/>
                    <a:gd name="connsiteY1126" fmla="*/ 166989 h 1048273"/>
                    <a:gd name="connsiteX1127" fmla="*/ 314856 w 1111003"/>
                    <a:gd name="connsiteY1127" fmla="*/ 165636 h 1048273"/>
                    <a:gd name="connsiteX1128" fmla="*/ 310078 w 1111003"/>
                    <a:gd name="connsiteY1128" fmla="*/ 166676 h 1048273"/>
                    <a:gd name="connsiteX1129" fmla="*/ 306022 w 1111003"/>
                    <a:gd name="connsiteY1129" fmla="*/ 163870 h 1048273"/>
                    <a:gd name="connsiteX1130" fmla="*/ 301764 w 1111003"/>
                    <a:gd name="connsiteY1130" fmla="*/ 162520 h 1048273"/>
                    <a:gd name="connsiteX1131" fmla="*/ 294282 w 1111003"/>
                    <a:gd name="connsiteY1131" fmla="*/ 158051 h 1048273"/>
                    <a:gd name="connsiteX1132" fmla="*/ 290853 w 1111003"/>
                    <a:gd name="connsiteY1132" fmla="*/ 156182 h 1048273"/>
                    <a:gd name="connsiteX1133" fmla="*/ 289087 w 1111003"/>
                    <a:gd name="connsiteY1133" fmla="*/ 152856 h 1048273"/>
                    <a:gd name="connsiteX1134" fmla="*/ 284305 w 1111003"/>
                    <a:gd name="connsiteY1134" fmla="*/ 148284 h 1048273"/>
                    <a:gd name="connsiteX1135" fmla="*/ 279110 w 1111003"/>
                    <a:gd name="connsiteY1135" fmla="*/ 145582 h 1048273"/>
                    <a:gd name="connsiteX1136" fmla="*/ 271212 w 1111003"/>
                    <a:gd name="connsiteY1136" fmla="*/ 145375 h 1048273"/>
                    <a:gd name="connsiteX1137" fmla="*/ 266223 w 1111003"/>
                    <a:gd name="connsiteY1137" fmla="*/ 143816 h 1048273"/>
                    <a:gd name="connsiteX1138" fmla="*/ 262382 w 1111003"/>
                    <a:gd name="connsiteY1138" fmla="*/ 142050 h 1048273"/>
                    <a:gd name="connsiteX1139" fmla="*/ 257393 w 1111003"/>
                    <a:gd name="connsiteY1139" fmla="*/ 139450 h 1048273"/>
                    <a:gd name="connsiteX1140" fmla="*/ 249809 w 1111003"/>
                    <a:gd name="connsiteY1140" fmla="*/ 132282 h 1048273"/>
                    <a:gd name="connsiteX1141" fmla="*/ 245443 w 1111003"/>
                    <a:gd name="connsiteY1141" fmla="*/ 130929 h 1048273"/>
                    <a:gd name="connsiteX1142" fmla="*/ 239625 w 1111003"/>
                    <a:gd name="connsiteY1142" fmla="*/ 131969 h 1048273"/>
                    <a:gd name="connsiteX1143" fmla="*/ 231104 w 1111003"/>
                    <a:gd name="connsiteY1143" fmla="*/ 135088 h 1048273"/>
                    <a:gd name="connsiteX1144" fmla="*/ 225905 w 1111003"/>
                    <a:gd name="connsiteY1144" fmla="*/ 134775 h 1048273"/>
                    <a:gd name="connsiteX1145" fmla="*/ 219777 w 1111003"/>
                    <a:gd name="connsiteY1145" fmla="*/ 130929 h 1048273"/>
                    <a:gd name="connsiteX1146" fmla="*/ 203152 w 1111003"/>
                    <a:gd name="connsiteY1146" fmla="*/ 128853 h 1048273"/>
                    <a:gd name="connsiteX1147" fmla="*/ 199096 w 1111003"/>
                    <a:gd name="connsiteY1147" fmla="*/ 126460 h 1048273"/>
                    <a:gd name="connsiteX1148" fmla="*/ 195357 w 1111003"/>
                    <a:gd name="connsiteY1148" fmla="*/ 124801 h 1048273"/>
                    <a:gd name="connsiteX1149" fmla="*/ 192448 w 1111003"/>
                    <a:gd name="connsiteY1149" fmla="*/ 125214 h 1048273"/>
                    <a:gd name="connsiteX1150" fmla="*/ 191615 w 1111003"/>
                    <a:gd name="connsiteY1150" fmla="*/ 123031 h 1048273"/>
                    <a:gd name="connsiteX1151" fmla="*/ 186420 w 1111003"/>
                    <a:gd name="connsiteY1151" fmla="*/ 121991 h 1048273"/>
                    <a:gd name="connsiteX1152" fmla="*/ 182888 w 1111003"/>
                    <a:gd name="connsiteY1152" fmla="*/ 119813 h 1048273"/>
                    <a:gd name="connsiteX1153" fmla="*/ 177899 w 1111003"/>
                    <a:gd name="connsiteY1153" fmla="*/ 119813 h 1048273"/>
                    <a:gd name="connsiteX1154" fmla="*/ 174262 w 1111003"/>
                    <a:gd name="connsiteY1154" fmla="*/ 122099 h 1048273"/>
                    <a:gd name="connsiteX1155" fmla="*/ 170625 w 1111003"/>
                    <a:gd name="connsiteY1155" fmla="*/ 124904 h 1048273"/>
                    <a:gd name="connsiteX1156" fmla="*/ 170625 w 1111003"/>
                    <a:gd name="connsiteY1156" fmla="*/ 121682 h 1048273"/>
                    <a:gd name="connsiteX1157" fmla="*/ 171664 w 1111003"/>
                    <a:gd name="connsiteY1157" fmla="*/ 120019 h 1048273"/>
                    <a:gd name="connsiteX1158" fmla="*/ 170625 w 1111003"/>
                    <a:gd name="connsiteY1158" fmla="*/ 119293 h 1048273"/>
                    <a:gd name="connsiteX1159" fmla="*/ 165637 w 1111003"/>
                    <a:gd name="connsiteY1159" fmla="*/ 122722 h 1048273"/>
                    <a:gd name="connsiteX1160" fmla="*/ 161481 w 1111003"/>
                    <a:gd name="connsiteY1160" fmla="*/ 122202 h 1048273"/>
                    <a:gd name="connsiteX1161" fmla="*/ 158467 w 1111003"/>
                    <a:gd name="connsiteY1161" fmla="*/ 120332 h 1048273"/>
                    <a:gd name="connsiteX1162" fmla="*/ 159818 w 1111003"/>
                    <a:gd name="connsiteY1162" fmla="*/ 117733 h 1048273"/>
                    <a:gd name="connsiteX1163" fmla="*/ 154519 w 1111003"/>
                    <a:gd name="connsiteY1163" fmla="*/ 118459 h 1048273"/>
                    <a:gd name="connsiteX1164" fmla="*/ 152960 w 1111003"/>
                    <a:gd name="connsiteY1164" fmla="*/ 116173 h 1048273"/>
                    <a:gd name="connsiteX1165" fmla="*/ 153687 w 1111003"/>
                    <a:gd name="connsiteY1165" fmla="*/ 112328 h 1048273"/>
                    <a:gd name="connsiteX1166" fmla="*/ 155350 w 1111003"/>
                    <a:gd name="connsiteY1166" fmla="*/ 110978 h 1048273"/>
                    <a:gd name="connsiteX1167" fmla="*/ 154519 w 1111003"/>
                    <a:gd name="connsiteY1167" fmla="*/ 109418 h 1048273"/>
                    <a:gd name="connsiteX1168" fmla="*/ 150778 w 1111003"/>
                    <a:gd name="connsiteY1168" fmla="*/ 109732 h 1048273"/>
                    <a:gd name="connsiteX1169" fmla="*/ 148076 w 1111003"/>
                    <a:gd name="connsiteY1169" fmla="*/ 107240 h 1048273"/>
                    <a:gd name="connsiteX1170" fmla="*/ 144335 w 1111003"/>
                    <a:gd name="connsiteY1170" fmla="*/ 106823 h 1048273"/>
                    <a:gd name="connsiteX1171" fmla="*/ 140386 w 1111003"/>
                    <a:gd name="connsiteY1171" fmla="*/ 107863 h 1048273"/>
                    <a:gd name="connsiteX1172" fmla="*/ 136749 w 1111003"/>
                    <a:gd name="connsiteY1172" fmla="*/ 111081 h 1048273"/>
                    <a:gd name="connsiteX1173" fmla="*/ 133008 w 1111003"/>
                    <a:gd name="connsiteY1173" fmla="*/ 109212 h 1048273"/>
                    <a:gd name="connsiteX1174" fmla="*/ 131034 w 1111003"/>
                    <a:gd name="connsiteY1174" fmla="*/ 106720 h 1048273"/>
                    <a:gd name="connsiteX1175" fmla="*/ 131034 w 1111003"/>
                    <a:gd name="connsiteY1175" fmla="*/ 102874 h 1048273"/>
                    <a:gd name="connsiteX1176" fmla="*/ 128125 w 1111003"/>
                    <a:gd name="connsiteY1176" fmla="*/ 102354 h 1048273"/>
                    <a:gd name="connsiteX1177" fmla="*/ 126046 w 1111003"/>
                    <a:gd name="connsiteY1177" fmla="*/ 106303 h 1048273"/>
                    <a:gd name="connsiteX1178" fmla="*/ 123760 w 1111003"/>
                    <a:gd name="connsiteY1178" fmla="*/ 107132 h 1048273"/>
                    <a:gd name="connsiteX1179" fmla="*/ 123137 w 1111003"/>
                    <a:gd name="connsiteY1179" fmla="*/ 110458 h 1048273"/>
                    <a:gd name="connsiteX1180" fmla="*/ 118564 w 1111003"/>
                    <a:gd name="connsiteY1180" fmla="*/ 110669 h 1048273"/>
                    <a:gd name="connsiteX1181" fmla="*/ 118564 w 1111003"/>
                    <a:gd name="connsiteY1181" fmla="*/ 105474 h 1048273"/>
                    <a:gd name="connsiteX1182" fmla="*/ 121682 w 1111003"/>
                    <a:gd name="connsiteY1182" fmla="*/ 101521 h 1048273"/>
                    <a:gd name="connsiteX1183" fmla="*/ 121786 w 1111003"/>
                    <a:gd name="connsiteY1183" fmla="*/ 99028 h 1048273"/>
                    <a:gd name="connsiteX1184" fmla="*/ 116902 w 1111003"/>
                    <a:gd name="connsiteY1184" fmla="*/ 98925 h 1048273"/>
                    <a:gd name="connsiteX1185" fmla="*/ 115447 w 1111003"/>
                    <a:gd name="connsiteY1185" fmla="*/ 96639 h 1048273"/>
                    <a:gd name="connsiteX1186" fmla="*/ 110667 w 1111003"/>
                    <a:gd name="connsiteY1186" fmla="*/ 96222 h 1048273"/>
                    <a:gd name="connsiteX1187" fmla="*/ 108693 w 1111003"/>
                    <a:gd name="connsiteY1187" fmla="*/ 98508 h 1048273"/>
                    <a:gd name="connsiteX1188" fmla="*/ 105264 w 1111003"/>
                    <a:gd name="connsiteY1188" fmla="*/ 105057 h 1048273"/>
                    <a:gd name="connsiteX1189" fmla="*/ 102250 w 1111003"/>
                    <a:gd name="connsiteY1189" fmla="*/ 107966 h 1048273"/>
                    <a:gd name="connsiteX1190" fmla="*/ 94665 w 1111003"/>
                    <a:gd name="connsiteY1190" fmla="*/ 111395 h 1048273"/>
                    <a:gd name="connsiteX1191" fmla="*/ 88638 w 1111003"/>
                    <a:gd name="connsiteY1191" fmla="*/ 111704 h 1048273"/>
                    <a:gd name="connsiteX1192" fmla="*/ 85728 w 1111003"/>
                    <a:gd name="connsiteY1192" fmla="*/ 112538 h 1048273"/>
                    <a:gd name="connsiteX1193" fmla="*/ 85728 w 1111003"/>
                    <a:gd name="connsiteY1193" fmla="*/ 109938 h 1048273"/>
                    <a:gd name="connsiteX1194" fmla="*/ 83027 w 1111003"/>
                    <a:gd name="connsiteY1194" fmla="*/ 110669 h 1048273"/>
                    <a:gd name="connsiteX1195" fmla="*/ 79597 w 1111003"/>
                    <a:gd name="connsiteY1195" fmla="*/ 114407 h 1048273"/>
                    <a:gd name="connsiteX1196" fmla="*/ 81779 w 1111003"/>
                    <a:gd name="connsiteY1196" fmla="*/ 118773 h 1048273"/>
                    <a:gd name="connsiteX1197" fmla="*/ 81883 w 1111003"/>
                    <a:gd name="connsiteY1197" fmla="*/ 123031 h 1048273"/>
                    <a:gd name="connsiteX1198" fmla="*/ 79078 w 1111003"/>
                    <a:gd name="connsiteY1198" fmla="*/ 124174 h 1048273"/>
                    <a:gd name="connsiteX1199" fmla="*/ 79078 w 1111003"/>
                    <a:gd name="connsiteY1199" fmla="*/ 117939 h 1048273"/>
                    <a:gd name="connsiteX1200" fmla="*/ 76792 w 1111003"/>
                    <a:gd name="connsiteY1200" fmla="*/ 117733 h 1048273"/>
                    <a:gd name="connsiteX1201" fmla="*/ 67127 w 1111003"/>
                    <a:gd name="connsiteY1201" fmla="*/ 126980 h 1048273"/>
                    <a:gd name="connsiteX1202" fmla="*/ 62451 w 1111003"/>
                    <a:gd name="connsiteY1202" fmla="*/ 127500 h 1048273"/>
                    <a:gd name="connsiteX1203" fmla="*/ 61308 w 1111003"/>
                    <a:gd name="connsiteY1203" fmla="*/ 126151 h 1048273"/>
                    <a:gd name="connsiteX1204" fmla="*/ 59334 w 1111003"/>
                    <a:gd name="connsiteY1204" fmla="*/ 126671 h 1048273"/>
                    <a:gd name="connsiteX1205" fmla="*/ 57568 w 1111003"/>
                    <a:gd name="connsiteY1205" fmla="*/ 130306 h 1048273"/>
                    <a:gd name="connsiteX1206" fmla="*/ 53411 w 1111003"/>
                    <a:gd name="connsiteY1206" fmla="*/ 136644 h 1048273"/>
                    <a:gd name="connsiteX1207" fmla="*/ 50398 w 1111003"/>
                    <a:gd name="connsiteY1207" fmla="*/ 141319 h 1048273"/>
                    <a:gd name="connsiteX1208" fmla="*/ 49047 w 1111003"/>
                    <a:gd name="connsiteY1208" fmla="*/ 145685 h 1048273"/>
                    <a:gd name="connsiteX1209" fmla="*/ 49047 w 1111003"/>
                    <a:gd name="connsiteY1209" fmla="*/ 152960 h 1048273"/>
                    <a:gd name="connsiteX1210" fmla="*/ 44059 w 1111003"/>
                    <a:gd name="connsiteY1210" fmla="*/ 159298 h 1048273"/>
                    <a:gd name="connsiteX1211" fmla="*/ 38656 w 1111003"/>
                    <a:gd name="connsiteY1211" fmla="*/ 163767 h 1048273"/>
                    <a:gd name="connsiteX1212" fmla="*/ 30447 w 1111003"/>
                    <a:gd name="connsiteY1212" fmla="*/ 165846 h 1048273"/>
                    <a:gd name="connsiteX1213" fmla="*/ 25043 w 1111003"/>
                    <a:gd name="connsiteY1213" fmla="*/ 166156 h 1048273"/>
                    <a:gd name="connsiteX1214" fmla="*/ 19639 w 1111003"/>
                    <a:gd name="connsiteY1214" fmla="*/ 165636 h 1048273"/>
                    <a:gd name="connsiteX1215" fmla="*/ 18288 w 1111003"/>
                    <a:gd name="connsiteY1215" fmla="*/ 169898 h 1048273"/>
                    <a:gd name="connsiteX1216" fmla="*/ 17665 w 1111003"/>
                    <a:gd name="connsiteY1216" fmla="*/ 176653 h 1048273"/>
                    <a:gd name="connsiteX1217" fmla="*/ 15898 w 1111003"/>
                    <a:gd name="connsiteY1217" fmla="*/ 179459 h 1048273"/>
                    <a:gd name="connsiteX1218" fmla="*/ 18600 w 1111003"/>
                    <a:gd name="connsiteY1218" fmla="*/ 181745 h 1048273"/>
                    <a:gd name="connsiteX1219" fmla="*/ 23069 w 1111003"/>
                    <a:gd name="connsiteY1219" fmla="*/ 186837 h 1048273"/>
                    <a:gd name="connsiteX1220" fmla="*/ 26290 w 1111003"/>
                    <a:gd name="connsiteY1220" fmla="*/ 187769 h 1048273"/>
                    <a:gd name="connsiteX1221" fmla="*/ 30758 w 1111003"/>
                    <a:gd name="connsiteY1221" fmla="*/ 192758 h 1048273"/>
                    <a:gd name="connsiteX1222" fmla="*/ 35123 w 1111003"/>
                    <a:gd name="connsiteY1222" fmla="*/ 195771 h 1048273"/>
                    <a:gd name="connsiteX1223" fmla="*/ 38967 w 1111003"/>
                    <a:gd name="connsiteY1223" fmla="*/ 198890 h 1048273"/>
                    <a:gd name="connsiteX1224" fmla="*/ 41773 w 1111003"/>
                    <a:gd name="connsiteY1224" fmla="*/ 204399 h 1048273"/>
                    <a:gd name="connsiteX1225" fmla="*/ 43540 w 1111003"/>
                    <a:gd name="connsiteY1225" fmla="*/ 207617 h 1048273"/>
                    <a:gd name="connsiteX1226" fmla="*/ 44371 w 1111003"/>
                    <a:gd name="connsiteY1226" fmla="*/ 212086 h 1048273"/>
                    <a:gd name="connsiteX1227" fmla="*/ 50814 w 1111003"/>
                    <a:gd name="connsiteY1227" fmla="*/ 213435 h 1048273"/>
                    <a:gd name="connsiteX1228" fmla="*/ 54970 w 1111003"/>
                    <a:gd name="connsiteY1228" fmla="*/ 214789 h 1048273"/>
                    <a:gd name="connsiteX1229" fmla="*/ 61101 w 1111003"/>
                    <a:gd name="connsiteY1229" fmla="*/ 212503 h 1048273"/>
                    <a:gd name="connsiteX1230" fmla="*/ 64633 w 1111003"/>
                    <a:gd name="connsiteY1230" fmla="*/ 216452 h 1048273"/>
                    <a:gd name="connsiteX1231" fmla="*/ 61828 w 1111003"/>
                    <a:gd name="connsiteY1231" fmla="*/ 219150 h 1048273"/>
                    <a:gd name="connsiteX1232" fmla="*/ 61101 w 1111003"/>
                    <a:gd name="connsiteY1232" fmla="*/ 221956 h 1048273"/>
                    <a:gd name="connsiteX1233" fmla="*/ 64322 w 1111003"/>
                    <a:gd name="connsiteY1233" fmla="*/ 225282 h 1048273"/>
                    <a:gd name="connsiteX1234" fmla="*/ 66192 w 1111003"/>
                    <a:gd name="connsiteY1234" fmla="*/ 226528 h 1048273"/>
                    <a:gd name="connsiteX1235" fmla="*/ 68790 w 1111003"/>
                    <a:gd name="connsiteY1235" fmla="*/ 224139 h 1048273"/>
                    <a:gd name="connsiteX1236" fmla="*/ 72011 w 1111003"/>
                    <a:gd name="connsiteY1236" fmla="*/ 224350 h 1048273"/>
                    <a:gd name="connsiteX1237" fmla="*/ 76376 w 1111003"/>
                    <a:gd name="connsiteY1237" fmla="*/ 223516 h 1048273"/>
                    <a:gd name="connsiteX1238" fmla="*/ 76895 w 1111003"/>
                    <a:gd name="connsiteY1238" fmla="*/ 227568 h 1048273"/>
                    <a:gd name="connsiteX1239" fmla="*/ 76376 w 1111003"/>
                    <a:gd name="connsiteY1239" fmla="*/ 231727 h 1048273"/>
                    <a:gd name="connsiteX1240" fmla="*/ 72843 w 1111003"/>
                    <a:gd name="connsiteY1240" fmla="*/ 232037 h 1048273"/>
                    <a:gd name="connsiteX1241" fmla="*/ 69102 w 1111003"/>
                    <a:gd name="connsiteY1241" fmla="*/ 229334 h 1048273"/>
                    <a:gd name="connsiteX1242" fmla="*/ 65984 w 1111003"/>
                    <a:gd name="connsiteY1242" fmla="*/ 228191 h 1048273"/>
                    <a:gd name="connsiteX1243" fmla="*/ 60477 w 1111003"/>
                    <a:gd name="connsiteY1243" fmla="*/ 228818 h 1048273"/>
                    <a:gd name="connsiteX1244" fmla="*/ 60373 w 1111003"/>
                    <a:gd name="connsiteY1244" fmla="*/ 230791 h 1048273"/>
                    <a:gd name="connsiteX1245" fmla="*/ 65777 w 1111003"/>
                    <a:gd name="connsiteY1245" fmla="*/ 231207 h 1048273"/>
                    <a:gd name="connsiteX1246" fmla="*/ 69414 w 1111003"/>
                    <a:gd name="connsiteY1246" fmla="*/ 233597 h 1048273"/>
                    <a:gd name="connsiteX1247" fmla="*/ 69725 w 1111003"/>
                    <a:gd name="connsiteY1247" fmla="*/ 236192 h 1048273"/>
                    <a:gd name="connsiteX1248" fmla="*/ 65465 w 1111003"/>
                    <a:gd name="connsiteY1248" fmla="*/ 234323 h 1048273"/>
                    <a:gd name="connsiteX1249" fmla="*/ 63283 w 1111003"/>
                    <a:gd name="connsiteY1249" fmla="*/ 234220 h 1048273"/>
                    <a:gd name="connsiteX1250" fmla="*/ 61724 w 1111003"/>
                    <a:gd name="connsiteY1250" fmla="*/ 241181 h 1048273"/>
                    <a:gd name="connsiteX1251" fmla="*/ 58503 w 1111003"/>
                    <a:gd name="connsiteY1251" fmla="*/ 239518 h 1048273"/>
                    <a:gd name="connsiteX1252" fmla="*/ 49151 w 1111003"/>
                    <a:gd name="connsiteY1252" fmla="*/ 238482 h 1048273"/>
                    <a:gd name="connsiteX1253" fmla="*/ 42708 w 1111003"/>
                    <a:gd name="connsiteY1253" fmla="*/ 239415 h 1048273"/>
                    <a:gd name="connsiteX1254" fmla="*/ 38759 w 1111003"/>
                    <a:gd name="connsiteY1254" fmla="*/ 235676 h 1048273"/>
                    <a:gd name="connsiteX1255" fmla="*/ 40526 w 1111003"/>
                    <a:gd name="connsiteY1255" fmla="*/ 232660 h 1048273"/>
                    <a:gd name="connsiteX1256" fmla="*/ 41669 w 1111003"/>
                    <a:gd name="connsiteY1256" fmla="*/ 226945 h 1048273"/>
                    <a:gd name="connsiteX1257" fmla="*/ 40214 w 1111003"/>
                    <a:gd name="connsiteY1257" fmla="*/ 225385 h 1048273"/>
                    <a:gd name="connsiteX1258" fmla="*/ 34083 w 1111003"/>
                    <a:gd name="connsiteY1258" fmla="*/ 226842 h 1048273"/>
                    <a:gd name="connsiteX1259" fmla="*/ 28888 w 1111003"/>
                    <a:gd name="connsiteY1259" fmla="*/ 230584 h 1048273"/>
                    <a:gd name="connsiteX1260" fmla="*/ 26809 w 1111003"/>
                    <a:gd name="connsiteY1260" fmla="*/ 229751 h 1048273"/>
                    <a:gd name="connsiteX1261" fmla="*/ 21510 w 1111003"/>
                    <a:gd name="connsiteY1261" fmla="*/ 234426 h 1048273"/>
                    <a:gd name="connsiteX1262" fmla="*/ 23380 w 1111003"/>
                    <a:gd name="connsiteY1262" fmla="*/ 237335 h 1048273"/>
                    <a:gd name="connsiteX1263" fmla="*/ 19224 w 1111003"/>
                    <a:gd name="connsiteY1263" fmla="*/ 237545 h 1048273"/>
                    <a:gd name="connsiteX1264" fmla="*/ 17769 w 1111003"/>
                    <a:gd name="connsiteY1264" fmla="*/ 236712 h 1048273"/>
                    <a:gd name="connsiteX1265" fmla="*/ 15379 w 1111003"/>
                    <a:gd name="connsiteY1265" fmla="*/ 236609 h 1048273"/>
                    <a:gd name="connsiteX1266" fmla="*/ 12157 w 1111003"/>
                    <a:gd name="connsiteY1266" fmla="*/ 239312 h 1048273"/>
                    <a:gd name="connsiteX1267" fmla="*/ 9767 w 1111003"/>
                    <a:gd name="connsiteY1267" fmla="*/ 243157 h 1048273"/>
                    <a:gd name="connsiteX1268" fmla="*/ 5403 w 1111003"/>
                    <a:gd name="connsiteY1268" fmla="*/ 243780 h 1048273"/>
                    <a:gd name="connsiteX1269" fmla="*/ 4468 w 1111003"/>
                    <a:gd name="connsiteY1269" fmla="*/ 247729 h 1048273"/>
                    <a:gd name="connsiteX1270" fmla="*/ 0 w 1111003"/>
                    <a:gd name="connsiteY1270" fmla="*/ 248039 h 1048273"/>
                    <a:gd name="connsiteX1271" fmla="*/ 3949 w 1111003"/>
                    <a:gd name="connsiteY1271" fmla="*/ 252821 h 1048273"/>
                    <a:gd name="connsiteX1272" fmla="*/ 8417 w 1111003"/>
                    <a:gd name="connsiteY1272" fmla="*/ 254171 h 1048273"/>
                    <a:gd name="connsiteX1273" fmla="*/ 12261 w 1111003"/>
                    <a:gd name="connsiteY1273" fmla="*/ 255004 h 1048273"/>
                    <a:gd name="connsiteX1274" fmla="*/ 16937 w 1111003"/>
                    <a:gd name="connsiteY1274" fmla="*/ 256040 h 1048273"/>
                    <a:gd name="connsiteX1275" fmla="*/ 15587 w 1111003"/>
                    <a:gd name="connsiteY1275" fmla="*/ 258949 h 1048273"/>
                    <a:gd name="connsiteX1276" fmla="*/ 12261 w 1111003"/>
                    <a:gd name="connsiteY1276" fmla="*/ 262068 h 1048273"/>
                    <a:gd name="connsiteX1277" fmla="*/ 15171 w 1111003"/>
                    <a:gd name="connsiteY1277" fmla="*/ 265601 h 1048273"/>
                    <a:gd name="connsiteX1278" fmla="*/ 16730 w 1111003"/>
                    <a:gd name="connsiteY1278" fmla="*/ 267783 h 1048273"/>
                    <a:gd name="connsiteX1279" fmla="*/ 16002 w 1111003"/>
                    <a:gd name="connsiteY1279" fmla="*/ 270379 h 1048273"/>
                    <a:gd name="connsiteX1280" fmla="*/ 17665 w 1111003"/>
                    <a:gd name="connsiteY1280" fmla="*/ 273395 h 1048273"/>
                    <a:gd name="connsiteX1281" fmla="*/ 22133 w 1111003"/>
                    <a:gd name="connsiteY1281" fmla="*/ 273498 h 1048273"/>
                    <a:gd name="connsiteX1282" fmla="*/ 26394 w 1111003"/>
                    <a:gd name="connsiteY1282" fmla="*/ 274538 h 1048273"/>
                    <a:gd name="connsiteX1283" fmla="*/ 30447 w 1111003"/>
                    <a:gd name="connsiteY1283" fmla="*/ 275265 h 1048273"/>
                    <a:gd name="connsiteX1284" fmla="*/ 35538 w 1111003"/>
                    <a:gd name="connsiteY1284" fmla="*/ 273292 h 1048273"/>
                    <a:gd name="connsiteX1285" fmla="*/ 41669 w 1111003"/>
                    <a:gd name="connsiteY1285" fmla="*/ 273082 h 1048273"/>
                    <a:gd name="connsiteX1286" fmla="*/ 45306 w 1111003"/>
                    <a:gd name="connsiteY1286" fmla="*/ 274955 h 1048273"/>
                    <a:gd name="connsiteX1287" fmla="*/ 46865 w 1111003"/>
                    <a:gd name="connsiteY1287" fmla="*/ 272042 h 1048273"/>
                    <a:gd name="connsiteX1288" fmla="*/ 49982 w 1111003"/>
                    <a:gd name="connsiteY1288" fmla="*/ 273705 h 1048273"/>
                    <a:gd name="connsiteX1289" fmla="*/ 51853 w 1111003"/>
                    <a:gd name="connsiteY1289" fmla="*/ 276927 h 1048273"/>
                    <a:gd name="connsiteX1290" fmla="*/ 56840 w 1111003"/>
                    <a:gd name="connsiteY1290" fmla="*/ 272149 h 1048273"/>
                    <a:gd name="connsiteX1291" fmla="*/ 59646 w 1111003"/>
                    <a:gd name="connsiteY1291" fmla="*/ 269653 h 1048273"/>
                    <a:gd name="connsiteX1292" fmla="*/ 65569 w 1111003"/>
                    <a:gd name="connsiteY1292" fmla="*/ 267470 h 1048273"/>
                    <a:gd name="connsiteX1293" fmla="*/ 66712 w 1111003"/>
                    <a:gd name="connsiteY1293" fmla="*/ 265081 h 1048273"/>
                    <a:gd name="connsiteX1294" fmla="*/ 69102 w 1111003"/>
                    <a:gd name="connsiteY1294" fmla="*/ 265497 h 1048273"/>
                    <a:gd name="connsiteX1295" fmla="*/ 71284 w 1111003"/>
                    <a:gd name="connsiteY1295" fmla="*/ 269863 h 1048273"/>
                    <a:gd name="connsiteX1296" fmla="*/ 71180 w 1111003"/>
                    <a:gd name="connsiteY1296" fmla="*/ 273705 h 1048273"/>
                    <a:gd name="connsiteX1297" fmla="*/ 66504 w 1111003"/>
                    <a:gd name="connsiteY1297" fmla="*/ 276201 h 1048273"/>
                    <a:gd name="connsiteX1298" fmla="*/ 69621 w 1111003"/>
                    <a:gd name="connsiteY1298" fmla="*/ 282226 h 1048273"/>
                    <a:gd name="connsiteX1299" fmla="*/ 71492 w 1111003"/>
                    <a:gd name="connsiteY1299" fmla="*/ 289088 h 1048273"/>
                    <a:gd name="connsiteX1300" fmla="*/ 71076 w 1111003"/>
                    <a:gd name="connsiteY1300" fmla="*/ 294803 h 1048273"/>
                    <a:gd name="connsiteX1301" fmla="*/ 66400 w 1111003"/>
                    <a:gd name="connsiteY1301" fmla="*/ 298021 h 1048273"/>
                    <a:gd name="connsiteX1302" fmla="*/ 62659 w 1111003"/>
                    <a:gd name="connsiteY1302" fmla="*/ 300101 h 1048273"/>
                    <a:gd name="connsiteX1303" fmla="*/ 57464 w 1111003"/>
                    <a:gd name="connsiteY1303" fmla="*/ 299268 h 1048273"/>
                    <a:gd name="connsiteX1304" fmla="*/ 55178 w 1111003"/>
                    <a:gd name="connsiteY1304" fmla="*/ 299998 h 1048273"/>
                    <a:gd name="connsiteX1305" fmla="*/ 54346 w 1111003"/>
                    <a:gd name="connsiteY1305" fmla="*/ 303010 h 1048273"/>
                    <a:gd name="connsiteX1306" fmla="*/ 48527 w 1111003"/>
                    <a:gd name="connsiteY1306" fmla="*/ 308308 h 1048273"/>
                    <a:gd name="connsiteX1307" fmla="*/ 43228 w 1111003"/>
                    <a:gd name="connsiteY1307" fmla="*/ 308725 h 1048273"/>
                    <a:gd name="connsiteX1308" fmla="*/ 42604 w 1111003"/>
                    <a:gd name="connsiteY1308" fmla="*/ 306125 h 1048273"/>
                    <a:gd name="connsiteX1309" fmla="*/ 40110 w 1111003"/>
                    <a:gd name="connsiteY1309" fmla="*/ 303530 h 1048273"/>
                    <a:gd name="connsiteX1310" fmla="*/ 37201 w 1111003"/>
                    <a:gd name="connsiteY1310" fmla="*/ 303947 h 1048273"/>
                    <a:gd name="connsiteX1311" fmla="*/ 33875 w 1111003"/>
                    <a:gd name="connsiteY1311" fmla="*/ 306022 h 1048273"/>
                    <a:gd name="connsiteX1312" fmla="*/ 33564 w 1111003"/>
                    <a:gd name="connsiteY1312" fmla="*/ 309662 h 1048273"/>
                    <a:gd name="connsiteX1313" fmla="*/ 31693 w 1111003"/>
                    <a:gd name="connsiteY1313" fmla="*/ 311011 h 1048273"/>
                    <a:gd name="connsiteX1314" fmla="*/ 30862 w 1111003"/>
                    <a:gd name="connsiteY1314" fmla="*/ 316309 h 1048273"/>
                    <a:gd name="connsiteX1315" fmla="*/ 29823 w 1111003"/>
                    <a:gd name="connsiteY1315" fmla="*/ 319635 h 1048273"/>
                    <a:gd name="connsiteX1316" fmla="*/ 22757 w 1111003"/>
                    <a:gd name="connsiteY1316" fmla="*/ 327533 h 1048273"/>
                    <a:gd name="connsiteX1317" fmla="*/ 22653 w 1111003"/>
                    <a:gd name="connsiteY1317" fmla="*/ 331168 h 1048273"/>
                    <a:gd name="connsiteX1318" fmla="*/ 22757 w 1111003"/>
                    <a:gd name="connsiteY1318" fmla="*/ 334081 h 1048273"/>
                    <a:gd name="connsiteX1319" fmla="*/ 20471 w 1111003"/>
                    <a:gd name="connsiteY1319" fmla="*/ 333978 h 1048273"/>
                    <a:gd name="connsiteX1320" fmla="*/ 19951 w 1111003"/>
                    <a:gd name="connsiteY1320" fmla="*/ 335534 h 1048273"/>
                    <a:gd name="connsiteX1321" fmla="*/ 21613 w 1111003"/>
                    <a:gd name="connsiteY1321" fmla="*/ 336780 h 1048273"/>
                    <a:gd name="connsiteX1322" fmla="*/ 18704 w 1111003"/>
                    <a:gd name="connsiteY1322" fmla="*/ 338550 h 1048273"/>
                    <a:gd name="connsiteX1323" fmla="*/ 19016 w 1111003"/>
                    <a:gd name="connsiteY1323" fmla="*/ 340106 h 1048273"/>
                    <a:gd name="connsiteX1324" fmla="*/ 21718 w 1111003"/>
                    <a:gd name="connsiteY1324" fmla="*/ 341146 h 1048273"/>
                    <a:gd name="connsiteX1325" fmla="*/ 21510 w 1111003"/>
                    <a:gd name="connsiteY1325" fmla="*/ 343535 h 1048273"/>
                    <a:gd name="connsiteX1326" fmla="*/ 23380 w 1111003"/>
                    <a:gd name="connsiteY1326" fmla="*/ 344785 h 1048273"/>
                    <a:gd name="connsiteX1327" fmla="*/ 23692 w 1111003"/>
                    <a:gd name="connsiteY1327" fmla="*/ 347797 h 1048273"/>
                    <a:gd name="connsiteX1328" fmla="*/ 26913 w 1111003"/>
                    <a:gd name="connsiteY1328" fmla="*/ 347277 h 1048273"/>
                    <a:gd name="connsiteX1329" fmla="*/ 30862 w 1111003"/>
                    <a:gd name="connsiteY1329" fmla="*/ 349044 h 1048273"/>
                    <a:gd name="connsiteX1330" fmla="*/ 28680 w 1111003"/>
                    <a:gd name="connsiteY1330" fmla="*/ 351849 h 1048273"/>
                    <a:gd name="connsiteX1331" fmla="*/ 30030 w 1111003"/>
                    <a:gd name="connsiteY1331" fmla="*/ 353199 h 1048273"/>
                    <a:gd name="connsiteX1332" fmla="*/ 33148 w 1111003"/>
                    <a:gd name="connsiteY1332" fmla="*/ 353306 h 1048273"/>
                    <a:gd name="connsiteX1333" fmla="*/ 28264 w 1111003"/>
                    <a:gd name="connsiteY1333" fmla="*/ 358291 h 1048273"/>
                    <a:gd name="connsiteX1334" fmla="*/ 27329 w 1111003"/>
                    <a:gd name="connsiteY1334" fmla="*/ 361303 h 1048273"/>
                    <a:gd name="connsiteX1335" fmla="*/ 30447 w 1111003"/>
                    <a:gd name="connsiteY1335" fmla="*/ 364839 h 1048273"/>
                    <a:gd name="connsiteX1336" fmla="*/ 33564 w 1111003"/>
                    <a:gd name="connsiteY1336" fmla="*/ 365565 h 1048273"/>
                    <a:gd name="connsiteX1337" fmla="*/ 36369 w 1111003"/>
                    <a:gd name="connsiteY1337" fmla="*/ 369098 h 1048273"/>
                    <a:gd name="connsiteX1338" fmla="*/ 38552 w 1111003"/>
                    <a:gd name="connsiteY1338" fmla="*/ 374503 h 1048273"/>
                    <a:gd name="connsiteX1339" fmla="*/ 46449 w 1111003"/>
                    <a:gd name="connsiteY1339" fmla="*/ 373463 h 1048273"/>
                    <a:gd name="connsiteX1340" fmla="*/ 51125 w 1111003"/>
                    <a:gd name="connsiteY1340" fmla="*/ 372007 h 1048273"/>
                    <a:gd name="connsiteX1341" fmla="*/ 54450 w 1111003"/>
                    <a:gd name="connsiteY1341" fmla="*/ 370344 h 1048273"/>
                    <a:gd name="connsiteX1342" fmla="*/ 54554 w 1111003"/>
                    <a:gd name="connsiteY1342" fmla="*/ 366189 h 1048273"/>
                    <a:gd name="connsiteX1343" fmla="*/ 56321 w 1111003"/>
                    <a:gd name="connsiteY1343" fmla="*/ 366399 h 1048273"/>
                    <a:gd name="connsiteX1344" fmla="*/ 57672 w 1111003"/>
                    <a:gd name="connsiteY1344" fmla="*/ 371177 h 1048273"/>
                    <a:gd name="connsiteX1345" fmla="*/ 60165 w 1111003"/>
                    <a:gd name="connsiteY1345" fmla="*/ 376476 h 1048273"/>
                    <a:gd name="connsiteX1346" fmla="*/ 62140 w 1111003"/>
                    <a:gd name="connsiteY1346" fmla="*/ 381151 h 1048273"/>
                    <a:gd name="connsiteX1347" fmla="*/ 59854 w 1111003"/>
                    <a:gd name="connsiteY1347" fmla="*/ 386243 h 1048273"/>
                    <a:gd name="connsiteX1348" fmla="*/ 59854 w 1111003"/>
                    <a:gd name="connsiteY1348" fmla="*/ 387906 h 1048273"/>
                    <a:gd name="connsiteX1349" fmla="*/ 61204 w 1111003"/>
                    <a:gd name="connsiteY1349" fmla="*/ 392065 h 1048273"/>
                    <a:gd name="connsiteX1350" fmla="*/ 61412 w 1111003"/>
                    <a:gd name="connsiteY1350" fmla="*/ 397050 h 1048273"/>
                    <a:gd name="connsiteX1351" fmla="*/ 63283 w 1111003"/>
                    <a:gd name="connsiteY1351" fmla="*/ 398089 h 1048273"/>
                    <a:gd name="connsiteX1352" fmla="*/ 68478 w 1111003"/>
                    <a:gd name="connsiteY1352" fmla="*/ 393621 h 1048273"/>
                    <a:gd name="connsiteX1353" fmla="*/ 71908 w 1111003"/>
                    <a:gd name="connsiteY1353" fmla="*/ 392478 h 1048273"/>
                    <a:gd name="connsiteX1354" fmla="*/ 75856 w 1111003"/>
                    <a:gd name="connsiteY1354" fmla="*/ 389672 h 1048273"/>
                    <a:gd name="connsiteX1355" fmla="*/ 77415 w 1111003"/>
                    <a:gd name="connsiteY1355" fmla="*/ 392271 h 1048273"/>
                    <a:gd name="connsiteX1356" fmla="*/ 79805 w 1111003"/>
                    <a:gd name="connsiteY1356" fmla="*/ 393517 h 1048273"/>
                    <a:gd name="connsiteX1357" fmla="*/ 83754 w 1111003"/>
                    <a:gd name="connsiteY1357" fmla="*/ 392168 h 1048273"/>
                    <a:gd name="connsiteX1358" fmla="*/ 86040 w 1111003"/>
                    <a:gd name="connsiteY1358" fmla="*/ 396946 h 1048273"/>
                    <a:gd name="connsiteX1359" fmla="*/ 88534 w 1111003"/>
                    <a:gd name="connsiteY1359" fmla="*/ 400999 h 1048273"/>
                    <a:gd name="connsiteX1360" fmla="*/ 90716 w 1111003"/>
                    <a:gd name="connsiteY1360" fmla="*/ 399963 h 1048273"/>
                    <a:gd name="connsiteX1361" fmla="*/ 90820 w 1111003"/>
                    <a:gd name="connsiteY1361" fmla="*/ 393831 h 1048273"/>
                    <a:gd name="connsiteX1362" fmla="*/ 93729 w 1111003"/>
                    <a:gd name="connsiteY1362" fmla="*/ 391025 h 1048273"/>
                    <a:gd name="connsiteX1363" fmla="*/ 95080 w 1111003"/>
                    <a:gd name="connsiteY1363" fmla="*/ 394454 h 1048273"/>
                    <a:gd name="connsiteX1364" fmla="*/ 96535 w 1111003"/>
                    <a:gd name="connsiteY1364" fmla="*/ 396843 h 1048273"/>
                    <a:gd name="connsiteX1365" fmla="*/ 100588 w 1111003"/>
                    <a:gd name="connsiteY1365" fmla="*/ 396637 h 1048273"/>
                    <a:gd name="connsiteX1366" fmla="*/ 107134 w 1111003"/>
                    <a:gd name="connsiteY1366" fmla="*/ 392791 h 1048273"/>
                    <a:gd name="connsiteX1367" fmla="*/ 108381 w 1111003"/>
                    <a:gd name="connsiteY1367" fmla="*/ 393728 h 1048273"/>
                    <a:gd name="connsiteX1368" fmla="*/ 107861 w 1111003"/>
                    <a:gd name="connsiteY1368" fmla="*/ 398403 h 1048273"/>
                    <a:gd name="connsiteX1369" fmla="*/ 103809 w 1111003"/>
                    <a:gd name="connsiteY1369" fmla="*/ 402558 h 1048273"/>
                    <a:gd name="connsiteX1370" fmla="*/ 104744 w 1111003"/>
                    <a:gd name="connsiteY1370" fmla="*/ 406924 h 1048273"/>
                    <a:gd name="connsiteX1371" fmla="*/ 102874 w 1111003"/>
                    <a:gd name="connsiteY1371" fmla="*/ 412429 h 1048273"/>
                    <a:gd name="connsiteX1372" fmla="*/ 102458 w 1111003"/>
                    <a:gd name="connsiteY1372" fmla="*/ 420429 h 1048273"/>
                    <a:gd name="connsiteX1373" fmla="*/ 99445 w 1111003"/>
                    <a:gd name="connsiteY1373" fmla="*/ 420537 h 1048273"/>
                    <a:gd name="connsiteX1374" fmla="*/ 99133 w 1111003"/>
                    <a:gd name="connsiteY1374" fmla="*/ 422719 h 1048273"/>
                    <a:gd name="connsiteX1375" fmla="*/ 96743 w 1111003"/>
                    <a:gd name="connsiteY1375" fmla="*/ 423239 h 1048273"/>
                    <a:gd name="connsiteX1376" fmla="*/ 93002 w 1111003"/>
                    <a:gd name="connsiteY1376" fmla="*/ 428954 h 1048273"/>
                    <a:gd name="connsiteX1377" fmla="*/ 92275 w 1111003"/>
                    <a:gd name="connsiteY1377" fmla="*/ 433316 h 1048273"/>
                    <a:gd name="connsiteX1378" fmla="*/ 87391 w 1111003"/>
                    <a:gd name="connsiteY1378" fmla="*/ 433630 h 1048273"/>
                    <a:gd name="connsiteX1379" fmla="*/ 81052 w 1111003"/>
                    <a:gd name="connsiteY1379" fmla="*/ 437888 h 1048273"/>
                    <a:gd name="connsiteX1380" fmla="*/ 74609 w 1111003"/>
                    <a:gd name="connsiteY1380" fmla="*/ 443710 h 1048273"/>
                    <a:gd name="connsiteX1381" fmla="*/ 73882 w 1111003"/>
                    <a:gd name="connsiteY1381" fmla="*/ 446826 h 1048273"/>
                    <a:gd name="connsiteX1382" fmla="*/ 73674 w 1111003"/>
                    <a:gd name="connsiteY1382" fmla="*/ 450048 h 1048273"/>
                    <a:gd name="connsiteX1383" fmla="*/ 71908 w 1111003"/>
                    <a:gd name="connsiteY1383" fmla="*/ 450358 h 1048273"/>
                    <a:gd name="connsiteX1384" fmla="*/ 68790 w 1111003"/>
                    <a:gd name="connsiteY1384" fmla="*/ 450671 h 1048273"/>
                    <a:gd name="connsiteX1385" fmla="*/ 68167 w 1111003"/>
                    <a:gd name="connsiteY1385" fmla="*/ 447969 h 1048273"/>
                    <a:gd name="connsiteX1386" fmla="*/ 61620 w 1111003"/>
                    <a:gd name="connsiteY1386" fmla="*/ 449215 h 1048273"/>
                    <a:gd name="connsiteX1387" fmla="*/ 55178 w 1111003"/>
                    <a:gd name="connsiteY1387" fmla="*/ 454100 h 1048273"/>
                    <a:gd name="connsiteX1388" fmla="*/ 54554 w 1111003"/>
                    <a:gd name="connsiteY1388" fmla="*/ 458049 h 1048273"/>
                    <a:gd name="connsiteX1389" fmla="*/ 46553 w 1111003"/>
                    <a:gd name="connsiteY1389" fmla="*/ 462828 h 1048273"/>
                    <a:gd name="connsiteX1390" fmla="*/ 45618 w 1111003"/>
                    <a:gd name="connsiteY1390" fmla="*/ 465737 h 1048273"/>
                    <a:gd name="connsiteX1391" fmla="*/ 43851 w 1111003"/>
                    <a:gd name="connsiteY1391" fmla="*/ 465217 h 1048273"/>
                    <a:gd name="connsiteX1392" fmla="*/ 39902 w 1111003"/>
                    <a:gd name="connsiteY1392" fmla="*/ 464491 h 1048273"/>
                    <a:gd name="connsiteX1393" fmla="*/ 35746 w 1111003"/>
                    <a:gd name="connsiteY1393" fmla="*/ 466360 h 1048273"/>
                    <a:gd name="connsiteX1394" fmla="*/ 31278 w 1111003"/>
                    <a:gd name="connsiteY1394" fmla="*/ 471245 h 1048273"/>
                    <a:gd name="connsiteX1395" fmla="*/ 31070 w 1111003"/>
                    <a:gd name="connsiteY1395" fmla="*/ 473115 h 1048273"/>
                    <a:gd name="connsiteX1396" fmla="*/ 33875 w 1111003"/>
                    <a:gd name="connsiteY1396" fmla="*/ 474155 h 1048273"/>
                    <a:gd name="connsiteX1397" fmla="*/ 36889 w 1111003"/>
                    <a:gd name="connsiteY1397" fmla="*/ 471245 h 1048273"/>
                    <a:gd name="connsiteX1398" fmla="*/ 42604 w 1111003"/>
                    <a:gd name="connsiteY1398" fmla="*/ 471245 h 1048273"/>
                    <a:gd name="connsiteX1399" fmla="*/ 45410 w 1111003"/>
                    <a:gd name="connsiteY1399" fmla="*/ 467816 h 1048273"/>
                    <a:gd name="connsiteX1400" fmla="*/ 50502 w 1111003"/>
                    <a:gd name="connsiteY1400" fmla="*/ 465737 h 1048273"/>
                    <a:gd name="connsiteX1401" fmla="*/ 52996 w 1111003"/>
                    <a:gd name="connsiteY1401" fmla="*/ 461998 h 1048273"/>
                    <a:gd name="connsiteX1402" fmla="*/ 55282 w 1111003"/>
                    <a:gd name="connsiteY1402" fmla="*/ 461998 h 1048273"/>
                    <a:gd name="connsiteX1403" fmla="*/ 56944 w 1111003"/>
                    <a:gd name="connsiteY1403" fmla="*/ 463971 h 1048273"/>
                    <a:gd name="connsiteX1404" fmla="*/ 59646 w 1111003"/>
                    <a:gd name="connsiteY1404" fmla="*/ 462205 h 1048273"/>
                    <a:gd name="connsiteX1405" fmla="*/ 61308 w 1111003"/>
                    <a:gd name="connsiteY1405" fmla="*/ 457113 h 1048273"/>
                    <a:gd name="connsiteX1406" fmla="*/ 62763 w 1111003"/>
                    <a:gd name="connsiteY1406" fmla="*/ 454204 h 1048273"/>
                    <a:gd name="connsiteX1407" fmla="*/ 64322 w 1111003"/>
                    <a:gd name="connsiteY1407" fmla="*/ 454724 h 1048273"/>
                    <a:gd name="connsiteX1408" fmla="*/ 64633 w 1111003"/>
                    <a:gd name="connsiteY1408" fmla="*/ 456906 h 1048273"/>
                    <a:gd name="connsiteX1409" fmla="*/ 67751 w 1111003"/>
                    <a:gd name="connsiteY1409" fmla="*/ 457529 h 1048273"/>
                    <a:gd name="connsiteX1410" fmla="*/ 71804 w 1111003"/>
                    <a:gd name="connsiteY1410" fmla="*/ 455033 h 1048273"/>
                    <a:gd name="connsiteX1411" fmla="*/ 75752 w 1111003"/>
                    <a:gd name="connsiteY1411" fmla="*/ 453061 h 1048273"/>
                    <a:gd name="connsiteX1412" fmla="*/ 80740 w 1111003"/>
                    <a:gd name="connsiteY1412" fmla="*/ 449318 h 1048273"/>
                    <a:gd name="connsiteX1413" fmla="*/ 85417 w 1111003"/>
                    <a:gd name="connsiteY1413" fmla="*/ 449528 h 1048273"/>
                    <a:gd name="connsiteX1414" fmla="*/ 90404 w 1111003"/>
                    <a:gd name="connsiteY1414" fmla="*/ 446619 h 1048273"/>
                    <a:gd name="connsiteX1415" fmla="*/ 93314 w 1111003"/>
                    <a:gd name="connsiteY1415" fmla="*/ 443293 h 1048273"/>
                    <a:gd name="connsiteX1416" fmla="*/ 94145 w 1111003"/>
                    <a:gd name="connsiteY1416" fmla="*/ 439654 h 1048273"/>
                    <a:gd name="connsiteX1417" fmla="*/ 99549 w 1111003"/>
                    <a:gd name="connsiteY1417" fmla="*/ 434669 h 1048273"/>
                    <a:gd name="connsiteX1418" fmla="*/ 102978 w 1111003"/>
                    <a:gd name="connsiteY1418" fmla="*/ 434046 h 1048273"/>
                    <a:gd name="connsiteX1419" fmla="*/ 104225 w 1111003"/>
                    <a:gd name="connsiteY1419" fmla="*/ 430720 h 1048273"/>
                    <a:gd name="connsiteX1420" fmla="*/ 106822 w 1111003"/>
                    <a:gd name="connsiteY1420" fmla="*/ 431863 h 1048273"/>
                    <a:gd name="connsiteX1421" fmla="*/ 113888 w 1111003"/>
                    <a:gd name="connsiteY1421" fmla="*/ 427601 h 1048273"/>
                    <a:gd name="connsiteX1422" fmla="*/ 113473 w 1111003"/>
                    <a:gd name="connsiteY1422" fmla="*/ 423446 h 1048273"/>
                    <a:gd name="connsiteX1423" fmla="*/ 117629 w 1111003"/>
                    <a:gd name="connsiteY1423" fmla="*/ 418251 h 1048273"/>
                    <a:gd name="connsiteX1424" fmla="*/ 120747 w 1111003"/>
                    <a:gd name="connsiteY1424" fmla="*/ 416588 h 1048273"/>
                    <a:gd name="connsiteX1425" fmla="*/ 125111 w 1111003"/>
                    <a:gd name="connsiteY1425" fmla="*/ 413056 h 1048273"/>
                    <a:gd name="connsiteX1426" fmla="*/ 129060 w 1111003"/>
                    <a:gd name="connsiteY1426" fmla="*/ 409313 h 1048273"/>
                    <a:gd name="connsiteX1427" fmla="*/ 133528 w 1111003"/>
                    <a:gd name="connsiteY1427" fmla="*/ 408793 h 1048273"/>
                    <a:gd name="connsiteX1428" fmla="*/ 135087 w 1111003"/>
                    <a:gd name="connsiteY1428" fmla="*/ 406507 h 1048273"/>
                    <a:gd name="connsiteX1429" fmla="*/ 136230 w 1111003"/>
                    <a:gd name="connsiteY1429" fmla="*/ 402249 h 1048273"/>
                    <a:gd name="connsiteX1430" fmla="*/ 140074 w 1111003"/>
                    <a:gd name="connsiteY1430" fmla="*/ 397780 h 1048273"/>
                    <a:gd name="connsiteX1431" fmla="*/ 142257 w 1111003"/>
                    <a:gd name="connsiteY1431" fmla="*/ 396427 h 1048273"/>
                    <a:gd name="connsiteX1432" fmla="*/ 144439 w 1111003"/>
                    <a:gd name="connsiteY1432" fmla="*/ 392271 h 1048273"/>
                    <a:gd name="connsiteX1433" fmla="*/ 141530 w 1111003"/>
                    <a:gd name="connsiteY1433" fmla="*/ 389779 h 1048273"/>
                    <a:gd name="connsiteX1434" fmla="*/ 136438 w 1111003"/>
                    <a:gd name="connsiteY1434" fmla="*/ 389465 h 1048273"/>
                    <a:gd name="connsiteX1435" fmla="*/ 136542 w 1111003"/>
                    <a:gd name="connsiteY1435" fmla="*/ 385830 h 1048273"/>
                    <a:gd name="connsiteX1436" fmla="*/ 140906 w 1111003"/>
                    <a:gd name="connsiteY1436" fmla="*/ 381568 h 1048273"/>
                    <a:gd name="connsiteX1437" fmla="*/ 143088 w 1111003"/>
                    <a:gd name="connsiteY1437" fmla="*/ 377829 h 1048273"/>
                    <a:gd name="connsiteX1438" fmla="*/ 145063 w 1111003"/>
                    <a:gd name="connsiteY1438" fmla="*/ 378452 h 1048273"/>
                    <a:gd name="connsiteX1439" fmla="*/ 147037 w 1111003"/>
                    <a:gd name="connsiteY1439" fmla="*/ 376372 h 1048273"/>
                    <a:gd name="connsiteX1440" fmla="*/ 147557 w 1111003"/>
                    <a:gd name="connsiteY1440" fmla="*/ 373150 h 1048273"/>
                    <a:gd name="connsiteX1441" fmla="*/ 150466 w 1111003"/>
                    <a:gd name="connsiteY1441" fmla="*/ 373047 h 1048273"/>
                    <a:gd name="connsiteX1442" fmla="*/ 151817 w 1111003"/>
                    <a:gd name="connsiteY1442" fmla="*/ 370137 h 1048273"/>
                    <a:gd name="connsiteX1443" fmla="*/ 148803 w 1111003"/>
                    <a:gd name="connsiteY1443" fmla="*/ 365879 h 1048273"/>
                    <a:gd name="connsiteX1444" fmla="*/ 152544 w 1111003"/>
                    <a:gd name="connsiteY1444" fmla="*/ 365982 h 1048273"/>
                    <a:gd name="connsiteX1445" fmla="*/ 154311 w 1111003"/>
                    <a:gd name="connsiteY1445" fmla="*/ 363593 h 1048273"/>
                    <a:gd name="connsiteX1446" fmla="*/ 155869 w 1111003"/>
                    <a:gd name="connsiteY1446" fmla="*/ 359124 h 1048273"/>
                    <a:gd name="connsiteX1447" fmla="*/ 160857 w 1111003"/>
                    <a:gd name="connsiteY1447" fmla="*/ 353822 h 1048273"/>
                    <a:gd name="connsiteX1448" fmla="*/ 166365 w 1111003"/>
                    <a:gd name="connsiteY1448" fmla="*/ 348317 h 1048273"/>
                    <a:gd name="connsiteX1449" fmla="*/ 170937 w 1111003"/>
                    <a:gd name="connsiteY1449" fmla="*/ 344678 h 1048273"/>
                    <a:gd name="connsiteX1450" fmla="*/ 172288 w 1111003"/>
                    <a:gd name="connsiteY1450" fmla="*/ 342705 h 1048273"/>
                    <a:gd name="connsiteX1451" fmla="*/ 174470 w 1111003"/>
                    <a:gd name="connsiteY1451" fmla="*/ 345615 h 1048273"/>
                    <a:gd name="connsiteX1452" fmla="*/ 178210 w 1111003"/>
                    <a:gd name="connsiteY1452" fmla="*/ 345511 h 1048273"/>
                    <a:gd name="connsiteX1453" fmla="*/ 180497 w 1111003"/>
                    <a:gd name="connsiteY1453" fmla="*/ 341249 h 1048273"/>
                    <a:gd name="connsiteX1454" fmla="*/ 186213 w 1111003"/>
                    <a:gd name="connsiteY1454" fmla="*/ 340523 h 1048273"/>
                    <a:gd name="connsiteX1455" fmla="*/ 185797 w 1111003"/>
                    <a:gd name="connsiteY1455" fmla="*/ 342392 h 1048273"/>
                    <a:gd name="connsiteX1456" fmla="*/ 182784 w 1111003"/>
                    <a:gd name="connsiteY1456" fmla="*/ 342602 h 1048273"/>
                    <a:gd name="connsiteX1457" fmla="*/ 179977 w 1111003"/>
                    <a:gd name="connsiteY1457" fmla="*/ 345821 h 1048273"/>
                    <a:gd name="connsiteX1458" fmla="*/ 179146 w 1111003"/>
                    <a:gd name="connsiteY1458" fmla="*/ 348734 h 1048273"/>
                    <a:gd name="connsiteX1459" fmla="*/ 182264 w 1111003"/>
                    <a:gd name="connsiteY1459" fmla="*/ 351433 h 1048273"/>
                    <a:gd name="connsiteX1460" fmla="*/ 180809 w 1111003"/>
                    <a:gd name="connsiteY1460" fmla="*/ 352889 h 1048273"/>
                    <a:gd name="connsiteX1461" fmla="*/ 174782 w 1111003"/>
                    <a:gd name="connsiteY1461" fmla="*/ 352159 h 1048273"/>
                    <a:gd name="connsiteX1462" fmla="*/ 172807 w 1111003"/>
                    <a:gd name="connsiteY1462" fmla="*/ 352266 h 1048273"/>
                    <a:gd name="connsiteX1463" fmla="*/ 168859 w 1111003"/>
                    <a:gd name="connsiteY1463" fmla="*/ 354239 h 1048273"/>
                    <a:gd name="connsiteX1464" fmla="*/ 165533 w 1111003"/>
                    <a:gd name="connsiteY1464" fmla="*/ 357461 h 1048273"/>
                    <a:gd name="connsiteX1465" fmla="*/ 165637 w 1111003"/>
                    <a:gd name="connsiteY1465" fmla="*/ 362033 h 1048273"/>
                    <a:gd name="connsiteX1466" fmla="*/ 164494 w 1111003"/>
                    <a:gd name="connsiteY1466" fmla="*/ 366085 h 1048273"/>
                    <a:gd name="connsiteX1467" fmla="*/ 161896 w 1111003"/>
                    <a:gd name="connsiteY1467" fmla="*/ 370657 h 1048273"/>
                    <a:gd name="connsiteX1468" fmla="*/ 159922 w 1111003"/>
                    <a:gd name="connsiteY1468" fmla="*/ 376686 h 1048273"/>
                    <a:gd name="connsiteX1469" fmla="*/ 161896 w 1111003"/>
                    <a:gd name="connsiteY1469" fmla="*/ 377619 h 1048273"/>
                    <a:gd name="connsiteX1470" fmla="*/ 165533 w 1111003"/>
                    <a:gd name="connsiteY1470" fmla="*/ 376579 h 1048273"/>
                    <a:gd name="connsiteX1471" fmla="*/ 168235 w 1111003"/>
                    <a:gd name="connsiteY1471" fmla="*/ 375333 h 1048273"/>
                    <a:gd name="connsiteX1472" fmla="*/ 168235 w 1111003"/>
                    <a:gd name="connsiteY1472" fmla="*/ 376892 h 1048273"/>
                    <a:gd name="connsiteX1473" fmla="*/ 159091 w 1111003"/>
                    <a:gd name="connsiteY1473" fmla="*/ 385723 h 1048273"/>
                    <a:gd name="connsiteX1474" fmla="*/ 163871 w 1111003"/>
                    <a:gd name="connsiteY1474" fmla="*/ 385310 h 1048273"/>
                    <a:gd name="connsiteX1475" fmla="*/ 165221 w 1111003"/>
                    <a:gd name="connsiteY1475" fmla="*/ 386350 h 1048273"/>
                    <a:gd name="connsiteX1476" fmla="*/ 168027 w 1111003"/>
                    <a:gd name="connsiteY1476" fmla="*/ 385620 h 1048273"/>
                    <a:gd name="connsiteX1477" fmla="*/ 172807 w 1111003"/>
                    <a:gd name="connsiteY1477" fmla="*/ 379905 h 1048273"/>
                    <a:gd name="connsiteX1478" fmla="*/ 176860 w 1111003"/>
                    <a:gd name="connsiteY1478" fmla="*/ 377829 h 1048273"/>
                    <a:gd name="connsiteX1479" fmla="*/ 178107 w 1111003"/>
                    <a:gd name="connsiteY1479" fmla="*/ 374503 h 1048273"/>
                    <a:gd name="connsiteX1480" fmla="*/ 181328 w 1111003"/>
                    <a:gd name="connsiteY1480" fmla="*/ 372527 h 1048273"/>
                    <a:gd name="connsiteX1481" fmla="*/ 182991 w 1111003"/>
                    <a:gd name="connsiteY1481" fmla="*/ 373150 h 1048273"/>
                    <a:gd name="connsiteX1482" fmla="*/ 183407 w 1111003"/>
                    <a:gd name="connsiteY1482" fmla="*/ 369308 h 1048273"/>
                    <a:gd name="connsiteX1483" fmla="*/ 187043 w 1111003"/>
                    <a:gd name="connsiteY1483" fmla="*/ 371487 h 1048273"/>
                    <a:gd name="connsiteX1484" fmla="*/ 190472 w 1111003"/>
                    <a:gd name="connsiteY1484" fmla="*/ 372424 h 1048273"/>
                    <a:gd name="connsiteX1485" fmla="*/ 193381 w 1111003"/>
                    <a:gd name="connsiteY1485" fmla="*/ 371487 h 1048273"/>
                    <a:gd name="connsiteX1486" fmla="*/ 194214 w 1111003"/>
                    <a:gd name="connsiteY1486" fmla="*/ 368578 h 1048273"/>
                    <a:gd name="connsiteX1487" fmla="*/ 195774 w 1111003"/>
                    <a:gd name="connsiteY1487" fmla="*/ 370034 h 1048273"/>
                    <a:gd name="connsiteX1488" fmla="*/ 196707 w 1111003"/>
                    <a:gd name="connsiteY1488" fmla="*/ 372320 h 1048273"/>
                    <a:gd name="connsiteX1489" fmla="*/ 198473 w 1111003"/>
                    <a:gd name="connsiteY1489" fmla="*/ 371697 h 1048273"/>
                    <a:gd name="connsiteX1490" fmla="*/ 198370 w 1111003"/>
                    <a:gd name="connsiteY1490" fmla="*/ 369514 h 1048273"/>
                    <a:gd name="connsiteX1491" fmla="*/ 195877 w 1111003"/>
                    <a:gd name="connsiteY1491" fmla="*/ 366812 h 1048273"/>
                    <a:gd name="connsiteX1492" fmla="*/ 194318 w 1111003"/>
                    <a:gd name="connsiteY1492" fmla="*/ 366189 h 1048273"/>
                    <a:gd name="connsiteX1493" fmla="*/ 197123 w 1111003"/>
                    <a:gd name="connsiteY1493" fmla="*/ 363486 h 1048273"/>
                    <a:gd name="connsiteX1494" fmla="*/ 196917 w 1111003"/>
                    <a:gd name="connsiteY1494" fmla="*/ 360577 h 1048273"/>
                    <a:gd name="connsiteX1495" fmla="*/ 194837 w 1111003"/>
                    <a:gd name="connsiteY1495" fmla="*/ 361617 h 1048273"/>
                    <a:gd name="connsiteX1496" fmla="*/ 194214 w 1111003"/>
                    <a:gd name="connsiteY1496" fmla="*/ 360267 h 1048273"/>
                    <a:gd name="connsiteX1497" fmla="*/ 195980 w 1111003"/>
                    <a:gd name="connsiteY1497" fmla="*/ 358501 h 1048273"/>
                    <a:gd name="connsiteX1498" fmla="*/ 195357 w 1111003"/>
                    <a:gd name="connsiteY1498" fmla="*/ 356838 h 1048273"/>
                    <a:gd name="connsiteX1499" fmla="*/ 191512 w 1111003"/>
                    <a:gd name="connsiteY1499" fmla="*/ 356628 h 1048273"/>
                    <a:gd name="connsiteX1500" fmla="*/ 192964 w 1111003"/>
                    <a:gd name="connsiteY1500" fmla="*/ 354136 h 1048273"/>
                    <a:gd name="connsiteX1501" fmla="*/ 194734 w 1111003"/>
                    <a:gd name="connsiteY1501" fmla="*/ 353512 h 1048273"/>
                    <a:gd name="connsiteX1502" fmla="*/ 196604 w 1111003"/>
                    <a:gd name="connsiteY1502" fmla="*/ 350083 h 1048273"/>
                    <a:gd name="connsiteX1503" fmla="*/ 197643 w 1111003"/>
                    <a:gd name="connsiteY1503" fmla="*/ 351330 h 1048273"/>
                    <a:gd name="connsiteX1504" fmla="*/ 197747 w 1111003"/>
                    <a:gd name="connsiteY1504" fmla="*/ 354655 h 1048273"/>
                    <a:gd name="connsiteX1505" fmla="*/ 199409 w 1111003"/>
                    <a:gd name="connsiteY1505" fmla="*/ 353306 h 1048273"/>
                    <a:gd name="connsiteX1506" fmla="*/ 200862 w 1111003"/>
                    <a:gd name="connsiteY1506" fmla="*/ 350707 h 1048273"/>
                    <a:gd name="connsiteX1507" fmla="*/ 203981 w 1111003"/>
                    <a:gd name="connsiteY1507" fmla="*/ 351643 h 1048273"/>
                    <a:gd name="connsiteX1508" fmla="*/ 207724 w 1111003"/>
                    <a:gd name="connsiteY1508" fmla="*/ 350603 h 1048273"/>
                    <a:gd name="connsiteX1509" fmla="*/ 211879 w 1111003"/>
                    <a:gd name="connsiteY1509" fmla="*/ 351330 h 1048273"/>
                    <a:gd name="connsiteX1510" fmla="*/ 213852 w 1111003"/>
                    <a:gd name="connsiteY1510" fmla="*/ 355588 h 1048273"/>
                    <a:gd name="connsiteX1511" fmla="*/ 217281 w 1111003"/>
                    <a:gd name="connsiteY1511" fmla="*/ 356838 h 1048273"/>
                    <a:gd name="connsiteX1512" fmla="*/ 220813 w 1111003"/>
                    <a:gd name="connsiteY1512" fmla="*/ 358394 h 1048273"/>
                    <a:gd name="connsiteX1513" fmla="*/ 219360 w 1111003"/>
                    <a:gd name="connsiteY1513" fmla="*/ 360577 h 1048273"/>
                    <a:gd name="connsiteX1514" fmla="*/ 224555 w 1111003"/>
                    <a:gd name="connsiteY1514" fmla="*/ 364629 h 1048273"/>
                    <a:gd name="connsiteX1515" fmla="*/ 226218 w 1111003"/>
                    <a:gd name="connsiteY1515" fmla="*/ 363903 h 1048273"/>
                    <a:gd name="connsiteX1516" fmla="*/ 227258 w 1111003"/>
                    <a:gd name="connsiteY1516" fmla="*/ 360370 h 1048273"/>
                    <a:gd name="connsiteX1517" fmla="*/ 229334 w 1111003"/>
                    <a:gd name="connsiteY1517" fmla="*/ 358914 h 1048273"/>
                    <a:gd name="connsiteX1518" fmla="*/ 229961 w 1111003"/>
                    <a:gd name="connsiteY1518" fmla="*/ 362450 h 1048273"/>
                    <a:gd name="connsiteX1519" fmla="*/ 228818 w 1111003"/>
                    <a:gd name="connsiteY1519" fmla="*/ 363799 h 1048273"/>
                    <a:gd name="connsiteX1520" fmla="*/ 229441 w 1111003"/>
                    <a:gd name="connsiteY1520" fmla="*/ 365669 h 1048273"/>
                    <a:gd name="connsiteX1521" fmla="*/ 233910 w 1111003"/>
                    <a:gd name="connsiteY1521" fmla="*/ 369308 h 1048273"/>
                    <a:gd name="connsiteX1522" fmla="*/ 239208 w 1111003"/>
                    <a:gd name="connsiteY1522" fmla="*/ 370344 h 1048273"/>
                    <a:gd name="connsiteX1523" fmla="*/ 246483 w 1111003"/>
                    <a:gd name="connsiteY1523" fmla="*/ 369201 h 1048273"/>
                    <a:gd name="connsiteX1524" fmla="*/ 252507 w 1111003"/>
                    <a:gd name="connsiteY1524" fmla="*/ 369098 h 1048273"/>
                    <a:gd name="connsiteX1525" fmla="*/ 257599 w 1111003"/>
                    <a:gd name="connsiteY1525" fmla="*/ 370657 h 1048273"/>
                    <a:gd name="connsiteX1526" fmla="*/ 261759 w 1111003"/>
                    <a:gd name="connsiteY1526" fmla="*/ 370137 h 1048273"/>
                    <a:gd name="connsiteX1527" fmla="*/ 263108 w 1111003"/>
                    <a:gd name="connsiteY1527" fmla="*/ 367852 h 1048273"/>
                    <a:gd name="connsiteX1528" fmla="*/ 264041 w 1111003"/>
                    <a:gd name="connsiteY1528" fmla="*/ 370657 h 1048273"/>
                    <a:gd name="connsiteX1529" fmla="*/ 264977 w 1111003"/>
                    <a:gd name="connsiteY1529" fmla="*/ 373777 h 1048273"/>
                    <a:gd name="connsiteX1530" fmla="*/ 269656 w 1111003"/>
                    <a:gd name="connsiteY1530" fmla="*/ 375956 h 1048273"/>
                    <a:gd name="connsiteX1531" fmla="*/ 272669 w 1111003"/>
                    <a:gd name="connsiteY1531" fmla="*/ 376579 h 1048273"/>
                    <a:gd name="connsiteX1532" fmla="*/ 276721 w 1111003"/>
                    <a:gd name="connsiteY1532" fmla="*/ 375646 h 1048273"/>
                    <a:gd name="connsiteX1533" fmla="*/ 279316 w 1111003"/>
                    <a:gd name="connsiteY1533" fmla="*/ 372840 h 1048273"/>
                    <a:gd name="connsiteX1534" fmla="*/ 281499 w 1111003"/>
                    <a:gd name="connsiteY1534" fmla="*/ 370344 h 1048273"/>
                    <a:gd name="connsiteX1535" fmla="*/ 282539 w 1111003"/>
                    <a:gd name="connsiteY1535" fmla="*/ 371904 h 1048273"/>
                    <a:gd name="connsiteX1536" fmla="*/ 281293 w 1111003"/>
                    <a:gd name="connsiteY1536" fmla="*/ 373983 h 1048273"/>
                    <a:gd name="connsiteX1537" fmla="*/ 281813 w 1111003"/>
                    <a:gd name="connsiteY1537" fmla="*/ 377932 h 1048273"/>
                    <a:gd name="connsiteX1538" fmla="*/ 280253 w 1111003"/>
                    <a:gd name="connsiteY1538" fmla="*/ 380528 h 1048273"/>
                    <a:gd name="connsiteX1539" fmla="*/ 282852 w 1111003"/>
                    <a:gd name="connsiteY1539" fmla="*/ 383127 h 1048273"/>
                    <a:gd name="connsiteX1540" fmla="*/ 287111 w 1111003"/>
                    <a:gd name="connsiteY1540" fmla="*/ 385207 h 1048273"/>
                    <a:gd name="connsiteX1541" fmla="*/ 291786 w 1111003"/>
                    <a:gd name="connsiteY1541" fmla="*/ 388636 h 1048273"/>
                    <a:gd name="connsiteX1542" fmla="*/ 295735 w 1111003"/>
                    <a:gd name="connsiteY1542" fmla="*/ 390712 h 1048273"/>
                    <a:gd name="connsiteX1543" fmla="*/ 297815 w 1111003"/>
                    <a:gd name="connsiteY1543" fmla="*/ 394248 h 1048273"/>
                    <a:gd name="connsiteX1544" fmla="*/ 302387 w 1111003"/>
                    <a:gd name="connsiteY1544" fmla="*/ 398193 h 1048273"/>
                    <a:gd name="connsiteX1545" fmla="*/ 305193 w 1111003"/>
                    <a:gd name="connsiteY1545" fmla="*/ 401729 h 1048273"/>
                    <a:gd name="connsiteX1546" fmla="*/ 309558 w 1111003"/>
                    <a:gd name="connsiteY1546" fmla="*/ 402975 h 1048273"/>
                    <a:gd name="connsiteX1547" fmla="*/ 314440 w 1111003"/>
                    <a:gd name="connsiteY1547" fmla="*/ 401622 h 1048273"/>
                    <a:gd name="connsiteX1548" fmla="*/ 314337 w 1111003"/>
                    <a:gd name="connsiteY1548" fmla="*/ 399026 h 1048273"/>
                    <a:gd name="connsiteX1549" fmla="*/ 312051 w 1111003"/>
                    <a:gd name="connsiteY1549" fmla="*/ 397157 h 1048273"/>
                    <a:gd name="connsiteX1550" fmla="*/ 305609 w 1111003"/>
                    <a:gd name="connsiteY1550" fmla="*/ 390295 h 1048273"/>
                    <a:gd name="connsiteX1551" fmla="*/ 307788 w 1111003"/>
                    <a:gd name="connsiteY1551" fmla="*/ 389672 h 1048273"/>
                    <a:gd name="connsiteX1552" fmla="*/ 313194 w 1111003"/>
                    <a:gd name="connsiteY1552" fmla="*/ 394454 h 1048273"/>
                    <a:gd name="connsiteX1553" fmla="*/ 316726 w 1111003"/>
                    <a:gd name="connsiteY1553" fmla="*/ 394351 h 1048273"/>
                    <a:gd name="connsiteX1554" fmla="*/ 318389 w 1111003"/>
                    <a:gd name="connsiteY1554" fmla="*/ 398300 h 1048273"/>
                    <a:gd name="connsiteX1555" fmla="*/ 318702 w 1111003"/>
                    <a:gd name="connsiteY1555" fmla="*/ 401106 h 1048273"/>
                    <a:gd name="connsiteX1556" fmla="*/ 322651 w 1111003"/>
                    <a:gd name="connsiteY1556" fmla="*/ 401729 h 1048273"/>
                    <a:gd name="connsiteX1557" fmla="*/ 324727 w 1111003"/>
                    <a:gd name="connsiteY1557" fmla="*/ 404535 h 1048273"/>
                    <a:gd name="connsiteX1558" fmla="*/ 325663 w 1111003"/>
                    <a:gd name="connsiteY1558" fmla="*/ 404118 h 1048273"/>
                    <a:gd name="connsiteX1559" fmla="*/ 324314 w 1111003"/>
                    <a:gd name="connsiteY1559" fmla="*/ 397363 h 1048273"/>
                    <a:gd name="connsiteX1560" fmla="*/ 322544 w 1111003"/>
                    <a:gd name="connsiteY1560" fmla="*/ 392478 h 1048273"/>
                    <a:gd name="connsiteX1561" fmla="*/ 320155 w 1111003"/>
                    <a:gd name="connsiteY1561" fmla="*/ 386350 h 1048273"/>
                    <a:gd name="connsiteX1562" fmla="*/ 323481 w 1111003"/>
                    <a:gd name="connsiteY1562" fmla="*/ 383544 h 1048273"/>
                    <a:gd name="connsiteX1563" fmla="*/ 325663 w 1111003"/>
                    <a:gd name="connsiteY1563" fmla="*/ 392894 h 1048273"/>
                    <a:gd name="connsiteX1564" fmla="*/ 328053 w 1111003"/>
                    <a:gd name="connsiteY1564" fmla="*/ 398609 h 1048273"/>
                    <a:gd name="connsiteX1565" fmla="*/ 330132 w 1111003"/>
                    <a:gd name="connsiteY1565" fmla="*/ 403912 h 1048273"/>
                    <a:gd name="connsiteX1566" fmla="*/ 332521 w 1111003"/>
                    <a:gd name="connsiteY1566" fmla="*/ 405158 h 1048273"/>
                    <a:gd name="connsiteX1567" fmla="*/ 334494 w 1111003"/>
                    <a:gd name="connsiteY1567" fmla="*/ 403392 h 1048273"/>
                    <a:gd name="connsiteX1568" fmla="*/ 335637 w 1111003"/>
                    <a:gd name="connsiteY1568" fmla="*/ 401832 h 1048273"/>
                    <a:gd name="connsiteX1569" fmla="*/ 336784 w 1111003"/>
                    <a:gd name="connsiteY1569" fmla="*/ 402975 h 1048273"/>
                    <a:gd name="connsiteX1570" fmla="*/ 337093 w 1111003"/>
                    <a:gd name="connsiteY1570" fmla="*/ 409003 h 1048273"/>
                    <a:gd name="connsiteX1571" fmla="*/ 339483 w 1111003"/>
                    <a:gd name="connsiteY1571" fmla="*/ 411913 h 1048273"/>
                    <a:gd name="connsiteX1572" fmla="*/ 342288 w 1111003"/>
                    <a:gd name="connsiteY1572" fmla="*/ 413988 h 1048273"/>
                    <a:gd name="connsiteX1573" fmla="*/ 341145 w 1111003"/>
                    <a:gd name="connsiteY1573" fmla="*/ 417417 h 1048273"/>
                    <a:gd name="connsiteX1574" fmla="*/ 342288 w 1111003"/>
                    <a:gd name="connsiteY1574" fmla="*/ 425005 h 1048273"/>
                    <a:gd name="connsiteX1575" fmla="*/ 347591 w 1111003"/>
                    <a:gd name="connsiteY1575" fmla="*/ 428847 h 1048273"/>
                    <a:gd name="connsiteX1576" fmla="*/ 350913 w 1111003"/>
                    <a:gd name="connsiteY1576" fmla="*/ 433526 h 1048273"/>
                    <a:gd name="connsiteX1577" fmla="*/ 351540 w 1111003"/>
                    <a:gd name="connsiteY1577" fmla="*/ 435602 h 1048273"/>
                    <a:gd name="connsiteX1578" fmla="*/ 353718 w 1111003"/>
                    <a:gd name="connsiteY1578" fmla="*/ 438825 h 1048273"/>
                    <a:gd name="connsiteX1579" fmla="*/ 348940 w 1111003"/>
                    <a:gd name="connsiteY1579" fmla="*/ 444123 h 1048273"/>
                    <a:gd name="connsiteX1580" fmla="*/ 352575 w 1111003"/>
                    <a:gd name="connsiteY1580" fmla="*/ 448695 h 1048273"/>
                    <a:gd name="connsiteX1581" fmla="*/ 355901 w 1111003"/>
                    <a:gd name="connsiteY1581" fmla="*/ 443603 h 1048273"/>
                    <a:gd name="connsiteX1582" fmla="*/ 357147 w 1111003"/>
                    <a:gd name="connsiteY1582" fmla="*/ 445369 h 1048273"/>
                    <a:gd name="connsiteX1583" fmla="*/ 356524 w 1111003"/>
                    <a:gd name="connsiteY1583" fmla="*/ 448695 h 1048273"/>
                    <a:gd name="connsiteX1584" fmla="*/ 354135 w 1111003"/>
                    <a:gd name="connsiteY1584" fmla="*/ 451295 h 1048273"/>
                    <a:gd name="connsiteX1585" fmla="*/ 355592 w 1111003"/>
                    <a:gd name="connsiteY1585" fmla="*/ 455033 h 1048273"/>
                    <a:gd name="connsiteX1586" fmla="*/ 357461 w 1111003"/>
                    <a:gd name="connsiteY1586" fmla="*/ 451398 h 1048273"/>
                    <a:gd name="connsiteX1587" fmla="*/ 358290 w 1111003"/>
                    <a:gd name="connsiteY1587" fmla="*/ 448695 h 1048273"/>
                    <a:gd name="connsiteX1588" fmla="*/ 359541 w 1111003"/>
                    <a:gd name="connsiteY1588" fmla="*/ 450358 h 1048273"/>
                    <a:gd name="connsiteX1589" fmla="*/ 358914 w 1111003"/>
                    <a:gd name="connsiteY1589" fmla="*/ 455450 h 1048273"/>
                    <a:gd name="connsiteX1590" fmla="*/ 357667 w 1111003"/>
                    <a:gd name="connsiteY1590" fmla="*/ 458359 h 1048273"/>
                    <a:gd name="connsiteX1591" fmla="*/ 357981 w 1111003"/>
                    <a:gd name="connsiteY1591" fmla="*/ 461375 h 1048273"/>
                    <a:gd name="connsiteX1592" fmla="*/ 360370 w 1111003"/>
                    <a:gd name="connsiteY1592" fmla="*/ 458982 h 1048273"/>
                    <a:gd name="connsiteX1593" fmla="*/ 360164 w 1111003"/>
                    <a:gd name="connsiteY1593" fmla="*/ 462931 h 1048273"/>
                    <a:gd name="connsiteX1594" fmla="*/ 362136 w 1111003"/>
                    <a:gd name="connsiteY1594" fmla="*/ 464284 h 1048273"/>
                    <a:gd name="connsiteX1595" fmla="*/ 364216 w 1111003"/>
                    <a:gd name="connsiteY1595" fmla="*/ 460228 h 1048273"/>
                    <a:gd name="connsiteX1596" fmla="*/ 365982 w 1111003"/>
                    <a:gd name="connsiteY1596" fmla="*/ 452334 h 1048273"/>
                    <a:gd name="connsiteX1597" fmla="*/ 367542 w 1111003"/>
                    <a:gd name="connsiteY1597" fmla="*/ 453580 h 1048273"/>
                    <a:gd name="connsiteX1598" fmla="*/ 367228 w 1111003"/>
                    <a:gd name="connsiteY1598" fmla="*/ 460022 h 1048273"/>
                    <a:gd name="connsiteX1599" fmla="*/ 365775 w 1111003"/>
                    <a:gd name="connsiteY1599" fmla="*/ 463244 h 1048273"/>
                    <a:gd name="connsiteX1600" fmla="*/ 366708 w 1111003"/>
                    <a:gd name="connsiteY1600" fmla="*/ 467816 h 1048273"/>
                    <a:gd name="connsiteX1601" fmla="*/ 369204 w 1111003"/>
                    <a:gd name="connsiteY1601" fmla="*/ 469166 h 1048273"/>
                    <a:gd name="connsiteX1602" fmla="*/ 374503 w 1111003"/>
                    <a:gd name="connsiteY1602" fmla="*/ 463971 h 1048273"/>
                    <a:gd name="connsiteX1603" fmla="*/ 374709 w 1111003"/>
                    <a:gd name="connsiteY1603" fmla="*/ 466880 h 1048273"/>
                    <a:gd name="connsiteX1604" fmla="*/ 370971 w 1111003"/>
                    <a:gd name="connsiteY1604" fmla="*/ 473012 h 1048273"/>
                    <a:gd name="connsiteX1605" fmla="*/ 372217 w 1111003"/>
                    <a:gd name="connsiteY1605" fmla="*/ 477274 h 1048273"/>
                    <a:gd name="connsiteX1606" fmla="*/ 370137 w 1111003"/>
                    <a:gd name="connsiteY1606" fmla="*/ 482366 h 1048273"/>
                    <a:gd name="connsiteX1607" fmla="*/ 373046 w 1111003"/>
                    <a:gd name="connsiteY1607" fmla="*/ 485172 h 1048273"/>
                    <a:gd name="connsiteX1608" fmla="*/ 370971 w 1111003"/>
                    <a:gd name="connsiteY1608" fmla="*/ 489117 h 1048273"/>
                    <a:gd name="connsiteX1609" fmla="*/ 375543 w 1111003"/>
                    <a:gd name="connsiteY1609" fmla="*/ 494728 h 1048273"/>
                    <a:gd name="connsiteX1610" fmla="*/ 379801 w 1111003"/>
                    <a:gd name="connsiteY1610" fmla="*/ 493585 h 1048273"/>
                    <a:gd name="connsiteX1611" fmla="*/ 382710 w 1111003"/>
                    <a:gd name="connsiteY1611" fmla="*/ 490470 h 1048273"/>
                    <a:gd name="connsiteX1612" fmla="*/ 385103 w 1111003"/>
                    <a:gd name="connsiteY1612" fmla="*/ 492546 h 1048273"/>
                    <a:gd name="connsiteX1613" fmla="*/ 383853 w 1111003"/>
                    <a:gd name="connsiteY1613" fmla="*/ 498157 h 1048273"/>
                    <a:gd name="connsiteX1614" fmla="*/ 384790 w 1111003"/>
                    <a:gd name="connsiteY1614" fmla="*/ 502317 h 1048273"/>
                    <a:gd name="connsiteX1615" fmla="*/ 388635 w 1111003"/>
                    <a:gd name="connsiteY1615" fmla="*/ 505746 h 1048273"/>
                    <a:gd name="connsiteX1616" fmla="*/ 389778 w 1111003"/>
                    <a:gd name="connsiteY1616" fmla="*/ 507512 h 1048273"/>
                    <a:gd name="connsiteX1617" fmla="*/ 392064 w 1111003"/>
                    <a:gd name="connsiteY1617" fmla="*/ 508444 h 1048273"/>
                    <a:gd name="connsiteX1618" fmla="*/ 393831 w 1111003"/>
                    <a:gd name="connsiteY1618" fmla="*/ 516759 h 1048273"/>
                    <a:gd name="connsiteX1619" fmla="*/ 395493 w 1111003"/>
                    <a:gd name="connsiteY1619" fmla="*/ 515822 h 1048273"/>
                    <a:gd name="connsiteX1620" fmla="*/ 396636 w 1111003"/>
                    <a:gd name="connsiteY1620" fmla="*/ 512913 h 1048273"/>
                    <a:gd name="connsiteX1621" fmla="*/ 397466 w 1111003"/>
                    <a:gd name="connsiteY1621" fmla="*/ 515616 h 1048273"/>
                    <a:gd name="connsiteX1622" fmla="*/ 397569 w 1111003"/>
                    <a:gd name="connsiteY1622" fmla="*/ 520605 h 1048273"/>
                    <a:gd name="connsiteX1623" fmla="*/ 400169 w 1111003"/>
                    <a:gd name="connsiteY1623" fmla="*/ 524240 h 1048273"/>
                    <a:gd name="connsiteX1624" fmla="*/ 400585 w 1111003"/>
                    <a:gd name="connsiteY1624" fmla="*/ 527360 h 1048273"/>
                    <a:gd name="connsiteX1625" fmla="*/ 399649 w 1111003"/>
                    <a:gd name="connsiteY1625" fmla="*/ 528915 h 1048273"/>
                    <a:gd name="connsiteX1626" fmla="*/ 404118 w 1111003"/>
                    <a:gd name="connsiteY1626" fmla="*/ 532344 h 1048273"/>
                    <a:gd name="connsiteX1627" fmla="*/ 405780 w 1111003"/>
                    <a:gd name="connsiteY1627" fmla="*/ 531201 h 1048273"/>
                    <a:gd name="connsiteX1628" fmla="*/ 408170 w 1111003"/>
                    <a:gd name="connsiteY1628" fmla="*/ 533801 h 1048273"/>
                    <a:gd name="connsiteX1629" fmla="*/ 412222 w 1111003"/>
                    <a:gd name="connsiteY1629" fmla="*/ 535257 h 1048273"/>
                    <a:gd name="connsiteX1630" fmla="*/ 416274 w 1111003"/>
                    <a:gd name="connsiteY1630" fmla="*/ 534841 h 1048273"/>
                    <a:gd name="connsiteX1631" fmla="*/ 416171 w 1111003"/>
                    <a:gd name="connsiteY1631" fmla="*/ 536607 h 1048273"/>
                    <a:gd name="connsiteX1632" fmla="*/ 412535 w 1111003"/>
                    <a:gd name="connsiteY1632" fmla="*/ 539099 h 1048273"/>
                    <a:gd name="connsiteX1633" fmla="*/ 408483 w 1111003"/>
                    <a:gd name="connsiteY1633" fmla="*/ 538063 h 1048273"/>
                    <a:gd name="connsiteX1634" fmla="*/ 402871 w 1111003"/>
                    <a:gd name="connsiteY1634" fmla="*/ 536813 h 1048273"/>
                    <a:gd name="connsiteX1635" fmla="*/ 399855 w 1111003"/>
                    <a:gd name="connsiteY1635" fmla="*/ 533698 h 1048273"/>
                    <a:gd name="connsiteX1636" fmla="*/ 396220 w 1111003"/>
                    <a:gd name="connsiteY1636" fmla="*/ 533178 h 1048273"/>
                    <a:gd name="connsiteX1637" fmla="*/ 392271 w 1111003"/>
                    <a:gd name="connsiteY1637" fmla="*/ 534218 h 1048273"/>
                    <a:gd name="connsiteX1638" fmla="*/ 394247 w 1111003"/>
                    <a:gd name="connsiteY1638" fmla="*/ 538270 h 1048273"/>
                    <a:gd name="connsiteX1639" fmla="*/ 396636 w 1111003"/>
                    <a:gd name="connsiteY1639" fmla="*/ 539829 h 1048273"/>
                    <a:gd name="connsiteX1640" fmla="*/ 397363 w 1111003"/>
                    <a:gd name="connsiteY1640" fmla="*/ 543778 h 1048273"/>
                    <a:gd name="connsiteX1641" fmla="*/ 400169 w 1111003"/>
                    <a:gd name="connsiteY1641" fmla="*/ 543568 h 1048273"/>
                    <a:gd name="connsiteX1642" fmla="*/ 403078 w 1111003"/>
                    <a:gd name="connsiteY1642" fmla="*/ 545751 h 1048273"/>
                    <a:gd name="connsiteX1643" fmla="*/ 406713 w 1111003"/>
                    <a:gd name="connsiteY1643" fmla="*/ 548243 h 1048273"/>
                    <a:gd name="connsiteX1644" fmla="*/ 407860 w 1111003"/>
                    <a:gd name="connsiteY1644" fmla="*/ 551466 h 1048273"/>
                    <a:gd name="connsiteX1645" fmla="*/ 410146 w 1111003"/>
                    <a:gd name="connsiteY1645" fmla="*/ 550323 h 1048273"/>
                    <a:gd name="connsiteX1646" fmla="*/ 411599 w 1111003"/>
                    <a:gd name="connsiteY1646" fmla="*/ 552922 h 1048273"/>
                    <a:gd name="connsiteX1647" fmla="*/ 410352 w 1111003"/>
                    <a:gd name="connsiteY1647" fmla="*/ 553962 h 1048273"/>
                    <a:gd name="connsiteX1648" fmla="*/ 410872 w 1111003"/>
                    <a:gd name="connsiteY1648" fmla="*/ 555621 h 1048273"/>
                    <a:gd name="connsiteX1649" fmla="*/ 413365 w 1111003"/>
                    <a:gd name="connsiteY1649" fmla="*/ 554792 h 1048273"/>
                    <a:gd name="connsiteX1650" fmla="*/ 415028 w 1111003"/>
                    <a:gd name="connsiteY1650" fmla="*/ 556558 h 1048273"/>
                    <a:gd name="connsiteX1651" fmla="*/ 417730 w 1111003"/>
                    <a:gd name="connsiteY1651" fmla="*/ 559157 h 1048273"/>
                    <a:gd name="connsiteX1652" fmla="*/ 420640 w 1111003"/>
                    <a:gd name="connsiteY1652" fmla="*/ 561753 h 1048273"/>
                    <a:gd name="connsiteX1653" fmla="*/ 422509 w 1111003"/>
                    <a:gd name="connsiteY1653" fmla="*/ 561130 h 1048273"/>
                    <a:gd name="connsiteX1654" fmla="*/ 423759 w 1111003"/>
                    <a:gd name="connsiteY1654" fmla="*/ 563312 h 1048273"/>
                    <a:gd name="connsiteX1655" fmla="*/ 426251 w 1111003"/>
                    <a:gd name="connsiteY1655" fmla="*/ 565908 h 1048273"/>
                    <a:gd name="connsiteX1656" fmla="*/ 429160 w 1111003"/>
                    <a:gd name="connsiteY1656" fmla="*/ 567158 h 1048273"/>
                    <a:gd name="connsiteX1657" fmla="*/ 433526 w 1111003"/>
                    <a:gd name="connsiteY1657" fmla="*/ 568714 h 1048273"/>
                    <a:gd name="connsiteX1658" fmla="*/ 438098 w 1111003"/>
                    <a:gd name="connsiteY1658" fmla="*/ 570171 h 1048273"/>
                    <a:gd name="connsiteX1659" fmla="*/ 440487 w 1111003"/>
                    <a:gd name="connsiteY1659" fmla="*/ 568821 h 1048273"/>
                    <a:gd name="connsiteX1660" fmla="*/ 439864 w 1111003"/>
                    <a:gd name="connsiteY1660" fmla="*/ 565805 h 1048273"/>
                    <a:gd name="connsiteX1661" fmla="*/ 437058 w 1111003"/>
                    <a:gd name="connsiteY1661" fmla="*/ 562066 h 1048273"/>
                    <a:gd name="connsiteX1662" fmla="*/ 435602 w 1111003"/>
                    <a:gd name="connsiteY1662" fmla="*/ 559364 h 1048273"/>
                    <a:gd name="connsiteX1663" fmla="*/ 431030 w 1111003"/>
                    <a:gd name="connsiteY1663" fmla="*/ 556351 h 1048273"/>
                    <a:gd name="connsiteX1664" fmla="*/ 426978 w 1111003"/>
                    <a:gd name="connsiteY1664" fmla="*/ 554585 h 1048273"/>
                    <a:gd name="connsiteX1665" fmla="*/ 425212 w 1111003"/>
                    <a:gd name="connsiteY1665" fmla="*/ 551049 h 1048273"/>
                    <a:gd name="connsiteX1666" fmla="*/ 422302 w 1111003"/>
                    <a:gd name="connsiteY1666" fmla="*/ 546687 h 1048273"/>
                    <a:gd name="connsiteX1667" fmla="*/ 423549 w 1111003"/>
                    <a:gd name="connsiteY1667" fmla="*/ 543362 h 1048273"/>
                    <a:gd name="connsiteX1668" fmla="*/ 426458 w 1111003"/>
                    <a:gd name="connsiteY1668" fmla="*/ 543151 h 1048273"/>
                    <a:gd name="connsiteX1669" fmla="*/ 428017 w 1111003"/>
                    <a:gd name="connsiteY1669" fmla="*/ 546271 h 1048273"/>
                    <a:gd name="connsiteX1670" fmla="*/ 430617 w 1111003"/>
                    <a:gd name="connsiteY1670" fmla="*/ 549077 h 1048273"/>
                    <a:gd name="connsiteX1671" fmla="*/ 435086 w 1111003"/>
                    <a:gd name="connsiteY1671" fmla="*/ 549077 h 1048273"/>
                    <a:gd name="connsiteX1672" fmla="*/ 436018 w 1111003"/>
                    <a:gd name="connsiteY1672" fmla="*/ 552922 h 1048273"/>
                    <a:gd name="connsiteX1673" fmla="*/ 439447 w 1111003"/>
                    <a:gd name="connsiteY1673" fmla="*/ 554272 h 1048273"/>
                    <a:gd name="connsiteX1674" fmla="*/ 440904 w 1111003"/>
                    <a:gd name="connsiteY1674" fmla="*/ 552815 h 1048273"/>
                    <a:gd name="connsiteX1675" fmla="*/ 444333 w 1111003"/>
                    <a:gd name="connsiteY1675" fmla="*/ 559260 h 1048273"/>
                    <a:gd name="connsiteX1676" fmla="*/ 447762 w 1111003"/>
                    <a:gd name="connsiteY1676" fmla="*/ 560820 h 1048273"/>
                    <a:gd name="connsiteX1677" fmla="*/ 450568 w 1111003"/>
                    <a:gd name="connsiteY1677" fmla="*/ 565702 h 1048273"/>
                    <a:gd name="connsiteX1678" fmla="*/ 450358 w 1111003"/>
                    <a:gd name="connsiteY1678" fmla="*/ 570274 h 1048273"/>
                    <a:gd name="connsiteX1679" fmla="*/ 448179 w 1111003"/>
                    <a:gd name="connsiteY1679" fmla="*/ 572456 h 1048273"/>
                    <a:gd name="connsiteX1680" fmla="*/ 449945 w 1111003"/>
                    <a:gd name="connsiteY1680" fmla="*/ 575782 h 1048273"/>
                    <a:gd name="connsiteX1681" fmla="*/ 452231 w 1111003"/>
                    <a:gd name="connsiteY1681" fmla="*/ 577965 h 1048273"/>
                    <a:gd name="connsiteX1682" fmla="*/ 451917 w 1111003"/>
                    <a:gd name="connsiteY1682" fmla="*/ 586069 h 1048273"/>
                    <a:gd name="connsiteX1683" fmla="*/ 449631 w 1111003"/>
                    <a:gd name="connsiteY1683" fmla="*/ 588042 h 1048273"/>
                    <a:gd name="connsiteX1684" fmla="*/ 448695 w 1111003"/>
                    <a:gd name="connsiteY1684" fmla="*/ 578068 h 1048273"/>
                    <a:gd name="connsiteX1685" fmla="*/ 446305 w 1111003"/>
                    <a:gd name="connsiteY1685" fmla="*/ 574846 h 1048273"/>
                    <a:gd name="connsiteX1686" fmla="*/ 439344 w 1111003"/>
                    <a:gd name="connsiteY1686" fmla="*/ 575262 h 1048273"/>
                    <a:gd name="connsiteX1687" fmla="*/ 435709 w 1111003"/>
                    <a:gd name="connsiteY1687" fmla="*/ 575056 h 1048273"/>
                    <a:gd name="connsiteX1688" fmla="*/ 428640 w 1111003"/>
                    <a:gd name="connsiteY1688" fmla="*/ 571313 h 1048273"/>
                    <a:gd name="connsiteX1689" fmla="*/ 428121 w 1111003"/>
                    <a:gd name="connsiteY1689" fmla="*/ 573496 h 1048273"/>
                    <a:gd name="connsiteX1690" fmla="*/ 429264 w 1111003"/>
                    <a:gd name="connsiteY1690" fmla="*/ 576509 h 1048273"/>
                    <a:gd name="connsiteX1691" fmla="*/ 431446 w 1111003"/>
                    <a:gd name="connsiteY1691" fmla="*/ 580977 h 1048273"/>
                    <a:gd name="connsiteX1692" fmla="*/ 433006 w 1111003"/>
                    <a:gd name="connsiteY1692" fmla="*/ 584613 h 1048273"/>
                    <a:gd name="connsiteX1693" fmla="*/ 433732 w 1111003"/>
                    <a:gd name="connsiteY1693" fmla="*/ 589292 h 1048273"/>
                    <a:gd name="connsiteX1694" fmla="*/ 435709 w 1111003"/>
                    <a:gd name="connsiteY1694" fmla="*/ 593654 h 1048273"/>
                    <a:gd name="connsiteX1695" fmla="*/ 437058 w 1111003"/>
                    <a:gd name="connsiteY1695" fmla="*/ 596460 h 1048273"/>
                    <a:gd name="connsiteX1696" fmla="*/ 436122 w 1111003"/>
                    <a:gd name="connsiteY1696" fmla="*/ 599476 h 1048273"/>
                    <a:gd name="connsiteX1697" fmla="*/ 436018 w 1111003"/>
                    <a:gd name="connsiteY1697" fmla="*/ 620466 h 1048273"/>
                    <a:gd name="connsiteX1698" fmla="*/ 434979 w 1111003"/>
                    <a:gd name="connsiteY1698" fmla="*/ 628360 h 1048273"/>
                    <a:gd name="connsiteX1699" fmla="*/ 433629 w 1111003"/>
                    <a:gd name="connsiteY1699" fmla="*/ 636984 h 1048273"/>
                    <a:gd name="connsiteX1700" fmla="*/ 432276 w 1111003"/>
                    <a:gd name="connsiteY1700" fmla="*/ 644573 h 1048273"/>
                    <a:gd name="connsiteX1701" fmla="*/ 430514 w 1111003"/>
                    <a:gd name="connsiteY1701" fmla="*/ 649248 h 1048273"/>
                    <a:gd name="connsiteX1702" fmla="*/ 431343 w 1111003"/>
                    <a:gd name="connsiteY1702" fmla="*/ 656832 h 1048273"/>
                    <a:gd name="connsiteX1703" fmla="*/ 434149 w 1111003"/>
                    <a:gd name="connsiteY1703" fmla="*/ 662134 h 1048273"/>
                    <a:gd name="connsiteX1704" fmla="*/ 434669 w 1111003"/>
                    <a:gd name="connsiteY1704" fmla="*/ 668889 h 1048273"/>
                    <a:gd name="connsiteX1705" fmla="*/ 434566 w 1111003"/>
                    <a:gd name="connsiteY1705" fmla="*/ 676787 h 1048273"/>
                    <a:gd name="connsiteX1706" fmla="*/ 431550 w 1111003"/>
                    <a:gd name="connsiteY1706" fmla="*/ 680629 h 1048273"/>
                    <a:gd name="connsiteX1707" fmla="*/ 433939 w 1111003"/>
                    <a:gd name="connsiteY1707" fmla="*/ 684891 h 1048273"/>
                    <a:gd name="connsiteX1708" fmla="*/ 437475 w 1111003"/>
                    <a:gd name="connsiteY1708" fmla="*/ 688840 h 1048273"/>
                    <a:gd name="connsiteX1709" fmla="*/ 437475 w 1111003"/>
                    <a:gd name="connsiteY1709" fmla="*/ 696528 h 1048273"/>
                    <a:gd name="connsiteX1710" fmla="*/ 439344 w 1111003"/>
                    <a:gd name="connsiteY1710" fmla="*/ 701310 h 1048273"/>
                    <a:gd name="connsiteX1711" fmla="*/ 442047 w 1111003"/>
                    <a:gd name="connsiteY1711" fmla="*/ 704945 h 1048273"/>
                    <a:gd name="connsiteX1712" fmla="*/ 445476 w 1111003"/>
                    <a:gd name="connsiteY1712" fmla="*/ 708271 h 1048273"/>
                    <a:gd name="connsiteX1713" fmla="*/ 446202 w 1111003"/>
                    <a:gd name="connsiteY1713" fmla="*/ 711386 h 1048273"/>
                    <a:gd name="connsiteX1714" fmla="*/ 449008 w 1111003"/>
                    <a:gd name="connsiteY1714" fmla="*/ 712740 h 1048273"/>
                    <a:gd name="connsiteX1715" fmla="*/ 451088 w 1111003"/>
                    <a:gd name="connsiteY1715" fmla="*/ 710454 h 1048273"/>
                    <a:gd name="connsiteX1716" fmla="*/ 453163 w 1111003"/>
                    <a:gd name="connsiteY1716" fmla="*/ 712740 h 1048273"/>
                    <a:gd name="connsiteX1717" fmla="*/ 453060 w 1111003"/>
                    <a:gd name="connsiteY1717" fmla="*/ 718141 h 1048273"/>
                    <a:gd name="connsiteX1718" fmla="*/ 450877 w 1111003"/>
                    <a:gd name="connsiteY1718" fmla="*/ 716478 h 1048273"/>
                    <a:gd name="connsiteX1719" fmla="*/ 450671 w 1111003"/>
                    <a:gd name="connsiteY1719" fmla="*/ 721467 h 1048273"/>
                    <a:gd name="connsiteX1720" fmla="*/ 454203 w 1111003"/>
                    <a:gd name="connsiteY1720" fmla="*/ 724896 h 1048273"/>
                    <a:gd name="connsiteX1721" fmla="*/ 457216 w 1111003"/>
                    <a:gd name="connsiteY1721" fmla="*/ 725622 h 1048273"/>
                    <a:gd name="connsiteX1722" fmla="*/ 458049 w 1111003"/>
                    <a:gd name="connsiteY1722" fmla="*/ 728639 h 1048273"/>
                    <a:gd name="connsiteX1723" fmla="*/ 456283 w 1111003"/>
                    <a:gd name="connsiteY1723" fmla="*/ 731131 h 1048273"/>
                    <a:gd name="connsiteX1724" fmla="*/ 458255 w 1111003"/>
                    <a:gd name="connsiteY1724" fmla="*/ 734354 h 1048273"/>
                    <a:gd name="connsiteX1725" fmla="*/ 460958 w 1111003"/>
                    <a:gd name="connsiteY1725" fmla="*/ 737469 h 1048273"/>
                    <a:gd name="connsiteX1726" fmla="*/ 462827 w 1111003"/>
                    <a:gd name="connsiteY1726" fmla="*/ 740589 h 1048273"/>
                    <a:gd name="connsiteX1727" fmla="*/ 465947 w 1111003"/>
                    <a:gd name="connsiteY1727" fmla="*/ 742978 h 1048273"/>
                    <a:gd name="connsiteX1728" fmla="*/ 466673 w 1111003"/>
                    <a:gd name="connsiteY1728" fmla="*/ 746200 h 1048273"/>
                    <a:gd name="connsiteX1729" fmla="*/ 469165 w 1111003"/>
                    <a:gd name="connsiteY1729" fmla="*/ 748276 h 1048273"/>
                    <a:gd name="connsiteX1730" fmla="*/ 468439 w 1111003"/>
                    <a:gd name="connsiteY1730" fmla="*/ 753368 h 1048273"/>
                    <a:gd name="connsiteX1731" fmla="*/ 470725 w 1111003"/>
                    <a:gd name="connsiteY1731" fmla="*/ 755344 h 1048273"/>
                    <a:gd name="connsiteX1732" fmla="*/ 476027 w 1111003"/>
                    <a:gd name="connsiteY1732" fmla="*/ 755134 h 1048273"/>
                    <a:gd name="connsiteX1733" fmla="*/ 481115 w 1111003"/>
                    <a:gd name="connsiteY1733" fmla="*/ 757317 h 1048273"/>
                    <a:gd name="connsiteX1734" fmla="*/ 485275 w 1111003"/>
                    <a:gd name="connsiteY1734" fmla="*/ 760226 h 1048273"/>
                    <a:gd name="connsiteX1735" fmla="*/ 489640 w 1111003"/>
                    <a:gd name="connsiteY1735" fmla="*/ 760123 h 1048273"/>
                    <a:gd name="connsiteX1736" fmla="*/ 491406 w 1111003"/>
                    <a:gd name="connsiteY1736" fmla="*/ 763762 h 1048273"/>
                    <a:gd name="connsiteX1737" fmla="*/ 495871 w 1111003"/>
                    <a:gd name="connsiteY1737" fmla="*/ 765318 h 1048273"/>
                    <a:gd name="connsiteX1738" fmla="*/ 499717 w 1111003"/>
                    <a:gd name="connsiteY1738" fmla="*/ 769370 h 1048273"/>
                    <a:gd name="connsiteX1739" fmla="*/ 502420 w 1111003"/>
                    <a:gd name="connsiteY1739" fmla="*/ 774256 h 1048273"/>
                    <a:gd name="connsiteX1740" fmla="*/ 505432 w 1111003"/>
                    <a:gd name="connsiteY1740" fmla="*/ 784023 h 1048273"/>
                    <a:gd name="connsiteX1741" fmla="*/ 508448 w 1111003"/>
                    <a:gd name="connsiteY1741" fmla="*/ 785892 h 1048273"/>
                    <a:gd name="connsiteX1742" fmla="*/ 508964 w 1111003"/>
                    <a:gd name="connsiteY1742" fmla="*/ 788805 h 1048273"/>
                    <a:gd name="connsiteX1743" fmla="*/ 507928 w 1111003"/>
                    <a:gd name="connsiteY1743" fmla="*/ 790051 h 1048273"/>
                    <a:gd name="connsiteX1744" fmla="*/ 510317 w 1111003"/>
                    <a:gd name="connsiteY1744" fmla="*/ 793583 h 1048273"/>
                    <a:gd name="connsiteX1745" fmla="*/ 513020 w 1111003"/>
                    <a:gd name="connsiteY1745" fmla="*/ 797012 h 1048273"/>
                    <a:gd name="connsiteX1746" fmla="*/ 513953 w 1111003"/>
                    <a:gd name="connsiteY1746" fmla="*/ 802624 h 1048273"/>
                    <a:gd name="connsiteX1747" fmla="*/ 517072 w 1111003"/>
                    <a:gd name="connsiteY1747" fmla="*/ 804807 h 1048273"/>
                    <a:gd name="connsiteX1748" fmla="*/ 518215 w 1111003"/>
                    <a:gd name="connsiteY1748" fmla="*/ 810832 h 1048273"/>
                    <a:gd name="connsiteX1749" fmla="*/ 522577 w 1111003"/>
                    <a:gd name="connsiteY1749" fmla="*/ 813431 h 1048273"/>
                    <a:gd name="connsiteX1750" fmla="*/ 526216 w 1111003"/>
                    <a:gd name="connsiteY1750" fmla="*/ 815820 h 1048273"/>
                    <a:gd name="connsiteX1751" fmla="*/ 529852 w 1111003"/>
                    <a:gd name="connsiteY1751" fmla="*/ 820186 h 1048273"/>
                    <a:gd name="connsiteX1752" fmla="*/ 532971 w 1111003"/>
                    <a:gd name="connsiteY1752" fmla="*/ 823821 h 1048273"/>
                    <a:gd name="connsiteX1753" fmla="*/ 532971 w 1111003"/>
                    <a:gd name="connsiteY1753" fmla="*/ 834942 h 1048273"/>
                    <a:gd name="connsiteX1754" fmla="*/ 529748 w 1111003"/>
                    <a:gd name="connsiteY1754" fmla="*/ 834108 h 1048273"/>
                    <a:gd name="connsiteX1755" fmla="*/ 524656 w 1111003"/>
                    <a:gd name="connsiteY1755" fmla="*/ 833072 h 1048273"/>
                    <a:gd name="connsiteX1756" fmla="*/ 527879 w 1111003"/>
                    <a:gd name="connsiteY1756" fmla="*/ 835771 h 1048273"/>
                    <a:gd name="connsiteX1757" fmla="*/ 529955 w 1111003"/>
                    <a:gd name="connsiteY1757" fmla="*/ 839200 h 1048273"/>
                    <a:gd name="connsiteX1758" fmla="*/ 535567 w 1111003"/>
                    <a:gd name="connsiteY1758" fmla="*/ 842006 h 1048273"/>
                    <a:gd name="connsiteX1759" fmla="*/ 540658 w 1111003"/>
                    <a:gd name="connsiteY1759" fmla="*/ 843669 h 1048273"/>
                    <a:gd name="connsiteX1760" fmla="*/ 543778 w 1111003"/>
                    <a:gd name="connsiteY1760" fmla="*/ 846372 h 1048273"/>
                    <a:gd name="connsiteX1761" fmla="*/ 549076 w 1111003"/>
                    <a:gd name="connsiteY1761" fmla="*/ 849281 h 1048273"/>
                    <a:gd name="connsiteX1762" fmla="*/ 552922 w 1111003"/>
                    <a:gd name="connsiteY1762" fmla="*/ 853543 h 1048273"/>
                    <a:gd name="connsiteX1763" fmla="*/ 553025 w 1111003"/>
                    <a:gd name="connsiteY1763" fmla="*/ 865386 h 1048273"/>
                    <a:gd name="connsiteX1764" fmla="*/ 556557 w 1111003"/>
                    <a:gd name="connsiteY1764" fmla="*/ 868712 h 1048273"/>
                    <a:gd name="connsiteX1765" fmla="*/ 561129 w 1111003"/>
                    <a:gd name="connsiteY1765" fmla="*/ 871831 h 1048273"/>
                    <a:gd name="connsiteX1766" fmla="*/ 564975 w 1111003"/>
                    <a:gd name="connsiteY1766" fmla="*/ 874740 h 1048273"/>
                    <a:gd name="connsiteX1767" fmla="*/ 569341 w 1111003"/>
                    <a:gd name="connsiteY1767" fmla="*/ 878689 h 1048273"/>
                    <a:gd name="connsiteX1768" fmla="*/ 572662 w 1111003"/>
                    <a:gd name="connsiteY1768" fmla="*/ 881388 h 1048273"/>
                    <a:gd name="connsiteX1769" fmla="*/ 572662 w 1111003"/>
                    <a:gd name="connsiteY1769" fmla="*/ 884611 h 1048273"/>
                    <a:gd name="connsiteX1770" fmla="*/ 574536 w 1111003"/>
                    <a:gd name="connsiteY1770" fmla="*/ 886067 h 1048273"/>
                    <a:gd name="connsiteX1771" fmla="*/ 578588 w 1111003"/>
                    <a:gd name="connsiteY1771" fmla="*/ 883158 h 1048273"/>
                    <a:gd name="connsiteX1772" fmla="*/ 577651 w 1111003"/>
                    <a:gd name="connsiteY1772" fmla="*/ 879935 h 1048273"/>
                    <a:gd name="connsiteX1773" fmla="*/ 575159 w 1111003"/>
                    <a:gd name="connsiteY1773" fmla="*/ 876193 h 1048273"/>
                    <a:gd name="connsiteX1774" fmla="*/ 571627 w 1111003"/>
                    <a:gd name="connsiteY1774" fmla="*/ 872141 h 1048273"/>
                    <a:gd name="connsiteX1775" fmla="*/ 569027 w 1111003"/>
                    <a:gd name="connsiteY1775" fmla="*/ 873387 h 1048273"/>
                    <a:gd name="connsiteX1776" fmla="*/ 566015 w 1111003"/>
                    <a:gd name="connsiteY1776" fmla="*/ 869752 h 1048273"/>
                    <a:gd name="connsiteX1777" fmla="*/ 565078 w 1111003"/>
                    <a:gd name="connsiteY1777" fmla="*/ 863100 h 1048273"/>
                    <a:gd name="connsiteX1778" fmla="*/ 561129 w 1111003"/>
                    <a:gd name="connsiteY1778" fmla="*/ 856659 h 1048273"/>
                    <a:gd name="connsiteX1779" fmla="*/ 558946 w 1111003"/>
                    <a:gd name="connsiteY1779" fmla="*/ 852813 h 1048273"/>
                    <a:gd name="connsiteX1780" fmla="*/ 558637 w 1111003"/>
                    <a:gd name="connsiteY1780" fmla="*/ 847824 h 1048273"/>
                    <a:gd name="connsiteX1781" fmla="*/ 556660 w 1111003"/>
                    <a:gd name="connsiteY1781" fmla="*/ 845022 h 1048273"/>
                    <a:gd name="connsiteX1782" fmla="*/ 553545 w 1111003"/>
                    <a:gd name="connsiteY1782" fmla="*/ 842732 h 1048273"/>
                    <a:gd name="connsiteX1783" fmla="*/ 551259 w 1111003"/>
                    <a:gd name="connsiteY1783" fmla="*/ 838474 h 1048273"/>
                    <a:gd name="connsiteX1784" fmla="*/ 545961 w 1111003"/>
                    <a:gd name="connsiteY1784" fmla="*/ 834005 h 1048273"/>
                    <a:gd name="connsiteX1785" fmla="*/ 544814 w 1111003"/>
                    <a:gd name="connsiteY1785" fmla="*/ 826833 h 1048273"/>
                    <a:gd name="connsiteX1786" fmla="*/ 541178 w 1111003"/>
                    <a:gd name="connsiteY1786" fmla="*/ 824552 h 1048273"/>
                    <a:gd name="connsiteX1787" fmla="*/ 540972 w 1111003"/>
                    <a:gd name="connsiteY1787" fmla="*/ 821952 h 1048273"/>
                    <a:gd name="connsiteX1788" fmla="*/ 537229 w 1111003"/>
                    <a:gd name="connsiteY1788" fmla="*/ 818420 h 1048273"/>
                    <a:gd name="connsiteX1789" fmla="*/ 536920 w 1111003"/>
                    <a:gd name="connsiteY1789" fmla="*/ 816340 h 1048273"/>
                    <a:gd name="connsiteX1790" fmla="*/ 533800 w 1111003"/>
                    <a:gd name="connsiteY1790" fmla="*/ 812911 h 1048273"/>
                    <a:gd name="connsiteX1791" fmla="*/ 529125 w 1111003"/>
                    <a:gd name="connsiteY1791" fmla="*/ 808545 h 1048273"/>
                    <a:gd name="connsiteX1792" fmla="*/ 527046 w 1111003"/>
                    <a:gd name="connsiteY1792" fmla="*/ 806053 h 1048273"/>
                    <a:gd name="connsiteX1793" fmla="*/ 526423 w 1111003"/>
                    <a:gd name="connsiteY1793" fmla="*/ 797429 h 1048273"/>
                    <a:gd name="connsiteX1794" fmla="*/ 524240 w 1111003"/>
                    <a:gd name="connsiteY1794" fmla="*/ 793583 h 1048273"/>
                    <a:gd name="connsiteX1795" fmla="*/ 525383 w 1111003"/>
                    <a:gd name="connsiteY1795" fmla="*/ 789114 h 1048273"/>
                    <a:gd name="connsiteX1796" fmla="*/ 527566 w 1111003"/>
                    <a:gd name="connsiteY1796" fmla="*/ 786829 h 1048273"/>
                    <a:gd name="connsiteX1797" fmla="*/ 531725 w 1111003"/>
                    <a:gd name="connsiteY1797" fmla="*/ 789325 h 1048273"/>
                    <a:gd name="connsiteX1798" fmla="*/ 534011 w 1111003"/>
                    <a:gd name="connsiteY1798" fmla="*/ 788908 h 1048273"/>
                    <a:gd name="connsiteX1799" fmla="*/ 537126 w 1111003"/>
                    <a:gd name="connsiteY1799" fmla="*/ 789531 h 1048273"/>
                    <a:gd name="connsiteX1800" fmla="*/ 540555 w 1111003"/>
                    <a:gd name="connsiteY1800" fmla="*/ 792754 h 1048273"/>
                    <a:gd name="connsiteX1801" fmla="*/ 543778 w 1111003"/>
                    <a:gd name="connsiteY1801" fmla="*/ 793583 h 1048273"/>
                    <a:gd name="connsiteX1802" fmla="*/ 543568 w 1111003"/>
                    <a:gd name="connsiteY1802" fmla="*/ 798572 h 1048273"/>
                    <a:gd name="connsiteX1803" fmla="*/ 545441 w 1111003"/>
                    <a:gd name="connsiteY1803" fmla="*/ 803041 h 1048273"/>
                    <a:gd name="connsiteX1804" fmla="*/ 548036 w 1111003"/>
                    <a:gd name="connsiteY1804" fmla="*/ 808442 h 1048273"/>
                    <a:gd name="connsiteX1805" fmla="*/ 551882 w 1111003"/>
                    <a:gd name="connsiteY1805" fmla="*/ 818317 h 1048273"/>
                    <a:gd name="connsiteX1806" fmla="*/ 558220 w 1111003"/>
                    <a:gd name="connsiteY1806" fmla="*/ 826107 h 1048273"/>
                    <a:gd name="connsiteX1807" fmla="*/ 564455 w 1111003"/>
                    <a:gd name="connsiteY1807" fmla="*/ 831513 h 1048273"/>
                    <a:gd name="connsiteX1808" fmla="*/ 567261 w 1111003"/>
                    <a:gd name="connsiteY1808" fmla="*/ 830890 h 1048273"/>
                    <a:gd name="connsiteX1809" fmla="*/ 568090 w 1111003"/>
                    <a:gd name="connsiteY1809" fmla="*/ 836394 h 1048273"/>
                    <a:gd name="connsiteX1810" fmla="*/ 571004 w 1111003"/>
                    <a:gd name="connsiteY1810" fmla="*/ 839930 h 1048273"/>
                    <a:gd name="connsiteX1811" fmla="*/ 574433 w 1111003"/>
                    <a:gd name="connsiteY1811" fmla="*/ 840034 h 1048273"/>
                    <a:gd name="connsiteX1812" fmla="*/ 577028 w 1111003"/>
                    <a:gd name="connsiteY1812" fmla="*/ 845022 h 1048273"/>
                    <a:gd name="connsiteX1813" fmla="*/ 580040 w 1111003"/>
                    <a:gd name="connsiteY1813" fmla="*/ 845229 h 1048273"/>
                    <a:gd name="connsiteX1814" fmla="*/ 580667 w 1111003"/>
                    <a:gd name="connsiteY1814" fmla="*/ 852813 h 1048273"/>
                    <a:gd name="connsiteX1815" fmla="*/ 579731 w 1111003"/>
                    <a:gd name="connsiteY1815" fmla="*/ 853750 h 1048273"/>
                    <a:gd name="connsiteX1816" fmla="*/ 581810 w 1111003"/>
                    <a:gd name="connsiteY1816" fmla="*/ 856242 h 1048273"/>
                    <a:gd name="connsiteX1817" fmla="*/ 585239 w 1111003"/>
                    <a:gd name="connsiteY1817" fmla="*/ 857595 h 1048273"/>
                    <a:gd name="connsiteX1818" fmla="*/ 588149 w 1111003"/>
                    <a:gd name="connsiteY1818" fmla="*/ 859151 h 1048273"/>
                    <a:gd name="connsiteX1819" fmla="*/ 592304 w 1111003"/>
                    <a:gd name="connsiteY1819" fmla="*/ 862687 h 1048273"/>
                    <a:gd name="connsiteX1820" fmla="*/ 594173 w 1111003"/>
                    <a:gd name="connsiteY1820" fmla="*/ 865386 h 1048273"/>
                    <a:gd name="connsiteX1821" fmla="*/ 594800 w 1111003"/>
                    <a:gd name="connsiteY1821" fmla="*/ 867882 h 1048273"/>
                    <a:gd name="connsiteX1822" fmla="*/ 599785 w 1111003"/>
                    <a:gd name="connsiteY1822" fmla="*/ 871934 h 1048273"/>
                    <a:gd name="connsiteX1823" fmla="*/ 602797 w 1111003"/>
                    <a:gd name="connsiteY1823" fmla="*/ 874014 h 1048273"/>
                    <a:gd name="connsiteX1824" fmla="*/ 609036 w 1111003"/>
                    <a:gd name="connsiteY1824" fmla="*/ 881182 h 1048273"/>
                    <a:gd name="connsiteX1825" fmla="*/ 614957 w 1111003"/>
                    <a:gd name="connsiteY1825" fmla="*/ 889183 h 1048273"/>
                    <a:gd name="connsiteX1826" fmla="*/ 617037 w 1111003"/>
                    <a:gd name="connsiteY1826" fmla="*/ 894794 h 1048273"/>
                    <a:gd name="connsiteX1827" fmla="*/ 619010 w 1111003"/>
                    <a:gd name="connsiteY1827" fmla="*/ 900303 h 1048273"/>
                    <a:gd name="connsiteX1828" fmla="*/ 621192 w 1111003"/>
                    <a:gd name="connsiteY1828" fmla="*/ 902069 h 1048273"/>
                    <a:gd name="connsiteX1829" fmla="*/ 620466 w 1111003"/>
                    <a:gd name="connsiteY1829" fmla="*/ 905395 h 1048273"/>
                    <a:gd name="connsiteX1830" fmla="*/ 619113 w 1111003"/>
                    <a:gd name="connsiteY1830" fmla="*/ 908614 h 1048273"/>
                    <a:gd name="connsiteX1831" fmla="*/ 619113 w 1111003"/>
                    <a:gd name="connsiteY1831" fmla="*/ 910173 h 1048273"/>
                    <a:gd name="connsiteX1832" fmla="*/ 619736 w 1111003"/>
                    <a:gd name="connsiteY1832" fmla="*/ 912562 h 1048273"/>
                    <a:gd name="connsiteX1833" fmla="*/ 617763 w 1111003"/>
                    <a:gd name="connsiteY1833" fmla="*/ 913813 h 1048273"/>
                    <a:gd name="connsiteX1834" fmla="*/ 618593 w 1111003"/>
                    <a:gd name="connsiteY1834" fmla="*/ 917968 h 1048273"/>
                    <a:gd name="connsiteX1835" fmla="*/ 622022 w 1111003"/>
                    <a:gd name="connsiteY1835" fmla="*/ 921083 h 1048273"/>
                    <a:gd name="connsiteX1836" fmla="*/ 626594 w 1111003"/>
                    <a:gd name="connsiteY1836" fmla="*/ 925139 h 1048273"/>
                    <a:gd name="connsiteX1837" fmla="*/ 631166 w 1111003"/>
                    <a:gd name="connsiteY1837" fmla="*/ 927318 h 1048273"/>
                    <a:gd name="connsiteX1838" fmla="*/ 636258 w 1111003"/>
                    <a:gd name="connsiteY1838" fmla="*/ 930958 h 1048273"/>
                    <a:gd name="connsiteX1839" fmla="*/ 639794 w 1111003"/>
                    <a:gd name="connsiteY1839" fmla="*/ 935113 h 1048273"/>
                    <a:gd name="connsiteX1840" fmla="*/ 644886 w 1111003"/>
                    <a:gd name="connsiteY1840" fmla="*/ 936879 h 1048273"/>
                    <a:gd name="connsiteX1841" fmla="*/ 650910 w 1111003"/>
                    <a:gd name="connsiteY1841" fmla="*/ 938232 h 1048273"/>
                    <a:gd name="connsiteX1842" fmla="*/ 656316 w 1111003"/>
                    <a:gd name="connsiteY1842" fmla="*/ 940102 h 1048273"/>
                    <a:gd name="connsiteX1843" fmla="*/ 660471 w 1111003"/>
                    <a:gd name="connsiteY1843" fmla="*/ 943840 h 1048273"/>
                    <a:gd name="connsiteX1844" fmla="*/ 667020 w 1111003"/>
                    <a:gd name="connsiteY1844" fmla="*/ 947376 h 1048273"/>
                    <a:gd name="connsiteX1845" fmla="*/ 672734 w 1111003"/>
                    <a:gd name="connsiteY1845" fmla="*/ 949039 h 1048273"/>
                    <a:gd name="connsiteX1846" fmla="*/ 675953 w 1111003"/>
                    <a:gd name="connsiteY1846" fmla="*/ 951115 h 1048273"/>
                    <a:gd name="connsiteX1847" fmla="*/ 682605 w 1111003"/>
                    <a:gd name="connsiteY1847" fmla="*/ 952468 h 1048273"/>
                    <a:gd name="connsiteX1848" fmla="*/ 686863 w 1111003"/>
                    <a:gd name="connsiteY1848" fmla="*/ 954754 h 1048273"/>
                    <a:gd name="connsiteX1849" fmla="*/ 693828 w 1111003"/>
                    <a:gd name="connsiteY1849" fmla="*/ 957870 h 1048273"/>
                    <a:gd name="connsiteX1850" fmla="*/ 696527 w 1111003"/>
                    <a:gd name="connsiteY1850" fmla="*/ 959429 h 1048273"/>
                    <a:gd name="connsiteX1851" fmla="*/ 702246 w 1111003"/>
                    <a:gd name="connsiteY1851" fmla="*/ 959739 h 1048273"/>
                    <a:gd name="connsiteX1852" fmla="*/ 704115 w 1111003"/>
                    <a:gd name="connsiteY1852" fmla="*/ 961819 h 1048273"/>
                    <a:gd name="connsiteX1853" fmla="*/ 711283 w 1111003"/>
                    <a:gd name="connsiteY1853" fmla="*/ 961299 h 1048273"/>
                    <a:gd name="connsiteX1854" fmla="*/ 715855 w 1111003"/>
                    <a:gd name="connsiteY1854" fmla="*/ 959219 h 1048273"/>
                    <a:gd name="connsiteX1855" fmla="*/ 722090 w 1111003"/>
                    <a:gd name="connsiteY1855" fmla="*/ 954961 h 1048273"/>
                    <a:gd name="connsiteX1856" fmla="*/ 728015 w 1111003"/>
                    <a:gd name="connsiteY1856" fmla="*/ 956520 h 1048273"/>
                    <a:gd name="connsiteX1857" fmla="*/ 735913 w 1111003"/>
                    <a:gd name="connsiteY1857" fmla="*/ 958596 h 1048273"/>
                    <a:gd name="connsiteX1858" fmla="*/ 741108 w 1111003"/>
                    <a:gd name="connsiteY1858" fmla="*/ 964625 h 1048273"/>
                    <a:gd name="connsiteX1859" fmla="*/ 746617 w 1111003"/>
                    <a:gd name="connsiteY1859" fmla="*/ 970546 h 1048273"/>
                    <a:gd name="connsiteX1860" fmla="*/ 751709 w 1111003"/>
                    <a:gd name="connsiteY1860" fmla="*/ 975225 h 1048273"/>
                    <a:gd name="connsiteX1861" fmla="*/ 756384 w 1111003"/>
                    <a:gd name="connsiteY1861" fmla="*/ 978757 h 1048273"/>
                    <a:gd name="connsiteX1862" fmla="*/ 763242 w 1111003"/>
                    <a:gd name="connsiteY1862" fmla="*/ 978964 h 1048273"/>
                    <a:gd name="connsiteX1863" fmla="*/ 767711 w 1111003"/>
                    <a:gd name="connsiteY1863" fmla="*/ 980730 h 1048273"/>
                    <a:gd name="connsiteX1864" fmla="*/ 773319 w 1111003"/>
                    <a:gd name="connsiteY1864" fmla="*/ 982393 h 1048273"/>
                    <a:gd name="connsiteX1865" fmla="*/ 777164 w 1111003"/>
                    <a:gd name="connsiteY1865" fmla="*/ 984369 h 1048273"/>
                    <a:gd name="connsiteX1866" fmla="*/ 782256 w 1111003"/>
                    <a:gd name="connsiteY1866" fmla="*/ 985929 h 1048273"/>
                    <a:gd name="connsiteX1867" fmla="*/ 787662 w 1111003"/>
                    <a:gd name="connsiteY1867" fmla="*/ 986548 h 1048273"/>
                    <a:gd name="connsiteX1868" fmla="*/ 790987 w 1111003"/>
                    <a:gd name="connsiteY1868" fmla="*/ 985929 h 1048273"/>
                    <a:gd name="connsiteX1869" fmla="*/ 794206 w 1111003"/>
                    <a:gd name="connsiteY1869" fmla="*/ 985302 h 1048273"/>
                    <a:gd name="connsiteX1870" fmla="*/ 797532 w 1111003"/>
                    <a:gd name="connsiteY1870" fmla="*/ 988004 h 1048273"/>
                    <a:gd name="connsiteX1871" fmla="*/ 798365 w 1111003"/>
                    <a:gd name="connsiteY1871" fmla="*/ 989667 h 1048273"/>
                    <a:gd name="connsiteX1872" fmla="*/ 796286 w 1111003"/>
                    <a:gd name="connsiteY1872" fmla="*/ 991640 h 1048273"/>
                    <a:gd name="connsiteX1873" fmla="*/ 802104 w 1111003"/>
                    <a:gd name="connsiteY1873" fmla="*/ 995696 h 1048273"/>
                    <a:gd name="connsiteX1874" fmla="*/ 804600 w 1111003"/>
                    <a:gd name="connsiteY1874" fmla="*/ 1000165 h 1048273"/>
                    <a:gd name="connsiteX1875" fmla="*/ 808756 w 1111003"/>
                    <a:gd name="connsiteY1875" fmla="*/ 1004217 h 1048273"/>
                    <a:gd name="connsiteX1876" fmla="*/ 811978 w 1111003"/>
                    <a:gd name="connsiteY1876" fmla="*/ 1006915 h 1048273"/>
                    <a:gd name="connsiteX1877" fmla="*/ 814677 w 1111003"/>
                    <a:gd name="connsiteY1877" fmla="*/ 1010761 h 1048273"/>
                    <a:gd name="connsiteX1878" fmla="*/ 814157 w 1111003"/>
                    <a:gd name="connsiteY1878" fmla="*/ 1015544 h 1048273"/>
                    <a:gd name="connsiteX1879" fmla="*/ 812808 w 1111003"/>
                    <a:gd name="connsiteY1879" fmla="*/ 1017203 h 1048273"/>
                    <a:gd name="connsiteX1880" fmla="*/ 815407 w 1111003"/>
                    <a:gd name="connsiteY1880" fmla="*/ 1020528 h 1048273"/>
                    <a:gd name="connsiteX1881" fmla="*/ 819146 w 1111003"/>
                    <a:gd name="connsiteY1881" fmla="*/ 1021259 h 1048273"/>
                    <a:gd name="connsiteX1882" fmla="*/ 821015 w 1111003"/>
                    <a:gd name="connsiteY1882" fmla="*/ 1018659 h 1048273"/>
                    <a:gd name="connsiteX1883" fmla="*/ 824758 w 1111003"/>
                    <a:gd name="connsiteY1883" fmla="*/ 1020636 h 1048273"/>
                    <a:gd name="connsiteX1884" fmla="*/ 827250 w 1111003"/>
                    <a:gd name="connsiteY1884" fmla="*/ 1024584 h 1048273"/>
                    <a:gd name="connsiteX1885" fmla="*/ 830369 w 1111003"/>
                    <a:gd name="connsiteY1885" fmla="*/ 1026557 h 1048273"/>
                    <a:gd name="connsiteX1886" fmla="*/ 834628 w 1111003"/>
                    <a:gd name="connsiteY1886" fmla="*/ 1029049 h 1048273"/>
                    <a:gd name="connsiteX1887" fmla="*/ 835148 w 1111003"/>
                    <a:gd name="connsiteY1887" fmla="*/ 1034975 h 1048273"/>
                    <a:gd name="connsiteX1888" fmla="*/ 838370 w 1111003"/>
                    <a:gd name="connsiteY1888" fmla="*/ 1033518 h 1048273"/>
                    <a:gd name="connsiteX1889" fmla="*/ 841696 w 1111003"/>
                    <a:gd name="connsiteY1889" fmla="*/ 1036741 h 1048273"/>
                    <a:gd name="connsiteX1890" fmla="*/ 846788 w 1111003"/>
                    <a:gd name="connsiteY1890" fmla="*/ 1037050 h 1048273"/>
                    <a:gd name="connsiteX1891" fmla="*/ 851046 w 1111003"/>
                    <a:gd name="connsiteY1891" fmla="*/ 1037884 h 1048273"/>
                    <a:gd name="connsiteX1892" fmla="*/ 855309 w 1111003"/>
                    <a:gd name="connsiteY1892" fmla="*/ 1039547 h 1048273"/>
                    <a:gd name="connsiteX1893" fmla="*/ 857178 w 1111003"/>
                    <a:gd name="connsiteY1893" fmla="*/ 1042976 h 1048273"/>
                    <a:gd name="connsiteX1894" fmla="*/ 859778 w 1111003"/>
                    <a:gd name="connsiteY1894" fmla="*/ 1041936 h 1048273"/>
                    <a:gd name="connsiteX1895" fmla="*/ 863830 w 1111003"/>
                    <a:gd name="connsiteY1895" fmla="*/ 1048274 h 1048273"/>
                    <a:gd name="connsiteX1896" fmla="*/ 869648 w 1111003"/>
                    <a:gd name="connsiteY1896" fmla="*/ 1045158 h 1048273"/>
                    <a:gd name="connsiteX1897" fmla="*/ 867882 w 1111003"/>
                    <a:gd name="connsiteY1897" fmla="*/ 1041729 h 1048273"/>
                    <a:gd name="connsiteX1898" fmla="*/ 864870 w 1111003"/>
                    <a:gd name="connsiteY1898" fmla="*/ 1038090 h 1048273"/>
                    <a:gd name="connsiteX1899" fmla="*/ 868299 w 1111003"/>
                    <a:gd name="connsiteY1899" fmla="*/ 1036010 h 1048273"/>
                    <a:gd name="connsiteX1900" fmla="*/ 872037 w 1111003"/>
                    <a:gd name="connsiteY1900" fmla="*/ 1033935 h 1048273"/>
                    <a:gd name="connsiteX1901" fmla="*/ 873494 w 1111003"/>
                    <a:gd name="connsiteY1901" fmla="*/ 1030922 h 1048273"/>
                    <a:gd name="connsiteX1902" fmla="*/ 876609 w 1111003"/>
                    <a:gd name="connsiteY1902" fmla="*/ 1029986 h 1048273"/>
                    <a:gd name="connsiteX1903" fmla="*/ 880975 w 1111003"/>
                    <a:gd name="connsiteY1903" fmla="*/ 1030299 h 1048273"/>
                    <a:gd name="connsiteX1904" fmla="*/ 883781 w 1111003"/>
                    <a:gd name="connsiteY1904" fmla="*/ 1032375 h 1048273"/>
                    <a:gd name="connsiteX1905" fmla="*/ 886067 w 1111003"/>
                    <a:gd name="connsiteY1905" fmla="*/ 1034975 h 1048273"/>
                    <a:gd name="connsiteX1906" fmla="*/ 888976 w 1111003"/>
                    <a:gd name="connsiteY1906" fmla="*/ 1036427 h 1048273"/>
                    <a:gd name="connsiteX1907" fmla="*/ 887416 w 1111003"/>
                    <a:gd name="connsiteY1907" fmla="*/ 1041209 h 1048273"/>
                    <a:gd name="connsiteX1908" fmla="*/ 889393 w 1111003"/>
                    <a:gd name="connsiteY1908" fmla="*/ 1044948 h 1048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Lst>
                  <a:rect l="l" t="t" r="r" b="b"/>
                  <a:pathLst>
                    <a:path w="1111003" h="1048273">
                      <a:moveTo>
                        <a:pt x="891607" y="1047337"/>
                      </a:moveTo>
                      <a:lnTo>
                        <a:pt x="898398" y="1039027"/>
                      </a:lnTo>
                      <a:lnTo>
                        <a:pt x="896874" y="1034038"/>
                      </a:lnTo>
                      <a:lnTo>
                        <a:pt x="888698" y="1027525"/>
                      </a:lnTo>
                      <a:lnTo>
                        <a:pt x="879832" y="1025172"/>
                      </a:lnTo>
                      <a:lnTo>
                        <a:pt x="873875" y="1025172"/>
                      </a:lnTo>
                      <a:lnTo>
                        <a:pt x="869303" y="1028220"/>
                      </a:lnTo>
                      <a:lnTo>
                        <a:pt x="860433" y="1031823"/>
                      </a:lnTo>
                      <a:lnTo>
                        <a:pt x="851983" y="1031407"/>
                      </a:lnTo>
                      <a:lnTo>
                        <a:pt x="847967" y="1029327"/>
                      </a:lnTo>
                      <a:lnTo>
                        <a:pt x="846717" y="1026974"/>
                      </a:lnTo>
                      <a:lnTo>
                        <a:pt x="839235" y="1019493"/>
                      </a:lnTo>
                      <a:lnTo>
                        <a:pt x="834247" y="1011734"/>
                      </a:lnTo>
                      <a:lnTo>
                        <a:pt x="831893" y="1005221"/>
                      </a:lnTo>
                      <a:lnTo>
                        <a:pt x="833973" y="998153"/>
                      </a:lnTo>
                      <a:lnTo>
                        <a:pt x="835358" y="988457"/>
                      </a:lnTo>
                      <a:lnTo>
                        <a:pt x="835219" y="981805"/>
                      </a:lnTo>
                      <a:lnTo>
                        <a:pt x="838823" y="976678"/>
                      </a:lnTo>
                      <a:lnTo>
                        <a:pt x="836465" y="972106"/>
                      </a:lnTo>
                      <a:lnTo>
                        <a:pt x="838267" y="968089"/>
                      </a:lnTo>
                      <a:lnTo>
                        <a:pt x="836882" y="967395"/>
                      </a:lnTo>
                      <a:lnTo>
                        <a:pt x="831893" y="967395"/>
                      </a:lnTo>
                      <a:lnTo>
                        <a:pt x="828984" y="963656"/>
                      </a:lnTo>
                      <a:lnTo>
                        <a:pt x="828290" y="960882"/>
                      </a:lnTo>
                      <a:lnTo>
                        <a:pt x="823440" y="959914"/>
                      </a:lnTo>
                      <a:lnTo>
                        <a:pt x="814296" y="960882"/>
                      </a:lnTo>
                      <a:lnTo>
                        <a:pt x="804735" y="961577"/>
                      </a:lnTo>
                      <a:lnTo>
                        <a:pt x="792269" y="961438"/>
                      </a:lnTo>
                      <a:lnTo>
                        <a:pt x="784784" y="962132"/>
                      </a:lnTo>
                      <a:lnTo>
                        <a:pt x="780490" y="959914"/>
                      </a:lnTo>
                      <a:lnTo>
                        <a:pt x="780490" y="958112"/>
                      </a:lnTo>
                      <a:lnTo>
                        <a:pt x="785618" y="955064"/>
                      </a:lnTo>
                      <a:lnTo>
                        <a:pt x="788805" y="948968"/>
                      </a:lnTo>
                      <a:lnTo>
                        <a:pt x="787558" y="944118"/>
                      </a:lnTo>
                      <a:lnTo>
                        <a:pt x="790051" y="935530"/>
                      </a:lnTo>
                      <a:lnTo>
                        <a:pt x="788805" y="931926"/>
                      </a:lnTo>
                      <a:lnTo>
                        <a:pt x="790468" y="930124"/>
                      </a:lnTo>
                      <a:lnTo>
                        <a:pt x="792269" y="933728"/>
                      </a:lnTo>
                      <a:lnTo>
                        <a:pt x="794067" y="933450"/>
                      </a:lnTo>
                      <a:lnTo>
                        <a:pt x="795730" y="927076"/>
                      </a:lnTo>
                      <a:lnTo>
                        <a:pt x="793793" y="921397"/>
                      </a:lnTo>
                      <a:lnTo>
                        <a:pt x="797115" y="915301"/>
                      </a:lnTo>
                      <a:lnTo>
                        <a:pt x="798087" y="911836"/>
                      </a:lnTo>
                      <a:lnTo>
                        <a:pt x="803215" y="907820"/>
                      </a:lnTo>
                      <a:lnTo>
                        <a:pt x="802382" y="902414"/>
                      </a:lnTo>
                      <a:lnTo>
                        <a:pt x="800163" y="901168"/>
                      </a:lnTo>
                      <a:lnTo>
                        <a:pt x="797254" y="902414"/>
                      </a:lnTo>
                      <a:lnTo>
                        <a:pt x="787558" y="901859"/>
                      </a:lnTo>
                      <a:lnTo>
                        <a:pt x="777581" y="903526"/>
                      </a:lnTo>
                      <a:lnTo>
                        <a:pt x="775779" y="905462"/>
                      </a:lnTo>
                      <a:lnTo>
                        <a:pt x="770655" y="906018"/>
                      </a:lnTo>
                      <a:lnTo>
                        <a:pt x="767881" y="909205"/>
                      </a:lnTo>
                      <a:lnTo>
                        <a:pt x="767881" y="917381"/>
                      </a:lnTo>
                      <a:lnTo>
                        <a:pt x="765389" y="921536"/>
                      </a:lnTo>
                      <a:lnTo>
                        <a:pt x="765389" y="924306"/>
                      </a:lnTo>
                      <a:lnTo>
                        <a:pt x="758325" y="930124"/>
                      </a:lnTo>
                      <a:lnTo>
                        <a:pt x="758325" y="933728"/>
                      </a:lnTo>
                      <a:lnTo>
                        <a:pt x="753197" y="933867"/>
                      </a:lnTo>
                      <a:lnTo>
                        <a:pt x="751256" y="931648"/>
                      </a:lnTo>
                      <a:lnTo>
                        <a:pt x="745438" y="932482"/>
                      </a:lnTo>
                      <a:lnTo>
                        <a:pt x="742251" y="934696"/>
                      </a:lnTo>
                      <a:lnTo>
                        <a:pt x="734353" y="935391"/>
                      </a:lnTo>
                      <a:lnTo>
                        <a:pt x="726594" y="936776"/>
                      </a:lnTo>
                      <a:lnTo>
                        <a:pt x="722717" y="932065"/>
                      </a:lnTo>
                      <a:lnTo>
                        <a:pt x="712878" y="930124"/>
                      </a:lnTo>
                      <a:lnTo>
                        <a:pt x="710938" y="925691"/>
                      </a:lnTo>
                      <a:lnTo>
                        <a:pt x="708168" y="921814"/>
                      </a:lnTo>
                      <a:lnTo>
                        <a:pt x="708168" y="918766"/>
                      </a:lnTo>
                      <a:lnTo>
                        <a:pt x="702488" y="913360"/>
                      </a:lnTo>
                      <a:lnTo>
                        <a:pt x="699162" y="908098"/>
                      </a:lnTo>
                      <a:lnTo>
                        <a:pt x="697361" y="901859"/>
                      </a:lnTo>
                      <a:lnTo>
                        <a:pt x="698746" y="901168"/>
                      </a:lnTo>
                      <a:lnTo>
                        <a:pt x="698400" y="899366"/>
                      </a:lnTo>
                      <a:lnTo>
                        <a:pt x="696182" y="899366"/>
                      </a:lnTo>
                      <a:lnTo>
                        <a:pt x="694035" y="896041"/>
                      </a:lnTo>
                      <a:lnTo>
                        <a:pt x="692856" y="892231"/>
                      </a:lnTo>
                      <a:lnTo>
                        <a:pt x="692856" y="888560"/>
                      </a:lnTo>
                      <a:lnTo>
                        <a:pt x="694106" y="886273"/>
                      </a:lnTo>
                      <a:lnTo>
                        <a:pt x="693896" y="875328"/>
                      </a:lnTo>
                      <a:lnTo>
                        <a:pt x="694797" y="871033"/>
                      </a:lnTo>
                      <a:lnTo>
                        <a:pt x="693896" y="860782"/>
                      </a:lnTo>
                      <a:lnTo>
                        <a:pt x="699579" y="857317"/>
                      </a:lnTo>
                      <a:lnTo>
                        <a:pt x="700615" y="853853"/>
                      </a:lnTo>
                      <a:lnTo>
                        <a:pt x="697428" y="848586"/>
                      </a:lnTo>
                      <a:lnTo>
                        <a:pt x="696805" y="840276"/>
                      </a:lnTo>
                      <a:lnTo>
                        <a:pt x="694868" y="838268"/>
                      </a:lnTo>
                      <a:lnTo>
                        <a:pt x="698261" y="836882"/>
                      </a:lnTo>
                      <a:lnTo>
                        <a:pt x="699508" y="831338"/>
                      </a:lnTo>
                      <a:lnTo>
                        <a:pt x="700547" y="828151"/>
                      </a:lnTo>
                      <a:lnTo>
                        <a:pt x="702972" y="828151"/>
                      </a:lnTo>
                      <a:lnTo>
                        <a:pt x="707128" y="824686"/>
                      </a:lnTo>
                      <a:lnTo>
                        <a:pt x="705949" y="821432"/>
                      </a:lnTo>
                      <a:lnTo>
                        <a:pt x="707267" y="821432"/>
                      </a:lnTo>
                      <a:lnTo>
                        <a:pt x="710870" y="823440"/>
                      </a:lnTo>
                      <a:lnTo>
                        <a:pt x="717244" y="820047"/>
                      </a:lnTo>
                      <a:lnTo>
                        <a:pt x="721538" y="815475"/>
                      </a:lnTo>
                      <a:lnTo>
                        <a:pt x="721677" y="810208"/>
                      </a:lnTo>
                      <a:lnTo>
                        <a:pt x="725487" y="810208"/>
                      </a:lnTo>
                      <a:lnTo>
                        <a:pt x="725626" y="812359"/>
                      </a:lnTo>
                      <a:lnTo>
                        <a:pt x="729642" y="811871"/>
                      </a:lnTo>
                      <a:lnTo>
                        <a:pt x="734492" y="810208"/>
                      </a:lnTo>
                      <a:lnTo>
                        <a:pt x="741834" y="810208"/>
                      </a:lnTo>
                      <a:lnTo>
                        <a:pt x="747240" y="812705"/>
                      </a:lnTo>
                      <a:lnTo>
                        <a:pt x="752780" y="809724"/>
                      </a:lnTo>
                      <a:lnTo>
                        <a:pt x="759916" y="814368"/>
                      </a:lnTo>
                      <a:lnTo>
                        <a:pt x="768159" y="815542"/>
                      </a:lnTo>
                      <a:lnTo>
                        <a:pt x="769060" y="817344"/>
                      </a:lnTo>
                      <a:lnTo>
                        <a:pt x="770239" y="815475"/>
                      </a:lnTo>
                      <a:lnTo>
                        <a:pt x="770378" y="812705"/>
                      </a:lnTo>
                      <a:lnTo>
                        <a:pt x="774049" y="814507"/>
                      </a:lnTo>
                      <a:lnTo>
                        <a:pt x="774188" y="812149"/>
                      </a:lnTo>
                      <a:lnTo>
                        <a:pt x="777442" y="809724"/>
                      </a:lnTo>
                      <a:lnTo>
                        <a:pt x="776680" y="807855"/>
                      </a:lnTo>
                      <a:lnTo>
                        <a:pt x="774049" y="808411"/>
                      </a:lnTo>
                      <a:lnTo>
                        <a:pt x="773838" y="806883"/>
                      </a:lnTo>
                      <a:lnTo>
                        <a:pt x="777720" y="803350"/>
                      </a:lnTo>
                      <a:lnTo>
                        <a:pt x="787281" y="802866"/>
                      </a:lnTo>
                      <a:lnTo>
                        <a:pt x="791920" y="799957"/>
                      </a:lnTo>
                      <a:lnTo>
                        <a:pt x="794416" y="804251"/>
                      </a:lnTo>
                      <a:lnTo>
                        <a:pt x="796563" y="803973"/>
                      </a:lnTo>
                      <a:lnTo>
                        <a:pt x="799401" y="802450"/>
                      </a:lnTo>
                      <a:lnTo>
                        <a:pt x="801620" y="801549"/>
                      </a:lnTo>
                      <a:lnTo>
                        <a:pt x="810141" y="801759"/>
                      </a:lnTo>
                      <a:lnTo>
                        <a:pt x="818800" y="811181"/>
                      </a:lnTo>
                      <a:lnTo>
                        <a:pt x="821364" y="810903"/>
                      </a:lnTo>
                      <a:lnTo>
                        <a:pt x="827321" y="806260"/>
                      </a:lnTo>
                      <a:lnTo>
                        <a:pt x="831687" y="807093"/>
                      </a:lnTo>
                      <a:lnTo>
                        <a:pt x="835497" y="809518"/>
                      </a:lnTo>
                      <a:lnTo>
                        <a:pt x="840759" y="816793"/>
                      </a:lnTo>
                      <a:lnTo>
                        <a:pt x="844224" y="818039"/>
                      </a:lnTo>
                      <a:lnTo>
                        <a:pt x="843879" y="833279"/>
                      </a:lnTo>
                      <a:lnTo>
                        <a:pt x="846578" y="832656"/>
                      </a:lnTo>
                      <a:lnTo>
                        <a:pt x="846578" y="839998"/>
                      </a:lnTo>
                      <a:lnTo>
                        <a:pt x="850042" y="844502"/>
                      </a:lnTo>
                      <a:lnTo>
                        <a:pt x="852122" y="850043"/>
                      </a:lnTo>
                      <a:lnTo>
                        <a:pt x="853162" y="851222"/>
                      </a:lnTo>
                      <a:lnTo>
                        <a:pt x="857389" y="854960"/>
                      </a:lnTo>
                      <a:lnTo>
                        <a:pt x="858913" y="859603"/>
                      </a:lnTo>
                      <a:lnTo>
                        <a:pt x="860159" y="861544"/>
                      </a:lnTo>
                      <a:lnTo>
                        <a:pt x="864108" y="861334"/>
                      </a:lnTo>
                      <a:lnTo>
                        <a:pt x="866322" y="858635"/>
                      </a:lnTo>
                      <a:lnTo>
                        <a:pt x="867779" y="856417"/>
                      </a:lnTo>
                      <a:lnTo>
                        <a:pt x="868886" y="852884"/>
                      </a:lnTo>
                      <a:lnTo>
                        <a:pt x="869648" y="848173"/>
                      </a:lnTo>
                      <a:lnTo>
                        <a:pt x="868747" y="840692"/>
                      </a:lnTo>
                      <a:lnTo>
                        <a:pt x="866533" y="835009"/>
                      </a:lnTo>
                      <a:lnTo>
                        <a:pt x="864175" y="830370"/>
                      </a:lnTo>
                      <a:lnTo>
                        <a:pt x="863897" y="823166"/>
                      </a:lnTo>
                      <a:lnTo>
                        <a:pt x="858635" y="814296"/>
                      </a:lnTo>
                      <a:lnTo>
                        <a:pt x="856555" y="807438"/>
                      </a:lnTo>
                      <a:lnTo>
                        <a:pt x="855726" y="802176"/>
                      </a:lnTo>
                      <a:lnTo>
                        <a:pt x="854063" y="798711"/>
                      </a:lnTo>
                      <a:lnTo>
                        <a:pt x="855726" y="795869"/>
                      </a:lnTo>
                      <a:lnTo>
                        <a:pt x="857250" y="791714"/>
                      </a:lnTo>
                      <a:lnTo>
                        <a:pt x="858285" y="788734"/>
                      </a:lnTo>
                      <a:lnTo>
                        <a:pt x="861822" y="784507"/>
                      </a:lnTo>
                      <a:lnTo>
                        <a:pt x="866600" y="779867"/>
                      </a:lnTo>
                      <a:lnTo>
                        <a:pt x="871867" y="775502"/>
                      </a:lnTo>
                      <a:lnTo>
                        <a:pt x="875538" y="772176"/>
                      </a:lnTo>
                      <a:lnTo>
                        <a:pt x="877891" y="769060"/>
                      </a:lnTo>
                      <a:lnTo>
                        <a:pt x="881701" y="763516"/>
                      </a:lnTo>
                      <a:lnTo>
                        <a:pt x="886345" y="762825"/>
                      </a:lnTo>
                      <a:lnTo>
                        <a:pt x="889670" y="760956"/>
                      </a:lnTo>
                      <a:lnTo>
                        <a:pt x="896179" y="753681"/>
                      </a:lnTo>
                      <a:lnTo>
                        <a:pt x="899227" y="752919"/>
                      </a:lnTo>
                      <a:lnTo>
                        <a:pt x="904426" y="751534"/>
                      </a:lnTo>
                      <a:lnTo>
                        <a:pt x="903938" y="747792"/>
                      </a:lnTo>
                      <a:lnTo>
                        <a:pt x="903454" y="745851"/>
                      </a:lnTo>
                      <a:lnTo>
                        <a:pt x="904978" y="744466"/>
                      </a:lnTo>
                      <a:lnTo>
                        <a:pt x="909343" y="744466"/>
                      </a:lnTo>
                      <a:lnTo>
                        <a:pt x="910590" y="741906"/>
                      </a:lnTo>
                      <a:lnTo>
                        <a:pt x="911768" y="738787"/>
                      </a:lnTo>
                      <a:lnTo>
                        <a:pt x="908581" y="737818"/>
                      </a:lnTo>
                      <a:lnTo>
                        <a:pt x="904700" y="737818"/>
                      </a:lnTo>
                      <a:lnTo>
                        <a:pt x="904700" y="734699"/>
                      </a:lnTo>
                      <a:lnTo>
                        <a:pt x="906295" y="733937"/>
                      </a:lnTo>
                      <a:lnTo>
                        <a:pt x="910522" y="733937"/>
                      </a:lnTo>
                      <a:lnTo>
                        <a:pt x="909550" y="725694"/>
                      </a:lnTo>
                      <a:lnTo>
                        <a:pt x="906295" y="723475"/>
                      </a:lnTo>
                      <a:lnTo>
                        <a:pt x="907196" y="721189"/>
                      </a:lnTo>
                      <a:lnTo>
                        <a:pt x="906573" y="718975"/>
                      </a:lnTo>
                      <a:lnTo>
                        <a:pt x="903664" y="716340"/>
                      </a:lnTo>
                      <a:lnTo>
                        <a:pt x="906085" y="714954"/>
                      </a:lnTo>
                      <a:lnTo>
                        <a:pt x="905950" y="712601"/>
                      </a:lnTo>
                      <a:lnTo>
                        <a:pt x="900545" y="709620"/>
                      </a:lnTo>
                      <a:lnTo>
                        <a:pt x="899783" y="707473"/>
                      </a:lnTo>
                      <a:lnTo>
                        <a:pt x="902553" y="706505"/>
                      </a:lnTo>
                      <a:lnTo>
                        <a:pt x="905740" y="709898"/>
                      </a:lnTo>
                      <a:lnTo>
                        <a:pt x="905740" y="707473"/>
                      </a:lnTo>
                      <a:lnTo>
                        <a:pt x="904978" y="704909"/>
                      </a:lnTo>
                      <a:lnTo>
                        <a:pt x="904978" y="697016"/>
                      </a:lnTo>
                      <a:lnTo>
                        <a:pt x="907403" y="696666"/>
                      </a:lnTo>
                      <a:lnTo>
                        <a:pt x="907681" y="704909"/>
                      </a:lnTo>
                      <a:lnTo>
                        <a:pt x="910935" y="707958"/>
                      </a:lnTo>
                      <a:lnTo>
                        <a:pt x="910935" y="712045"/>
                      </a:lnTo>
                      <a:lnTo>
                        <a:pt x="913015" y="714264"/>
                      </a:lnTo>
                      <a:lnTo>
                        <a:pt x="910105" y="719943"/>
                      </a:lnTo>
                      <a:lnTo>
                        <a:pt x="911213" y="719943"/>
                      </a:lnTo>
                      <a:lnTo>
                        <a:pt x="915233" y="714403"/>
                      </a:lnTo>
                      <a:lnTo>
                        <a:pt x="917102" y="709481"/>
                      </a:lnTo>
                      <a:lnTo>
                        <a:pt x="918765" y="706227"/>
                      </a:lnTo>
                      <a:lnTo>
                        <a:pt x="918765" y="702556"/>
                      </a:lnTo>
                      <a:lnTo>
                        <a:pt x="916269" y="698814"/>
                      </a:lnTo>
                      <a:lnTo>
                        <a:pt x="913709" y="693896"/>
                      </a:lnTo>
                      <a:lnTo>
                        <a:pt x="914955" y="691332"/>
                      </a:lnTo>
                      <a:lnTo>
                        <a:pt x="916134" y="694035"/>
                      </a:lnTo>
                      <a:lnTo>
                        <a:pt x="919944" y="695353"/>
                      </a:lnTo>
                      <a:lnTo>
                        <a:pt x="920635" y="697913"/>
                      </a:lnTo>
                      <a:lnTo>
                        <a:pt x="922159" y="699575"/>
                      </a:lnTo>
                      <a:lnTo>
                        <a:pt x="924583" y="695075"/>
                      </a:lnTo>
                      <a:lnTo>
                        <a:pt x="926731" y="691332"/>
                      </a:lnTo>
                      <a:lnTo>
                        <a:pt x="927977" y="688007"/>
                      </a:lnTo>
                      <a:lnTo>
                        <a:pt x="929155" y="682812"/>
                      </a:lnTo>
                      <a:lnTo>
                        <a:pt x="929155" y="681287"/>
                      </a:lnTo>
                      <a:lnTo>
                        <a:pt x="927425" y="679418"/>
                      </a:lnTo>
                      <a:lnTo>
                        <a:pt x="928532" y="677271"/>
                      </a:lnTo>
                      <a:lnTo>
                        <a:pt x="930679" y="678517"/>
                      </a:lnTo>
                      <a:lnTo>
                        <a:pt x="935251" y="678311"/>
                      </a:lnTo>
                      <a:lnTo>
                        <a:pt x="942387" y="676231"/>
                      </a:lnTo>
                      <a:lnTo>
                        <a:pt x="941697" y="674013"/>
                      </a:lnTo>
                      <a:lnTo>
                        <a:pt x="940724" y="674013"/>
                      </a:lnTo>
                      <a:lnTo>
                        <a:pt x="937053" y="675124"/>
                      </a:lnTo>
                      <a:lnTo>
                        <a:pt x="932342" y="676509"/>
                      </a:lnTo>
                      <a:lnTo>
                        <a:pt x="931580" y="675053"/>
                      </a:lnTo>
                      <a:lnTo>
                        <a:pt x="934974" y="672282"/>
                      </a:lnTo>
                      <a:lnTo>
                        <a:pt x="939962" y="670203"/>
                      </a:lnTo>
                      <a:lnTo>
                        <a:pt x="943911" y="668540"/>
                      </a:lnTo>
                      <a:lnTo>
                        <a:pt x="948900" y="668540"/>
                      </a:lnTo>
                      <a:lnTo>
                        <a:pt x="953750" y="668540"/>
                      </a:lnTo>
                      <a:lnTo>
                        <a:pt x="956242" y="666532"/>
                      </a:lnTo>
                      <a:lnTo>
                        <a:pt x="960608" y="665841"/>
                      </a:lnTo>
                      <a:lnTo>
                        <a:pt x="961921" y="664039"/>
                      </a:lnTo>
                      <a:lnTo>
                        <a:pt x="963584" y="666254"/>
                      </a:lnTo>
                      <a:lnTo>
                        <a:pt x="967188" y="665702"/>
                      </a:lnTo>
                      <a:lnTo>
                        <a:pt x="968779" y="664039"/>
                      </a:lnTo>
                      <a:lnTo>
                        <a:pt x="967255" y="663067"/>
                      </a:lnTo>
                      <a:lnTo>
                        <a:pt x="964140" y="663762"/>
                      </a:lnTo>
                      <a:lnTo>
                        <a:pt x="962683" y="662305"/>
                      </a:lnTo>
                      <a:lnTo>
                        <a:pt x="962545" y="659396"/>
                      </a:lnTo>
                      <a:lnTo>
                        <a:pt x="961509" y="654272"/>
                      </a:lnTo>
                      <a:lnTo>
                        <a:pt x="961509" y="649351"/>
                      </a:lnTo>
                      <a:lnTo>
                        <a:pt x="962060" y="645402"/>
                      </a:lnTo>
                      <a:lnTo>
                        <a:pt x="964902" y="640624"/>
                      </a:lnTo>
                      <a:lnTo>
                        <a:pt x="968434" y="634456"/>
                      </a:lnTo>
                      <a:lnTo>
                        <a:pt x="970303" y="636052"/>
                      </a:lnTo>
                      <a:lnTo>
                        <a:pt x="974117" y="635357"/>
                      </a:lnTo>
                      <a:lnTo>
                        <a:pt x="974669" y="633282"/>
                      </a:lnTo>
                      <a:lnTo>
                        <a:pt x="976471" y="633627"/>
                      </a:lnTo>
                      <a:lnTo>
                        <a:pt x="979586" y="626697"/>
                      </a:lnTo>
                      <a:lnTo>
                        <a:pt x="981460" y="627463"/>
                      </a:lnTo>
                      <a:lnTo>
                        <a:pt x="983190" y="628777"/>
                      </a:lnTo>
                      <a:lnTo>
                        <a:pt x="986722" y="628499"/>
                      </a:lnTo>
                      <a:lnTo>
                        <a:pt x="989770" y="626697"/>
                      </a:lnTo>
                      <a:lnTo>
                        <a:pt x="994965" y="622748"/>
                      </a:lnTo>
                      <a:lnTo>
                        <a:pt x="996215" y="622748"/>
                      </a:lnTo>
                      <a:lnTo>
                        <a:pt x="998640" y="621228"/>
                      </a:lnTo>
                      <a:lnTo>
                        <a:pt x="998640" y="617141"/>
                      </a:lnTo>
                      <a:lnTo>
                        <a:pt x="1004387" y="616307"/>
                      </a:lnTo>
                      <a:lnTo>
                        <a:pt x="1009654" y="615128"/>
                      </a:lnTo>
                      <a:lnTo>
                        <a:pt x="1014364" y="613192"/>
                      </a:lnTo>
                      <a:lnTo>
                        <a:pt x="1019353" y="610767"/>
                      </a:lnTo>
                      <a:lnTo>
                        <a:pt x="1024616" y="607096"/>
                      </a:lnTo>
                      <a:lnTo>
                        <a:pt x="1025104" y="608826"/>
                      </a:lnTo>
                      <a:lnTo>
                        <a:pt x="1020945" y="613676"/>
                      </a:lnTo>
                      <a:lnTo>
                        <a:pt x="1022469" y="614160"/>
                      </a:lnTo>
                      <a:lnTo>
                        <a:pt x="1028358" y="613470"/>
                      </a:lnTo>
                      <a:lnTo>
                        <a:pt x="1033486" y="614160"/>
                      </a:lnTo>
                      <a:lnTo>
                        <a:pt x="1031200" y="616379"/>
                      </a:lnTo>
                      <a:lnTo>
                        <a:pt x="1026211" y="616791"/>
                      </a:lnTo>
                      <a:lnTo>
                        <a:pt x="1020806" y="618315"/>
                      </a:lnTo>
                      <a:lnTo>
                        <a:pt x="1016583" y="620328"/>
                      </a:lnTo>
                      <a:lnTo>
                        <a:pt x="1012424" y="623788"/>
                      </a:lnTo>
                      <a:lnTo>
                        <a:pt x="1009999" y="627324"/>
                      </a:lnTo>
                      <a:lnTo>
                        <a:pt x="1007784" y="630924"/>
                      </a:lnTo>
                      <a:lnTo>
                        <a:pt x="1007923" y="634873"/>
                      </a:lnTo>
                      <a:lnTo>
                        <a:pt x="1012146" y="639167"/>
                      </a:lnTo>
                      <a:lnTo>
                        <a:pt x="1014226" y="638893"/>
                      </a:lnTo>
                      <a:lnTo>
                        <a:pt x="1020115" y="634111"/>
                      </a:lnTo>
                      <a:lnTo>
                        <a:pt x="1023993" y="630924"/>
                      </a:lnTo>
                      <a:lnTo>
                        <a:pt x="1024894" y="627737"/>
                      </a:lnTo>
                      <a:lnTo>
                        <a:pt x="1027596" y="625106"/>
                      </a:lnTo>
                      <a:lnTo>
                        <a:pt x="1030577" y="623927"/>
                      </a:lnTo>
                      <a:lnTo>
                        <a:pt x="1034387" y="624138"/>
                      </a:lnTo>
                      <a:lnTo>
                        <a:pt x="1038749" y="622887"/>
                      </a:lnTo>
                      <a:lnTo>
                        <a:pt x="1043321" y="620673"/>
                      </a:lnTo>
                      <a:lnTo>
                        <a:pt x="1049972" y="618665"/>
                      </a:lnTo>
                      <a:lnTo>
                        <a:pt x="1053504" y="616656"/>
                      </a:lnTo>
                      <a:lnTo>
                        <a:pt x="1057521" y="616656"/>
                      </a:lnTo>
                      <a:lnTo>
                        <a:pt x="1057521" y="614783"/>
                      </a:lnTo>
                      <a:lnTo>
                        <a:pt x="1054612" y="613815"/>
                      </a:lnTo>
                      <a:lnTo>
                        <a:pt x="1055584" y="611807"/>
                      </a:lnTo>
                      <a:lnTo>
                        <a:pt x="1060918" y="610695"/>
                      </a:lnTo>
                      <a:lnTo>
                        <a:pt x="1065768" y="609171"/>
                      </a:lnTo>
                      <a:lnTo>
                        <a:pt x="1068677" y="605361"/>
                      </a:lnTo>
                      <a:lnTo>
                        <a:pt x="1068677" y="602591"/>
                      </a:lnTo>
                      <a:lnTo>
                        <a:pt x="1064934" y="601484"/>
                      </a:lnTo>
                      <a:lnTo>
                        <a:pt x="1063621" y="598988"/>
                      </a:lnTo>
                      <a:lnTo>
                        <a:pt x="1063894" y="595666"/>
                      </a:lnTo>
                      <a:lnTo>
                        <a:pt x="1064795" y="593654"/>
                      </a:lnTo>
                      <a:lnTo>
                        <a:pt x="1062303" y="591645"/>
                      </a:lnTo>
                      <a:lnTo>
                        <a:pt x="1059739" y="594693"/>
                      </a:lnTo>
                      <a:lnTo>
                        <a:pt x="1057592" y="600099"/>
                      </a:lnTo>
                      <a:lnTo>
                        <a:pt x="1053989" y="604254"/>
                      </a:lnTo>
                      <a:lnTo>
                        <a:pt x="1053643" y="611045"/>
                      </a:lnTo>
                      <a:lnTo>
                        <a:pt x="1049210" y="610556"/>
                      </a:lnTo>
                      <a:lnTo>
                        <a:pt x="1047131" y="608270"/>
                      </a:lnTo>
                      <a:lnTo>
                        <a:pt x="1044845" y="610973"/>
                      </a:lnTo>
                      <a:lnTo>
                        <a:pt x="1040273" y="610144"/>
                      </a:lnTo>
                      <a:lnTo>
                        <a:pt x="1035355" y="608759"/>
                      </a:lnTo>
                      <a:lnTo>
                        <a:pt x="1031823" y="607509"/>
                      </a:lnTo>
                      <a:lnTo>
                        <a:pt x="1029049" y="606818"/>
                      </a:lnTo>
                      <a:lnTo>
                        <a:pt x="1028291" y="603698"/>
                      </a:lnTo>
                      <a:lnTo>
                        <a:pt x="1024064" y="602869"/>
                      </a:lnTo>
                      <a:lnTo>
                        <a:pt x="1020945" y="597880"/>
                      </a:lnTo>
                      <a:lnTo>
                        <a:pt x="1018659" y="593793"/>
                      </a:lnTo>
                      <a:lnTo>
                        <a:pt x="1019282" y="591161"/>
                      </a:lnTo>
                      <a:lnTo>
                        <a:pt x="1017067" y="588252"/>
                      </a:lnTo>
                      <a:lnTo>
                        <a:pt x="1019631" y="584581"/>
                      </a:lnTo>
                      <a:lnTo>
                        <a:pt x="1021429" y="580422"/>
                      </a:lnTo>
                      <a:lnTo>
                        <a:pt x="1016166" y="580077"/>
                      </a:lnTo>
                      <a:lnTo>
                        <a:pt x="1013325" y="582501"/>
                      </a:lnTo>
                      <a:lnTo>
                        <a:pt x="1010832" y="579176"/>
                      </a:lnTo>
                      <a:lnTo>
                        <a:pt x="1006399" y="576890"/>
                      </a:lnTo>
                      <a:lnTo>
                        <a:pt x="1005844" y="574536"/>
                      </a:lnTo>
                      <a:lnTo>
                        <a:pt x="1008892" y="573012"/>
                      </a:lnTo>
                      <a:lnTo>
                        <a:pt x="1014710" y="575088"/>
                      </a:lnTo>
                      <a:lnTo>
                        <a:pt x="1020877" y="571766"/>
                      </a:lnTo>
                      <a:lnTo>
                        <a:pt x="1024965" y="568230"/>
                      </a:lnTo>
                      <a:lnTo>
                        <a:pt x="1026418" y="564559"/>
                      </a:lnTo>
                      <a:lnTo>
                        <a:pt x="1023092" y="560681"/>
                      </a:lnTo>
                      <a:lnTo>
                        <a:pt x="1018246" y="558534"/>
                      </a:lnTo>
                      <a:lnTo>
                        <a:pt x="1005705" y="558879"/>
                      </a:lnTo>
                      <a:lnTo>
                        <a:pt x="997462" y="562757"/>
                      </a:lnTo>
                      <a:lnTo>
                        <a:pt x="989770" y="566293"/>
                      </a:lnTo>
                      <a:lnTo>
                        <a:pt x="984920" y="569893"/>
                      </a:lnTo>
                      <a:lnTo>
                        <a:pt x="978896" y="574187"/>
                      </a:lnTo>
                      <a:lnTo>
                        <a:pt x="975014" y="577374"/>
                      </a:lnTo>
                      <a:lnTo>
                        <a:pt x="970375" y="584581"/>
                      </a:lnTo>
                      <a:lnTo>
                        <a:pt x="966220" y="589431"/>
                      </a:lnTo>
                      <a:lnTo>
                        <a:pt x="960747" y="592824"/>
                      </a:lnTo>
                      <a:lnTo>
                        <a:pt x="959290" y="591094"/>
                      </a:lnTo>
                      <a:lnTo>
                        <a:pt x="963584" y="586244"/>
                      </a:lnTo>
                      <a:lnTo>
                        <a:pt x="967466" y="581807"/>
                      </a:lnTo>
                      <a:lnTo>
                        <a:pt x="970720" y="577028"/>
                      </a:lnTo>
                      <a:lnTo>
                        <a:pt x="973217" y="571627"/>
                      </a:lnTo>
                      <a:lnTo>
                        <a:pt x="977856" y="565460"/>
                      </a:lnTo>
                      <a:lnTo>
                        <a:pt x="978896" y="562828"/>
                      </a:lnTo>
                      <a:lnTo>
                        <a:pt x="982289" y="562344"/>
                      </a:lnTo>
                      <a:lnTo>
                        <a:pt x="985059" y="558534"/>
                      </a:lnTo>
                      <a:lnTo>
                        <a:pt x="987000" y="557701"/>
                      </a:lnTo>
                      <a:lnTo>
                        <a:pt x="988040" y="555899"/>
                      </a:lnTo>
                      <a:lnTo>
                        <a:pt x="991643" y="556732"/>
                      </a:lnTo>
                      <a:lnTo>
                        <a:pt x="995938" y="554446"/>
                      </a:lnTo>
                      <a:lnTo>
                        <a:pt x="998501" y="547100"/>
                      </a:lnTo>
                      <a:lnTo>
                        <a:pt x="999541" y="544675"/>
                      </a:lnTo>
                      <a:lnTo>
                        <a:pt x="1004875" y="541282"/>
                      </a:lnTo>
                      <a:lnTo>
                        <a:pt x="1012841" y="541282"/>
                      </a:lnTo>
                      <a:lnTo>
                        <a:pt x="1015821" y="540242"/>
                      </a:lnTo>
                      <a:lnTo>
                        <a:pt x="1024826" y="540242"/>
                      </a:lnTo>
                      <a:lnTo>
                        <a:pt x="1027112" y="541699"/>
                      </a:lnTo>
                      <a:lnTo>
                        <a:pt x="1036740" y="541492"/>
                      </a:lnTo>
                      <a:lnTo>
                        <a:pt x="1039443" y="540242"/>
                      </a:lnTo>
                      <a:lnTo>
                        <a:pt x="1045539" y="541492"/>
                      </a:lnTo>
                      <a:lnTo>
                        <a:pt x="1051980" y="544123"/>
                      </a:lnTo>
                      <a:lnTo>
                        <a:pt x="1055100" y="542806"/>
                      </a:lnTo>
                      <a:lnTo>
                        <a:pt x="1057799" y="541766"/>
                      </a:lnTo>
                      <a:lnTo>
                        <a:pt x="1068054" y="541004"/>
                      </a:lnTo>
                      <a:lnTo>
                        <a:pt x="1076714" y="533662"/>
                      </a:lnTo>
                      <a:lnTo>
                        <a:pt x="1082115" y="525764"/>
                      </a:lnTo>
                      <a:lnTo>
                        <a:pt x="1085996" y="524101"/>
                      </a:lnTo>
                      <a:lnTo>
                        <a:pt x="1087171" y="525625"/>
                      </a:lnTo>
                      <a:lnTo>
                        <a:pt x="1091120" y="522788"/>
                      </a:lnTo>
                      <a:lnTo>
                        <a:pt x="1097077" y="521954"/>
                      </a:lnTo>
                      <a:lnTo>
                        <a:pt x="1098189" y="523550"/>
                      </a:lnTo>
                      <a:lnTo>
                        <a:pt x="1101649" y="519112"/>
                      </a:lnTo>
                      <a:lnTo>
                        <a:pt x="1107333" y="516136"/>
                      </a:lnTo>
                      <a:lnTo>
                        <a:pt x="1110035" y="511219"/>
                      </a:lnTo>
                      <a:lnTo>
                        <a:pt x="1111004" y="507683"/>
                      </a:lnTo>
                      <a:lnTo>
                        <a:pt x="1109896" y="505262"/>
                      </a:lnTo>
                      <a:lnTo>
                        <a:pt x="1107956" y="503595"/>
                      </a:lnTo>
                      <a:lnTo>
                        <a:pt x="1107956" y="501241"/>
                      </a:lnTo>
                      <a:lnTo>
                        <a:pt x="1109134" y="498888"/>
                      </a:lnTo>
                      <a:lnTo>
                        <a:pt x="1108511" y="492514"/>
                      </a:lnTo>
                      <a:lnTo>
                        <a:pt x="1107400" y="490434"/>
                      </a:lnTo>
                      <a:lnTo>
                        <a:pt x="1104007" y="489879"/>
                      </a:lnTo>
                      <a:lnTo>
                        <a:pt x="1101999" y="487247"/>
                      </a:lnTo>
                      <a:lnTo>
                        <a:pt x="1098327" y="487247"/>
                      </a:lnTo>
                      <a:lnTo>
                        <a:pt x="1096387" y="490918"/>
                      </a:lnTo>
                      <a:lnTo>
                        <a:pt x="1093823" y="488910"/>
                      </a:lnTo>
                      <a:lnTo>
                        <a:pt x="1094101" y="486485"/>
                      </a:lnTo>
                      <a:lnTo>
                        <a:pt x="1096180" y="484616"/>
                      </a:lnTo>
                      <a:lnTo>
                        <a:pt x="1095002" y="481774"/>
                      </a:lnTo>
                      <a:lnTo>
                        <a:pt x="1093339" y="478242"/>
                      </a:lnTo>
                      <a:lnTo>
                        <a:pt x="1089045" y="477687"/>
                      </a:lnTo>
                      <a:lnTo>
                        <a:pt x="1087243" y="476234"/>
                      </a:lnTo>
                      <a:lnTo>
                        <a:pt x="1090430" y="474087"/>
                      </a:lnTo>
                      <a:lnTo>
                        <a:pt x="1093684" y="472769"/>
                      </a:lnTo>
                      <a:lnTo>
                        <a:pt x="1093132" y="471106"/>
                      </a:lnTo>
                      <a:lnTo>
                        <a:pt x="1089596" y="469789"/>
                      </a:lnTo>
                      <a:lnTo>
                        <a:pt x="1088906" y="467296"/>
                      </a:lnTo>
                      <a:lnTo>
                        <a:pt x="1087449" y="467296"/>
                      </a:lnTo>
                      <a:lnTo>
                        <a:pt x="1084334" y="470206"/>
                      </a:lnTo>
                      <a:lnTo>
                        <a:pt x="1081147" y="468336"/>
                      </a:lnTo>
                      <a:lnTo>
                        <a:pt x="1078650" y="465427"/>
                      </a:lnTo>
                      <a:lnTo>
                        <a:pt x="1076158" y="463002"/>
                      </a:lnTo>
                      <a:lnTo>
                        <a:pt x="1074150" y="463625"/>
                      </a:lnTo>
                      <a:lnTo>
                        <a:pt x="1070824" y="463002"/>
                      </a:lnTo>
                      <a:lnTo>
                        <a:pt x="1069264" y="460125"/>
                      </a:lnTo>
                      <a:lnTo>
                        <a:pt x="1065109" y="460125"/>
                      </a:lnTo>
                      <a:lnTo>
                        <a:pt x="1063652" y="456073"/>
                      </a:lnTo>
                      <a:lnTo>
                        <a:pt x="1065006" y="451918"/>
                      </a:lnTo>
                      <a:lnTo>
                        <a:pt x="1061990" y="451918"/>
                      </a:lnTo>
                      <a:lnTo>
                        <a:pt x="1056794" y="449318"/>
                      </a:lnTo>
                      <a:lnTo>
                        <a:pt x="1054096" y="448175"/>
                      </a:lnTo>
                      <a:lnTo>
                        <a:pt x="1053989" y="444333"/>
                      </a:lnTo>
                      <a:lnTo>
                        <a:pt x="1048484" y="444333"/>
                      </a:lnTo>
                      <a:lnTo>
                        <a:pt x="1048274" y="436955"/>
                      </a:lnTo>
                      <a:lnTo>
                        <a:pt x="1050456" y="437682"/>
                      </a:lnTo>
                      <a:lnTo>
                        <a:pt x="1051913" y="437475"/>
                      </a:lnTo>
                      <a:lnTo>
                        <a:pt x="1054925" y="433836"/>
                      </a:lnTo>
                      <a:lnTo>
                        <a:pt x="1052326" y="430201"/>
                      </a:lnTo>
                      <a:lnTo>
                        <a:pt x="1053679" y="429161"/>
                      </a:lnTo>
                      <a:lnTo>
                        <a:pt x="1053469" y="427395"/>
                      </a:lnTo>
                      <a:lnTo>
                        <a:pt x="1050976" y="427395"/>
                      </a:lnTo>
                      <a:lnTo>
                        <a:pt x="1047444" y="424795"/>
                      </a:lnTo>
                      <a:lnTo>
                        <a:pt x="1048484" y="422823"/>
                      </a:lnTo>
                      <a:lnTo>
                        <a:pt x="1047754" y="420537"/>
                      </a:lnTo>
                      <a:lnTo>
                        <a:pt x="1044118" y="420537"/>
                      </a:lnTo>
                      <a:lnTo>
                        <a:pt x="1043912" y="419394"/>
                      </a:lnTo>
                      <a:lnTo>
                        <a:pt x="1048897" y="416794"/>
                      </a:lnTo>
                      <a:lnTo>
                        <a:pt x="1048067" y="412429"/>
                      </a:lnTo>
                      <a:lnTo>
                        <a:pt x="1044325" y="410770"/>
                      </a:lnTo>
                      <a:lnTo>
                        <a:pt x="1042975" y="407964"/>
                      </a:lnTo>
                      <a:lnTo>
                        <a:pt x="1038090" y="409210"/>
                      </a:lnTo>
                      <a:lnTo>
                        <a:pt x="1038193" y="407027"/>
                      </a:lnTo>
                      <a:lnTo>
                        <a:pt x="1041729" y="403804"/>
                      </a:lnTo>
                      <a:lnTo>
                        <a:pt x="1041209" y="401312"/>
                      </a:lnTo>
                      <a:lnTo>
                        <a:pt x="1039340" y="401312"/>
                      </a:lnTo>
                      <a:lnTo>
                        <a:pt x="1032585" y="404221"/>
                      </a:lnTo>
                      <a:lnTo>
                        <a:pt x="1034038" y="401935"/>
                      </a:lnTo>
                      <a:lnTo>
                        <a:pt x="1039340" y="397677"/>
                      </a:lnTo>
                      <a:lnTo>
                        <a:pt x="1038820" y="394557"/>
                      </a:lnTo>
                      <a:lnTo>
                        <a:pt x="1036534" y="391025"/>
                      </a:lnTo>
                      <a:lnTo>
                        <a:pt x="1031855" y="391025"/>
                      </a:lnTo>
                      <a:lnTo>
                        <a:pt x="1031855" y="388322"/>
                      </a:lnTo>
                      <a:lnTo>
                        <a:pt x="1033208" y="386659"/>
                      </a:lnTo>
                      <a:lnTo>
                        <a:pt x="1032271" y="385207"/>
                      </a:lnTo>
                      <a:lnTo>
                        <a:pt x="1030609" y="384373"/>
                      </a:lnTo>
                      <a:lnTo>
                        <a:pt x="1031232" y="380841"/>
                      </a:lnTo>
                      <a:lnTo>
                        <a:pt x="1026763" y="377829"/>
                      </a:lnTo>
                      <a:lnTo>
                        <a:pt x="1026350" y="372737"/>
                      </a:lnTo>
                      <a:lnTo>
                        <a:pt x="1023854" y="371487"/>
                      </a:lnTo>
                      <a:lnTo>
                        <a:pt x="1023544" y="365359"/>
                      </a:lnTo>
                      <a:lnTo>
                        <a:pt x="1021361" y="364526"/>
                      </a:lnTo>
                      <a:lnTo>
                        <a:pt x="1019282" y="371800"/>
                      </a:lnTo>
                      <a:lnTo>
                        <a:pt x="1015543" y="375852"/>
                      </a:lnTo>
                      <a:lnTo>
                        <a:pt x="1015543" y="379385"/>
                      </a:lnTo>
                      <a:lnTo>
                        <a:pt x="1016583" y="381568"/>
                      </a:lnTo>
                      <a:lnTo>
                        <a:pt x="1015646" y="383024"/>
                      </a:lnTo>
                      <a:lnTo>
                        <a:pt x="1015333" y="386453"/>
                      </a:lnTo>
                      <a:lnTo>
                        <a:pt x="1012737" y="386140"/>
                      </a:lnTo>
                      <a:lnTo>
                        <a:pt x="1012424" y="388219"/>
                      </a:lnTo>
                      <a:lnTo>
                        <a:pt x="1013567" y="390192"/>
                      </a:lnTo>
                      <a:lnTo>
                        <a:pt x="1009828" y="393208"/>
                      </a:lnTo>
                      <a:lnTo>
                        <a:pt x="1009515" y="397050"/>
                      </a:lnTo>
                      <a:lnTo>
                        <a:pt x="1006292" y="394454"/>
                      </a:lnTo>
                      <a:lnTo>
                        <a:pt x="1003800" y="399963"/>
                      </a:lnTo>
                      <a:lnTo>
                        <a:pt x="992993" y="407547"/>
                      </a:lnTo>
                      <a:lnTo>
                        <a:pt x="991433" y="404324"/>
                      </a:lnTo>
                      <a:lnTo>
                        <a:pt x="990393" y="400272"/>
                      </a:lnTo>
                      <a:lnTo>
                        <a:pt x="987484" y="402141"/>
                      </a:lnTo>
                      <a:lnTo>
                        <a:pt x="986551" y="397986"/>
                      </a:lnTo>
                      <a:lnTo>
                        <a:pt x="983123" y="393517"/>
                      </a:lnTo>
                      <a:lnTo>
                        <a:pt x="978134" y="393517"/>
                      </a:lnTo>
                      <a:lnTo>
                        <a:pt x="975225" y="395700"/>
                      </a:lnTo>
                      <a:lnTo>
                        <a:pt x="973459" y="395907"/>
                      </a:lnTo>
                      <a:lnTo>
                        <a:pt x="970859" y="397780"/>
                      </a:lnTo>
                      <a:lnTo>
                        <a:pt x="968779" y="394351"/>
                      </a:lnTo>
                      <a:lnTo>
                        <a:pt x="971796" y="390505"/>
                      </a:lnTo>
                      <a:lnTo>
                        <a:pt x="973979" y="393414"/>
                      </a:lnTo>
                      <a:lnTo>
                        <a:pt x="978134" y="388842"/>
                      </a:lnTo>
                      <a:lnTo>
                        <a:pt x="976888" y="387283"/>
                      </a:lnTo>
                      <a:lnTo>
                        <a:pt x="971693" y="384373"/>
                      </a:lnTo>
                      <a:lnTo>
                        <a:pt x="973768" y="377202"/>
                      </a:lnTo>
                      <a:lnTo>
                        <a:pt x="971796" y="372630"/>
                      </a:lnTo>
                      <a:lnTo>
                        <a:pt x="967847" y="371280"/>
                      </a:lnTo>
                      <a:lnTo>
                        <a:pt x="973042" y="368995"/>
                      </a:lnTo>
                      <a:lnTo>
                        <a:pt x="972728" y="367022"/>
                      </a:lnTo>
                      <a:lnTo>
                        <a:pt x="971693" y="363799"/>
                      </a:lnTo>
                      <a:lnTo>
                        <a:pt x="972728" y="357564"/>
                      </a:lnTo>
                      <a:lnTo>
                        <a:pt x="975225" y="354239"/>
                      </a:lnTo>
                      <a:lnTo>
                        <a:pt x="973871" y="351226"/>
                      </a:lnTo>
                      <a:lnTo>
                        <a:pt x="970030" y="355382"/>
                      </a:lnTo>
                      <a:lnTo>
                        <a:pt x="968367" y="353929"/>
                      </a:lnTo>
                      <a:lnTo>
                        <a:pt x="968260" y="351226"/>
                      </a:lnTo>
                      <a:lnTo>
                        <a:pt x="964104" y="351226"/>
                      </a:lnTo>
                      <a:lnTo>
                        <a:pt x="957663" y="349460"/>
                      </a:lnTo>
                      <a:lnTo>
                        <a:pt x="951948" y="345301"/>
                      </a:lnTo>
                      <a:lnTo>
                        <a:pt x="952258" y="338550"/>
                      </a:lnTo>
                      <a:lnTo>
                        <a:pt x="949142" y="338550"/>
                      </a:lnTo>
                      <a:lnTo>
                        <a:pt x="948416" y="335740"/>
                      </a:lnTo>
                      <a:lnTo>
                        <a:pt x="945816" y="333042"/>
                      </a:lnTo>
                      <a:lnTo>
                        <a:pt x="941661" y="329299"/>
                      </a:lnTo>
                      <a:lnTo>
                        <a:pt x="940308" y="327013"/>
                      </a:lnTo>
                      <a:lnTo>
                        <a:pt x="937712" y="323794"/>
                      </a:lnTo>
                      <a:lnTo>
                        <a:pt x="932517" y="321092"/>
                      </a:lnTo>
                      <a:lnTo>
                        <a:pt x="930437" y="321818"/>
                      </a:lnTo>
                      <a:lnTo>
                        <a:pt x="923579" y="326493"/>
                      </a:lnTo>
                      <a:lnTo>
                        <a:pt x="915682" y="325247"/>
                      </a:lnTo>
                      <a:lnTo>
                        <a:pt x="907264" y="322755"/>
                      </a:lnTo>
                      <a:lnTo>
                        <a:pt x="901930" y="321092"/>
                      </a:lnTo>
                      <a:lnTo>
                        <a:pt x="897497" y="318909"/>
                      </a:lnTo>
                      <a:lnTo>
                        <a:pt x="894588" y="318909"/>
                      </a:lnTo>
                      <a:lnTo>
                        <a:pt x="889496" y="324727"/>
                      </a:lnTo>
                      <a:lnTo>
                        <a:pt x="889599" y="330236"/>
                      </a:lnTo>
                      <a:lnTo>
                        <a:pt x="891159" y="335534"/>
                      </a:lnTo>
                      <a:lnTo>
                        <a:pt x="893548" y="340106"/>
                      </a:lnTo>
                      <a:lnTo>
                        <a:pt x="892718" y="342705"/>
                      </a:lnTo>
                      <a:lnTo>
                        <a:pt x="893651" y="346238"/>
                      </a:lnTo>
                      <a:lnTo>
                        <a:pt x="892718" y="349873"/>
                      </a:lnTo>
                      <a:lnTo>
                        <a:pt x="889393" y="355588"/>
                      </a:lnTo>
                      <a:lnTo>
                        <a:pt x="893861" y="355902"/>
                      </a:lnTo>
                      <a:lnTo>
                        <a:pt x="893445" y="360160"/>
                      </a:lnTo>
                      <a:lnTo>
                        <a:pt x="895211" y="366708"/>
                      </a:lnTo>
                      <a:lnTo>
                        <a:pt x="896977" y="371800"/>
                      </a:lnTo>
                      <a:lnTo>
                        <a:pt x="896874" y="376059"/>
                      </a:lnTo>
                      <a:lnTo>
                        <a:pt x="892925" y="378349"/>
                      </a:lnTo>
                      <a:lnTo>
                        <a:pt x="892718" y="385830"/>
                      </a:lnTo>
                      <a:lnTo>
                        <a:pt x="885444" y="394037"/>
                      </a:lnTo>
                      <a:lnTo>
                        <a:pt x="885547" y="397677"/>
                      </a:lnTo>
                      <a:lnTo>
                        <a:pt x="888353" y="400792"/>
                      </a:lnTo>
                      <a:lnTo>
                        <a:pt x="894274" y="404221"/>
                      </a:lnTo>
                      <a:lnTo>
                        <a:pt x="898433" y="408587"/>
                      </a:lnTo>
                      <a:lnTo>
                        <a:pt x="901930" y="415028"/>
                      </a:lnTo>
                      <a:lnTo>
                        <a:pt x="904561" y="424184"/>
                      </a:lnTo>
                      <a:lnTo>
                        <a:pt x="905291" y="437162"/>
                      </a:lnTo>
                      <a:lnTo>
                        <a:pt x="904252" y="442877"/>
                      </a:lnTo>
                      <a:lnTo>
                        <a:pt x="901029" y="449735"/>
                      </a:lnTo>
                      <a:lnTo>
                        <a:pt x="896251" y="456906"/>
                      </a:lnTo>
                      <a:lnTo>
                        <a:pt x="888353" y="462621"/>
                      </a:lnTo>
                      <a:lnTo>
                        <a:pt x="880145" y="467296"/>
                      </a:lnTo>
                      <a:lnTo>
                        <a:pt x="874843" y="470519"/>
                      </a:lnTo>
                      <a:lnTo>
                        <a:pt x="876403" y="475401"/>
                      </a:lnTo>
                      <a:lnTo>
                        <a:pt x="880558" y="480596"/>
                      </a:lnTo>
                      <a:lnTo>
                        <a:pt x="881078" y="490156"/>
                      </a:lnTo>
                      <a:lnTo>
                        <a:pt x="881598" y="498781"/>
                      </a:lnTo>
                      <a:lnTo>
                        <a:pt x="883054" y="504603"/>
                      </a:lnTo>
                      <a:lnTo>
                        <a:pt x="886067" y="507718"/>
                      </a:lnTo>
                      <a:lnTo>
                        <a:pt x="884610" y="513536"/>
                      </a:lnTo>
                      <a:lnTo>
                        <a:pt x="881598" y="518628"/>
                      </a:lnTo>
                      <a:lnTo>
                        <a:pt x="883570" y="522994"/>
                      </a:lnTo>
                      <a:lnTo>
                        <a:pt x="881392" y="526109"/>
                      </a:lnTo>
                      <a:lnTo>
                        <a:pt x="878689" y="522474"/>
                      </a:lnTo>
                      <a:lnTo>
                        <a:pt x="875573" y="520501"/>
                      </a:lnTo>
                      <a:lnTo>
                        <a:pt x="872763" y="527983"/>
                      </a:lnTo>
                      <a:lnTo>
                        <a:pt x="867985" y="526006"/>
                      </a:lnTo>
                      <a:lnTo>
                        <a:pt x="864870" y="521851"/>
                      </a:lnTo>
                      <a:lnTo>
                        <a:pt x="864036" y="518628"/>
                      </a:lnTo>
                      <a:lnTo>
                        <a:pt x="859671" y="514370"/>
                      </a:lnTo>
                      <a:lnTo>
                        <a:pt x="854372" y="509798"/>
                      </a:lnTo>
                      <a:lnTo>
                        <a:pt x="853646" y="506575"/>
                      </a:lnTo>
                      <a:lnTo>
                        <a:pt x="847617" y="499300"/>
                      </a:lnTo>
                      <a:lnTo>
                        <a:pt x="847617" y="494625"/>
                      </a:lnTo>
                      <a:lnTo>
                        <a:pt x="849074" y="491300"/>
                      </a:lnTo>
                      <a:lnTo>
                        <a:pt x="848971" y="483612"/>
                      </a:lnTo>
                      <a:lnTo>
                        <a:pt x="846371" y="477897"/>
                      </a:lnTo>
                      <a:lnTo>
                        <a:pt x="846685" y="474258"/>
                      </a:lnTo>
                      <a:lnTo>
                        <a:pt x="847828" y="469686"/>
                      </a:lnTo>
                      <a:lnTo>
                        <a:pt x="847725" y="463554"/>
                      </a:lnTo>
                      <a:lnTo>
                        <a:pt x="844188" y="461891"/>
                      </a:lnTo>
                      <a:lnTo>
                        <a:pt x="832655" y="460335"/>
                      </a:lnTo>
                      <a:lnTo>
                        <a:pt x="820705" y="461268"/>
                      </a:lnTo>
                      <a:lnTo>
                        <a:pt x="815300" y="455970"/>
                      </a:lnTo>
                      <a:lnTo>
                        <a:pt x="809898" y="452644"/>
                      </a:lnTo>
                      <a:lnTo>
                        <a:pt x="805430" y="451711"/>
                      </a:lnTo>
                      <a:lnTo>
                        <a:pt x="798155" y="446929"/>
                      </a:lnTo>
                      <a:lnTo>
                        <a:pt x="794416" y="446512"/>
                      </a:lnTo>
                      <a:lnTo>
                        <a:pt x="793377" y="442774"/>
                      </a:lnTo>
                      <a:lnTo>
                        <a:pt x="786622" y="436539"/>
                      </a:lnTo>
                      <a:lnTo>
                        <a:pt x="781010" y="432276"/>
                      </a:lnTo>
                      <a:lnTo>
                        <a:pt x="772803" y="430407"/>
                      </a:lnTo>
                      <a:lnTo>
                        <a:pt x="766877" y="426148"/>
                      </a:lnTo>
                      <a:lnTo>
                        <a:pt x="760539" y="424898"/>
                      </a:lnTo>
                      <a:lnTo>
                        <a:pt x="753681" y="427498"/>
                      </a:lnTo>
                      <a:lnTo>
                        <a:pt x="746200" y="429784"/>
                      </a:lnTo>
                      <a:lnTo>
                        <a:pt x="744743" y="427081"/>
                      </a:lnTo>
                      <a:lnTo>
                        <a:pt x="747446" y="422509"/>
                      </a:lnTo>
                      <a:lnTo>
                        <a:pt x="745577" y="415651"/>
                      </a:lnTo>
                      <a:lnTo>
                        <a:pt x="742874" y="407964"/>
                      </a:lnTo>
                      <a:lnTo>
                        <a:pt x="741211" y="401209"/>
                      </a:lnTo>
                      <a:lnTo>
                        <a:pt x="739652" y="396014"/>
                      </a:lnTo>
                      <a:lnTo>
                        <a:pt x="726872" y="396117"/>
                      </a:lnTo>
                      <a:lnTo>
                        <a:pt x="725313" y="392894"/>
                      </a:lnTo>
                      <a:lnTo>
                        <a:pt x="721364" y="390088"/>
                      </a:lnTo>
                      <a:lnTo>
                        <a:pt x="722300" y="386659"/>
                      </a:lnTo>
                      <a:lnTo>
                        <a:pt x="724999" y="383024"/>
                      </a:lnTo>
                      <a:lnTo>
                        <a:pt x="723130" y="375436"/>
                      </a:lnTo>
                      <a:lnTo>
                        <a:pt x="724376" y="366605"/>
                      </a:lnTo>
                      <a:lnTo>
                        <a:pt x="725832" y="359331"/>
                      </a:lnTo>
                      <a:lnTo>
                        <a:pt x="730301" y="350496"/>
                      </a:lnTo>
                      <a:lnTo>
                        <a:pt x="732901" y="341146"/>
                      </a:lnTo>
                      <a:lnTo>
                        <a:pt x="737473" y="336367"/>
                      </a:lnTo>
                      <a:lnTo>
                        <a:pt x="735393" y="334288"/>
                      </a:lnTo>
                      <a:lnTo>
                        <a:pt x="737056" y="330132"/>
                      </a:lnTo>
                      <a:lnTo>
                        <a:pt x="742874" y="325870"/>
                      </a:lnTo>
                      <a:lnTo>
                        <a:pt x="742045" y="323064"/>
                      </a:lnTo>
                      <a:lnTo>
                        <a:pt x="745577" y="323794"/>
                      </a:lnTo>
                      <a:lnTo>
                        <a:pt x="745887" y="318909"/>
                      </a:lnTo>
                      <a:lnTo>
                        <a:pt x="748796" y="317869"/>
                      </a:lnTo>
                      <a:lnTo>
                        <a:pt x="750875" y="318595"/>
                      </a:lnTo>
                      <a:lnTo>
                        <a:pt x="752121" y="316932"/>
                      </a:lnTo>
                      <a:lnTo>
                        <a:pt x="750355" y="315686"/>
                      </a:lnTo>
                      <a:lnTo>
                        <a:pt x="747863" y="314960"/>
                      </a:lnTo>
                      <a:lnTo>
                        <a:pt x="748903" y="313194"/>
                      </a:lnTo>
                      <a:lnTo>
                        <a:pt x="752121" y="311634"/>
                      </a:lnTo>
                      <a:lnTo>
                        <a:pt x="755761" y="312360"/>
                      </a:lnTo>
                      <a:lnTo>
                        <a:pt x="758463" y="313194"/>
                      </a:lnTo>
                      <a:lnTo>
                        <a:pt x="762202" y="310594"/>
                      </a:lnTo>
                      <a:lnTo>
                        <a:pt x="763968" y="309039"/>
                      </a:lnTo>
                      <a:lnTo>
                        <a:pt x="764694" y="305296"/>
                      </a:lnTo>
                      <a:lnTo>
                        <a:pt x="763865" y="302177"/>
                      </a:lnTo>
                      <a:lnTo>
                        <a:pt x="760436" y="299268"/>
                      </a:lnTo>
                      <a:lnTo>
                        <a:pt x="756384" y="297085"/>
                      </a:lnTo>
                      <a:lnTo>
                        <a:pt x="754407" y="294803"/>
                      </a:lnTo>
                      <a:lnTo>
                        <a:pt x="750875" y="295529"/>
                      </a:lnTo>
                      <a:lnTo>
                        <a:pt x="747863" y="292306"/>
                      </a:lnTo>
                      <a:lnTo>
                        <a:pt x="750046" y="291267"/>
                      </a:lnTo>
                      <a:lnTo>
                        <a:pt x="756971" y="291786"/>
                      </a:lnTo>
                      <a:lnTo>
                        <a:pt x="760333" y="294906"/>
                      </a:lnTo>
                      <a:lnTo>
                        <a:pt x="763448" y="296255"/>
                      </a:lnTo>
                      <a:lnTo>
                        <a:pt x="768540" y="294803"/>
                      </a:lnTo>
                      <a:lnTo>
                        <a:pt x="770826" y="291267"/>
                      </a:lnTo>
                      <a:lnTo>
                        <a:pt x="770203" y="289088"/>
                      </a:lnTo>
                      <a:lnTo>
                        <a:pt x="771866" y="285968"/>
                      </a:lnTo>
                      <a:lnTo>
                        <a:pt x="775608" y="284409"/>
                      </a:lnTo>
                      <a:lnTo>
                        <a:pt x="780907" y="286071"/>
                      </a:lnTo>
                      <a:lnTo>
                        <a:pt x="785788" y="285552"/>
                      </a:lnTo>
                      <a:lnTo>
                        <a:pt x="786415" y="283369"/>
                      </a:lnTo>
                      <a:lnTo>
                        <a:pt x="789741" y="282436"/>
                      </a:lnTo>
                      <a:lnTo>
                        <a:pt x="791817" y="277551"/>
                      </a:lnTo>
                      <a:lnTo>
                        <a:pt x="796806" y="271526"/>
                      </a:lnTo>
                      <a:lnTo>
                        <a:pt x="801171" y="260509"/>
                      </a:lnTo>
                      <a:lnTo>
                        <a:pt x="800131" y="258743"/>
                      </a:lnTo>
                      <a:lnTo>
                        <a:pt x="790987" y="257913"/>
                      </a:lnTo>
                      <a:lnTo>
                        <a:pt x="783713" y="257913"/>
                      </a:lnTo>
                      <a:lnTo>
                        <a:pt x="778518" y="253548"/>
                      </a:lnTo>
                      <a:lnTo>
                        <a:pt x="777061" y="249912"/>
                      </a:lnTo>
                      <a:lnTo>
                        <a:pt x="774255" y="247416"/>
                      </a:lnTo>
                      <a:lnTo>
                        <a:pt x="769580" y="244197"/>
                      </a:lnTo>
                      <a:lnTo>
                        <a:pt x="769060" y="242638"/>
                      </a:lnTo>
                      <a:lnTo>
                        <a:pt x="773632" y="242638"/>
                      </a:lnTo>
                      <a:lnTo>
                        <a:pt x="776232" y="240455"/>
                      </a:lnTo>
                      <a:lnTo>
                        <a:pt x="777791" y="242947"/>
                      </a:lnTo>
                      <a:lnTo>
                        <a:pt x="781633" y="246066"/>
                      </a:lnTo>
                      <a:lnTo>
                        <a:pt x="784959" y="247210"/>
                      </a:lnTo>
                      <a:lnTo>
                        <a:pt x="787868" y="249912"/>
                      </a:lnTo>
                      <a:lnTo>
                        <a:pt x="789428" y="253341"/>
                      </a:lnTo>
                      <a:lnTo>
                        <a:pt x="793273" y="255524"/>
                      </a:lnTo>
                      <a:lnTo>
                        <a:pt x="796389" y="255417"/>
                      </a:lnTo>
                      <a:lnTo>
                        <a:pt x="799818" y="253964"/>
                      </a:lnTo>
                      <a:lnTo>
                        <a:pt x="803144" y="249912"/>
                      </a:lnTo>
                      <a:lnTo>
                        <a:pt x="805636" y="246376"/>
                      </a:lnTo>
                      <a:lnTo>
                        <a:pt x="806470" y="243261"/>
                      </a:lnTo>
                      <a:lnTo>
                        <a:pt x="811351" y="237962"/>
                      </a:lnTo>
                      <a:lnTo>
                        <a:pt x="811458" y="235569"/>
                      </a:lnTo>
                      <a:lnTo>
                        <a:pt x="804287" y="231311"/>
                      </a:lnTo>
                      <a:lnTo>
                        <a:pt x="804080" y="226008"/>
                      </a:lnTo>
                      <a:lnTo>
                        <a:pt x="809692" y="226008"/>
                      </a:lnTo>
                      <a:lnTo>
                        <a:pt x="812601" y="227259"/>
                      </a:lnTo>
                      <a:lnTo>
                        <a:pt x="816237" y="225179"/>
                      </a:lnTo>
                      <a:lnTo>
                        <a:pt x="818626" y="226322"/>
                      </a:lnTo>
                      <a:lnTo>
                        <a:pt x="819876" y="232454"/>
                      </a:lnTo>
                      <a:lnTo>
                        <a:pt x="826524" y="234533"/>
                      </a:lnTo>
                      <a:lnTo>
                        <a:pt x="826317" y="230997"/>
                      </a:lnTo>
                      <a:lnTo>
                        <a:pt x="828397" y="230894"/>
                      </a:lnTo>
                      <a:lnTo>
                        <a:pt x="833485" y="234426"/>
                      </a:lnTo>
                      <a:lnTo>
                        <a:pt x="831199" y="227671"/>
                      </a:lnTo>
                      <a:lnTo>
                        <a:pt x="826940" y="222687"/>
                      </a:lnTo>
                      <a:lnTo>
                        <a:pt x="828913" y="221024"/>
                      </a:lnTo>
                      <a:lnTo>
                        <a:pt x="832655" y="222790"/>
                      </a:lnTo>
                      <a:lnTo>
                        <a:pt x="834318" y="225699"/>
                      </a:lnTo>
                      <a:lnTo>
                        <a:pt x="837227" y="230271"/>
                      </a:lnTo>
                      <a:lnTo>
                        <a:pt x="842633" y="226528"/>
                      </a:lnTo>
                      <a:lnTo>
                        <a:pt x="849074" y="221024"/>
                      </a:lnTo>
                      <a:lnTo>
                        <a:pt x="851360" y="216035"/>
                      </a:lnTo>
                      <a:lnTo>
                        <a:pt x="855412" y="214166"/>
                      </a:lnTo>
                      <a:lnTo>
                        <a:pt x="857178" y="208554"/>
                      </a:lnTo>
                      <a:lnTo>
                        <a:pt x="858218" y="203148"/>
                      </a:lnTo>
                      <a:lnTo>
                        <a:pt x="854063" y="196501"/>
                      </a:lnTo>
                      <a:lnTo>
                        <a:pt x="848971" y="189536"/>
                      </a:lnTo>
                      <a:lnTo>
                        <a:pt x="850423" y="186420"/>
                      </a:lnTo>
                      <a:lnTo>
                        <a:pt x="847828" y="185174"/>
                      </a:lnTo>
                      <a:lnTo>
                        <a:pt x="848137" y="180705"/>
                      </a:lnTo>
                      <a:lnTo>
                        <a:pt x="845022" y="177689"/>
                      </a:lnTo>
                      <a:lnTo>
                        <a:pt x="847931" y="175510"/>
                      </a:lnTo>
                      <a:lnTo>
                        <a:pt x="847725" y="173430"/>
                      </a:lnTo>
                      <a:lnTo>
                        <a:pt x="844292" y="173430"/>
                      </a:lnTo>
                      <a:lnTo>
                        <a:pt x="844399" y="169065"/>
                      </a:lnTo>
                      <a:lnTo>
                        <a:pt x="847617" y="169065"/>
                      </a:lnTo>
                      <a:lnTo>
                        <a:pt x="847617" y="164286"/>
                      </a:lnTo>
                      <a:lnTo>
                        <a:pt x="850943" y="164286"/>
                      </a:lnTo>
                      <a:lnTo>
                        <a:pt x="852086" y="168858"/>
                      </a:lnTo>
                      <a:lnTo>
                        <a:pt x="851777" y="172287"/>
                      </a:lnTo>
                      <a:lnTo>
                        <a:pt x="849280" y="174260"/>
                      </a:lnTo>
                      <a:lnTo>
                        <a:pt x="851566" y="177379"/>
                      </a:lnTo>
                      <a:lnTo>
                        <a:pt x="858008" y="172184"/>
                      </a:lnTo>
                      <a:lnTo>
                        <a:pt x="858738" y="169795"/>
                      </a:lnTo>
                      <a:lnTo>
                        <a:pt x="857904" y="166989"/>
                      </a:lnTo>
                      <a:lnTo>
                        <a:pt x="855103" y="166156"/>
                      </a:lnTo>
                      <a:lnTo>
                        <a:pt x="853436" y="162830"/>
                      </a:lnTo>
                      <a:lnTo>
                        <a:pt x="856349" y="159921"/>
                      </a:lnTo>
                      <a:lnTo>
                        <a:pt x="857904" y="159921"/>
                      </a:lnTo>
                      <a:lnTo>
                        <a:pt x="857389" y="157012"/>
                      </a:lnTo>
                      <a:lnTo>
                        <a:pt x="853126" y="155972"/>
                      </a:lnTo>
                      <a:lnTo>
                        <a:pt x="850114" y="154936"/>
                      </a:lnTo>
                      <a:lnTo>
                        <a:pt x="848137" y="151297"/>
                      </a:lnTo>
                      <a:lnTo>
                        <a:pt x="843256" y="149427"/>
                      </a:lnTo>
                      <a:lnTo>
                        <a:pt x="844292" y="146411"/>
                      </a:lnTo>
                      <a:lnTo>
                        <a:pt x="844188" y="143609"/>
                      </a:lnTo>
                      <a:lnTo>
                        <a:pt x="835878" y="143609"/>
                      </a:lnTo>
                      <a:lnTo>
                        <a:pt x="833695" y="140387"/>
                      </a:lnTo>
                      <a:lnTo>
                        <a:pt x="828706" y="139244"/>
                      </a:lnTo>
                      <a:lnTo>
                        <a:pt x="822055" y="139244"/>
                      </a:lnTo>
                      <a:lnTo>
                        <a:pt x="818626" y="141010"/>
                      </a:lnTo>
                      <a:lnTo>
                        <a:pt x="816550" y="147868"/>
                      </a:lnTo>
                      <a:lnTo>
                        <a:pt x="818419" y="155766"/>
                      </a:lnTo>
                      <a:lnTo>
                        <a:pt x="824238" y="160234"/>
                      </a:lnTo>
                      <a:lnTo>
                        <a:pt x="823821" y="163973"/>
                      </a:lnTo>
                      <a:lnTo>
                        <a:pt x="821952" y="165116"/>
                      </a:lnTo>
                      <a:lnTo>
                        <a:pt x="821848" y="166882"/>
                      </a:lnTo>
                      <a:lnTo>
                        <a:pt x="823614" y="169275"/>
                      </a:lnTo>
                      <a:lnTo>
                        <a:pt x="817276" y="169275"/>
                      </a:lnTo>
                      <a:lnTo>
                        <a:pt x="814784" y="172494"/>
                      </a:lnTo>
                      <a:lnTo>
                        <a:pt x="814054" y="181015"/>
                      </a:lnTo>
                      <a:lnTo>
                        <a:pt x="814157" y="188393"/>
                      </a:lnTo>
                      <a:lnTo>
                        <a:pt x="810835" y="191718"/>
                      </a:lnTo>
                      <a:lnTo>
                        <a:pt x="808236" y="195147"/>
                      </a:lnTo>
                      <a:lnTo>
                        <a:pt x="807093" y="193278"/>
                      </a:lnTo>
                      <a:lnTo>
                        <a:pt x="806989" y="183614"/>
                      </a:lnTo>
                      <a:lnTo>
                        <a:pt x="805636" y="182368"/>
                      </a:lnTo>
                      <a:lnTo>
                        <a:pt x="803560" y="184757"/>
                      </a:lnTo>
                      <a:lnTo>
                        <a:pt x="802207" y="187873"/>
                      </a:lnTo>
                      <a:lnTo>
                        <a:pt x="803350" y="192861"/>
                      </a:lnTo>
                      <a:lnTo>
                        <a:pt x="804600" y="194838"/>
                      </a:lnTo>
                      <a:lnTo>
                        <a:pt x="806573" y="194838"/>
                      </a:lnTo>
                      <a:lnTo>
                        <a:pt x="807299" y="197124"/>
                      </a:lnTo>
                      <a:lnTo>
                        <a:pt x="806779" y="203879"/>
                      </a:lnTo>
                      <a:lnTo>
                        <a:pt x="806156" y="206577"/>
                      </a:lnTo>
                      <a:lnTo>
                        <a:pt x="804703" y="205331"/>
                      </a:lnTo>
                      <a:lnTo>
                        <a:pt x="802937" y="205022"/>
                      </a:lnTo>
                      <a:lnTo>
                        <a:pt x="801274" y="210006"/>
                      </a:lnTo>
                      <a:lnTo>
                        <a:pt x="798155" y="209383"/>
                      </a:lnTo>
                      <a:lnTo>
                        <a:pt x="796389" y="206057"/>
                      </a:lnTo>
                      <a:lnTo>
                        <a:pt x="791400" y="199199"/>
                      </a:lnTo>
                      <a:lnTo>
                        <a:pt x="788491" y="191925"/>
                      </a:lnTo>
                      <a:lnTo>
                        <a:pt x="787348" y="187353"/>
                      </a:lnTo>
                      <a:lnTo>
                        <a:pt x="788701" y="181328"/>
                      </a:lnTo>
                      <a:lnTo>
                        <a:pt x="789741" y="179145"/>
                      </a:lnTo>
                      <a:lnTo>
                        <a:pt x="792857" y="181848"/>
                      </a:lnTo>
                      <a:lnTo>
                        <a:pt x="793063" y="178316"/>
                      </a:lnTo>
                      <a:lnTo>
                        <a:pt x="791817" y="168962"/>
                      </a:lnTo>
                      <a:lnTo>
                        <a:pt x="788491" y="164600"/>
                      </a:lnTo>
                      <a:lnTo>
                        <a:pt x="783193" y="158881"/>
                      </a:lnTo>
                      <a:lnTo>
                        <a:pt x="781427" y="155452"/>
                      </a:lnTo>
                      <a:lnTo>
                        <a:pt x="779661" y="155662"/>
                      </a:lnTo>
                      <a:lnTo>
                        <a:pt x="775501" y="161687"/>
                      </a:lnTo>
                      <a:lnTo>
                        <a:pt x="773112" y="168442"/>
                      </a:lnTo>
                      <a:lnTo>
                        <a:pt x="773112" y="176443"/>
                      </a:lnTo>
                      <a:lnTo>
                        <a:pt x="769893" y="182781"/>
                      </a:lnTo>
                      <a:lnTo>
                        <a:pt x="768540" y="181951"/>
                      </a:lnTo>
                      <a:lnTo>
                        <a:pt x="769060" y="178625"/>
                      </a:lnTo>
                      <a:lnTo>
                        <a:pt x="765528" y="175820"/>
                      </a:lnTo>
                      <a:lnTo>
                        <a:pt x="767607" y="167092"/>
                      </a:lnTo>
                      <a:lnTo>
                        <a:pt x="766568" y="162830"/>
                      </a:lnTo>
                      <a:lnTo>
                        <a:pt x="765111" y="159921"/>
                      </a:lnTo>
                      <a:lnTo>
                        <a:pt x="761996" y="155972"/>
                      </a:lnTo>
                      <a:lnTo>
                        <a:pt x="762928" y="153583"/>
                      </a:lnTo>
                      <a:lnTo>
                        <a:pt x="764694" y="153896"/>
                      </a:lnTo>
                      <a:lnTo>
                        <a:pt x="765837" y="155142"/>
                      </a:lnTo>
                      <a:lnTo>
                        <a:pt x="766568" y="153376"/>
                      </a:lnTo>
                      <a:lnTo>
                        <a:pt x="765008" y="151503"/>
                      </a:lnTo>
                      <a:lnTo>
                        <a:pt x="766048" y="149947"/>
                      </a:lnTo>
                      <a:lnTo>
                        <a:pt x="767814" y="149844"/>
                      </a:lnTo>
                      <a:lnTo>
                        <a:pt x="767917" y="147971"/>
                      </a:lnTo>
                      <a:lnTo>
                        <a:pt x="765111" y="146622"/>
                      </a:lnTo>
                      <a:lnTo>
                        <a:pt x="760956" y="148074"/>
                      </a:lnTo>
                      <a:lnTo>
                        <a:pt x="760333" y="146828"/>
                      </a:lnTo>
                      <a:lnTo>
                        <a:pt x="761996" y="144542"/>
                      </a:lnTo>
                      <a:lnTo>
                        <a:pt x="757424" y="144129"/>
                      </a:lnTo>
                      <a:lnTo>
                        <a:pt x="753578" y="148181"/>
                      </a:lnTo>
                      <a:lnTo>
                        <a:pt x="746200" y="142050"/>
                      </a:lnTo>
                      <a:lnTo>
                        <a:pt x="752435" y="133318"/>
                      </a:lnTo>
                      <a:lnTo>
                        <a:pt x="751915" y="131346"/>
                      </a:lnTo>
                      <a:lnTo>
                        <a:pt x="748173" y="131346"/>
                      </a:lnTo>
                      <a:lnTo>
                        <a:pt x="748276" y="126980"/>
                      </a:lnTo>
                      <a:lnTo>
                        <a:pt x="750978" y="126980"/>
                      </a:lnTo>
                      <a:lnTo>
                        <a:pt x="751292" y="128643"/>
                      </a:lnTo>
                      <a:lnTo>
                        <a:pt x="755138" y="129163"/>
                      </a:lnTo>
                      <a:lnTo>
                        <a:pt x="755447" y="126151"/>
                      </a:lnTo>
                      <a:lnTo>
                        <a:pt x="751601" y="125528"/>
                      </a:lnTo>
                      <a:lnTo>
                        <a:pt x="751498" y="121682"/>
                      </a:lnTo>
                      <a:lnTo>
                        <a:pt x="749315" y="118253"/>
                      </a:lnTo>
                      <a:lnTo>
                        <a:pt x="745783" y="114510"/>
                      </a:lnTo>
                      <a:lnTo>
                        <a:pt x="745577" y="111704"/>
                      </a:lnTo>
                      <a:lnTo>
                        <a:pt x="744224" y="110252"/>
                      </a:lnTo>
                      <a:lnTo>
                        <a:pt x="742148" y="109418"/>
                      </a:lnTo>
                      <a:lnTo>
                        <a:pt x="741938" y="95286"/>
                      </a:lnTo>
                      <a:lnTo>
                        <a:pt x="739652" y="90507"/>
                      </a:lnTo>
                      <a:lnTo>
                        <a:pt x="736223" y="86142"/>
                      </a:lnTo>
                      <a:lnTo>
                        <a:pt x="734250" y="84066"/>
                      </a:lnTo>
                      <a:lnTo>
                        <a:pt x="734147" y="81467"/>
                      </a:lnTo>
                      <a:lnTo>
                        <a:pt x="731234" y="81467"/>
                      </a:lnTo>
                      <a:lnTo>
                        <a:pt x="728535" y="83233"/>
                      </a:lnTo>
                      <a:lnTo>
                        <a:pt x="726039" y="80323"/>
                      </a:lnTo>
                      <a:lnTo>
                        <a:pt x="726662" y="75335"/>
                      </a:lnTo>
                      <a:lnTo>
                        <a:pt x="729158" y="71596"/>
                      </a:lnTo>
                      <a:lnTo>
                        <a:pt x="731754" y="68477"/>
                      </a:lnTo>
                      <a:lnTo>
                        <a:pt x="733833" y="62452"/>
                      </a:lnTo>
                      <a:lnTo>
                        <a:pt x="737262" y="58190"/>
                      </a:lnTo>
                      <a:lnTo>
                        <a:pt x="737366" y="55801"/>
                      </a:lnTo>
                      <a:lnTo>
                        <a:pt x="734457" y="52268"/>
                      </a:lnTo>
                      <a:lnTo>
                        <a:pt x="731028" y="49669"/>
                      </a:lnTo>
                      <a:lnTo>
                        <a:pt x="729885" y="47593"/>
                      </a:lnTo>
                      <a:lnTo>
                        <a:pt x="735913" y="46450"/>
                      </a:lnTo>
                      <a:lnTo>
                        <a:pt x="740691" y="45617"/>
                      </a:lnTo>
                      <a:lnTo>
                        <a:pt x="744954" y="48113"/>
                      </a:lnTo>
                      <a:lnTo>
                        <a:pt x="747760" y="48736"/>
                      </a:lnTo>
                      <a:lnTo>
                        <a:pt x="751082" y="46863"/>
                      </a:lnTo>
                      <a:lnTo>
                        <a:pt x="754098" y="41981"/>
                      </a:lnTo>
                      <a:lnTo>
                        <a:pt x="757630" y="33460"/>
                      </a:lnTo>
                      <a:lnTo>
                        <a:pt x="757527" y="30341"/>
                      </a:lnTo>
                      <a:lnTo>
                        <a:pt x="761682" y="25459"/>
                      </a:lnTo>
                      <a:lnTo>
                        <a:pt x="761996" y="20471"/>
                      </a:lnTo>
                      <a:lnTo>
                        <a:pt x="764591" y="18602"/>
                      </a:lnTo>
                      <a:lnTo>
                        <a:pt x="767500" y="12470"/>
                      </a:lnTo>
                      <a:lnTo>
                        <a:pt x="768540" y="9458"/>
                      </a:lnTo>
                      <a:lnTo>
                        <a:pt x="768231" y="8418"/>
                      </a:lnTo>
                      <a:lnTo>
                        <a:pt x="764488" y="7481"/>
                      </a:lnTo>
                      <a:lnTo>
                        <a:pt x="760333" y="4886"/>
                      </a:lnTo>
                      <a:lnTo>
                        <a:pt x="753475" y="4886"/>
                      </a:lnTo>
                      <a:lnTo>
                        <a:pt x="749315" y="7378"/>
                      </a:lnTo>
                      <a:lnTo>
                        <a:pt x="748692" y="4886"/>
                      </a:lnTo>
                      <a:lnTo>
                        <a:pt x="745887" y="1246"/>
                      </a:lnTo>
                      <a:lnTo>
                        <a:pt x="738719" y="0"/>
                      </a:lnTo>
                      <a:lnTo>
                        <a:pt x="734040" y="0"/>
                      </a:lnTo>
                      <a:lnTo>
                        <a:pt x="727912" y="2183"/>
                      </a:lnTo>
                      <a:lnTo>
                        <a:pt x="721157" y="5612"/>
                      </a:lnTo>
                      <a:lnTo>
                        <a:pt x="720947" y="9350"/>
                      </a:lnTo>
                      <a:lnTo>
                        <a:pt x="722820" y="12887"/>
                      </a:lnTo>
                      <a:lnTo>
                        <a:pt x="724999" y="18288"/>
                      </a:lnTo>
                      <a:lnTo>
                        <a:pt x="722923" y="18288"/>
                      </a:lnTo>
                      <a:lnTo>
                        <a:pt x="718974" y="14133"/>
                      </a:lnTo>
                      <a:lnTo>
                        <a:pt x="716585" y="15585"/>
                      </a:lnTo>
                      <a:lnTo>
                        <a:pt x="716375" y="23380"/>
                      </a:lnTo>
                      <a:lnTo>
                        <a:pt x="717208" y="32004"/>
                      </a:lnTo>
                      <a:lnTo>
                        <a:pt x="716272" y="41045"/>
                      </a:lnTo>
                      <a:lnTo>
                        <a:pt x="716585" y="47593"/>
                      </a:lnTo>
                      <a:lnTo>
                        <a:pt x="719701" y="52058"/>
                      </a:lnTo>
                      <a:lnTo>
                        <a:pt x="721157" y="57983"/>
                      </a:lnTo>
                      <a:lnTo>
                        <a:pt x="721054" y="71803"/>
                      </a:lnTo>
                      <a:lnTo>
                        <a:pt x="722197" y="73676"/>
                      </a:lnTo>
                      <a:lnTo>
                        <a:pt x="720947" y="75648"/>
                      </a:lnTo>
                      <a:lnTo>
                        <a:pt x="720741" y="78248"/>
                      </a:lnTo>
                      <a:lnTo>
                        <a:pt x="718661" y="78974"/>
                      </a:lnTo>
                      <a:lnTo>
                        <a:pt x="718248" y="82713"/>
                      </a:lnTo>
                      <a:lnTo>
                        <a:pt x="714196" y="86352"/>
                      </a:lnTo>
                      <a:lnTo>
                        <a:pt x="715335" y="88118"/>
                      </a:lnTo>
                      <a:lnTo>
                        <a:pt x="717792" y="88844"/>
                      </a:lnTo>
                      <a:lnTo>
                        <a:pt x="717312" y="93730"/>
                      </a:lnTo>
                      <a:lnTo>
                        <a:pt x="714609" y="93210"/>
                      </a:lnTo>
                      <a:lnTo>
                        <a:pt x="712843" y="92067"/>
                      </a:lnTo>
                      <a:lnTo>
                        <a:pt x="708584" y="96949"/>
                      </a:lnTo>
                      <a:lnTo>
                        <a:pt x="709311" y="102040"/>
                      </a:lnTo>
                      <a:lnTo>
                        <a:pt x="707128" y="106823"/>
                      </a:lnTo>
                      <a:lnTo>
                        <a:pt x="707231" y="109212"/>
                      </a:lnTo>
                      <a:lnTo>
                        <a:pt x="710350" y="113990"/>
                      </a:lnTo>
                      <a:lnTo>
                        <a:pt x="712740" y="115344"/>
                      </a:lnTo>
                      <a:lnTo>
                        <a:pt x="711700" y="117939"/>
                      </a:lnTo>
                      <a:lnTo>
                        <a:pt x="708271" y="123865"/>
                      </a:lnTo>
                      <a:lnTo>
                        <a:pt x="708168" y="128230"/>
                      </a:lnTo>
                      <a:lnTo>
                        <a:pt x="709207" y="133838"/>
                      </a:lnTo>
                      <a:lnTo>
                        <a:pt x="712946" y="139763"/>
                      </a:lnTo>
                      <a:lnTo>
                        <a:pt x="718351" y="142050"/>
                      </a:lnTo>
                      <a:lnTo>
                        <a:pt x="721364" y="144022"/>
                      </a:lnTo>
                      <a:lnTo>
                        <a:pt x="724999" y="145165"/>
                      </a:lnTo>
                      <a:lnTo>
                        <a:pt x="728638" y="146101"/>
                      </a:lnTo>
                      <a:lnTo>
                        <a:pt x="730301" y="149114"/>
                      </a:lnTo>
                      <a:lnTo>
                        <a:pt x="732381" y="148701"/>
                      </a:lnTo>
                      <a:lnTo>
                        <a:pt x="736433" y="146931"/>
                      </a:lnTo>
                      <a:lnTo>
                        <a:pt x="737056" y="148388"/>
                      </a:lnTo>
                      <a:lnTo>
                        <a:pt x="736953" y="155869"/>
                      </a:lnTo>
                      <a:lnTo>
                        <a:pt x="734147" y="156389"/>
                      </a:lnTo>
                      <a:lnTo>
                        <a:pt x="733107" y="152543"/>
                      </a:lnTo>
                      <a:lnTo>
                        <a:pt x="730095" y="153063"/>
                      </a:lnTo>
                      <a:lnTo>
                        <a:pt x="729468" y="157325"/>
                      </a:lnTo>
                      <a:lnTo>
                        <a:pt x="731444" y="159508"/>
                      </a:lnTo>
                      <a:lnTo>
                        <a:pt x="730821" y="161167"/>
                      </a:lnTo>
                      <a:lnTo>
                        <a:pt x="727182" y="163767"/>
                      </a:lnTo>
                      <a:lnTo>
                        <a:pt x="727809" y="168755"/>
                      </a:lnTo>
                      <a:lnTo>
                        <a:pt x="729781" y="168858"/>
                      </a:lnTo>
                      <a:lnTo>
                        <a:pt x="731861" y="166259"/>
                      </a:lnTo>
                      <a:lnTo>
                        <a:pt x="732381" y="162830"/>
                      </a:lnTo>
                      <a:lnTo>
                        <a:pt x="734040" y="161377"/>
                      </a:lnTo>
                      <a:lnTo>
                        <a:pt x="736846" y="164600"/>
                      </a:lnTo>
                      <a:lnTo>
                        <a:pt x="736223" y="170624"/>
                      </a:lnTo>
                      <a:lnTo>
                        <a:pt x="737366" y="174677"/>
                      </a:lnTo>
                      <a:lnTo>
                        <a:pt x="732690" y="176756"/>
                      </a:lnTo>
                      <a:lnTo>
                        <a:pt x="731547" y="181015"/>
                      </a:lnTo>
                      <a:lnTo>
                        <a:pt x="725416" y="188603"/>
                      </a:lnTo>
                      <a:lnTo>
                        <a:pt x="722507" y="187666"/>
                      </a:lnTo>
                      <a:lnTo>
                        <a:pt x="718558" y="188083"/>
                      </a:lnTo>
                      <a:lnTo>
                        <a:pt x="716272" y="195667"/>
                      </a:lnTo>
                      <a:lnTo>
                        <a:pt x="720014" y="200759"/>
                      </a:lnTo>
                      <a:lnTo>
                        <a:pt x="720117" y="206057"/>
                      </a:lnTo>
                      <a:lnTo>
                        <a:pt x="720947" y="208657"/>
                      </a:lnTo>
                      <a:lnTo>
                        <a:pt x="718974" y="211360"/>
                      </a:lnTo>
                      <a:lnTo>
                        <a:pt x="715545" y="210840"/>
                      </a:lnTo>
                      <a:lnTo>
                        <a:pt x="714506" y="207514"/>
                      </a:lnTo>
                      <a:lnTo>
                        <a:pt x="711077" y="209697"/>
                      </a:lnTo>
                      <a:lnTo>
                        <a:pt x="711077" y="204291"/>
                      </a:lnTo>
                      <a:lnTo>
                        <a:pt x="708271" y="201593"/>
                      </a:lnTo>
                      <a:lnTo>
                        <a:pt x="709934" y="198370"/>
                      </a:lnTo>
                      <a:lnTo>
                        <a:pt x="710557" y="189536"/>
                      </a:lnTo>
                      <a:lnTo>
                        <a:pt x="712323" y="183301"/>
                      </a:lnTo>
                      <a:lnTo>
                        <a:pt x="710660" y="183197"/>
                      </a:lnTo>
                      <a:lnTo>
                        <a:pt x="708894" y="184551"/>
                      </a:lnTo>
                      <a:lnTo>
                        <a:pt x="706711" y="188289"/>
                      </a:lnTo>
                      <a:lnTo>
                        <a:pt x="704945" y="186730"/>
                      </a:lnTo>
                      <a:lnTo>
                        <a:pt x="706505" y="183094"/>
                      </a:lnTo>
                      <a:lnTo>
                        <a:pt x="702869" y="180495"/>
                      </a:lnTo>
                      <a:lnTo>
                        <a:pt x="700270" y="177379"/>
                      </a:lnTo>
                      <a:lnTo>
                        <a:pt x="697464" y="176963"/>
                      </a:lnTo>
                      <a:lnTo>
                        <a:pt x="695594" y="174990"/>
                      </a:lnTo>
                      <a:lnTo>
                        <a:pt x="692856" y="179562"/>
                      </a:lnTo>
                      <a:lnTo>
                        <a:pt x="688217" y="179768"/>
                      </a:lnTo>
                      <a:lnTo>
                        <a:pt x="688217" y="181848"/>
                      </a:lnTo>
                      <a:lnTo>
                        <a:pt x="690296" y="185587"/>
                      </a:lnTo>
                      <a:lnTo>
                        <a:pt x="688217" y="186107"/>
                      </a:lnTo>
                      <a:lnTo>
                        <a:pt x="688217" y="189329"/>
                      </a:lnTo>
                      <a:lnTo>
                        <a:pt x="686034" y="187563"/>
                      </a:lnTo>
                      <a:lnTo>
                        <a:pt x="685411" y="189746"/>
                      </a:lnTo>
                      <a:lnTo>
                        <a:pt x="689256" y="194524"/>
                      </a:lnTo>
                      <a:lnTo>
                        <a:pt x="685411" y="195147"/>
                      </a:lnTo>
                      <a:lnTo>
                        <a:pt x="678656" y="195461"/>
                      </a:lnTo>
                      <a:lnTo>
                        <a:pt x="667329" y="193588"/>
                      </a:lnTo>
                      <a:lnTo>
                        <a:pt x="659745" y="195981"/>
                      </a:lnTo>
                      <a:lnTo>
                        <a:pt x="653923" y="196290"/>
                      </a:lnTo>
                      <a:lnTo>
                        <a:pt x="648315" y="195251"/>
                      </a:lnTo>
                      <a:lnTo>
                        <a:pt x="642909" y="192758"/>
                      </a:lnTo>
                      <a:lnTo>
                        <a:pt x="638544" y="186523"/>
                      </a:lnTo>
                      <a:lnTo>
                        <a:pt x="636365" y="188186"/>
                      </a:lnTo>
                      <a:lnTo>
                        <a:pt x="628570" y="188809"/>
                      </a:lnTo>
                      <a:lnTo>
                        <a:pt x="627634" y="184134"/>
                      </a:lnTo>
                      <a:lnTo>
                        <a:pt x="625971" y="181848"/>
                      </a:lnTo>
                      <a:lnTo>
                        <a:pt x="620256" y="177899"/>
                      </a:lnTo>
                      <a:lnTo>
                        <a:pt x="618490" y="176546"/>
                      </a:lnTo>
                      <a:lnTo>
                        <a:pt x="617867" y="168132"/>
                      </a:lnTo>
                      <a:lnTo>
                        <a:pt x="612152" y="164600"/>
                      </a:lnTo>
                      <a:lnTo>
                        <a:pt x="610175" y="164600"/>
                      </a:lnTo>
                      <a:lnTo>
                        <a:pt x="606020" y="168132"/>
                      </a:lnTo>
                      <a:lnTo>
                        <a:pt x="599785" y="171454"/>
                      </a:lnTo>
                      <a:lnTo>
                        <a:pt x="592097" y="172494"/>
                      </a:lnTo>
                      <a:lnTo>
                        <a:pt x="587422" y="179145"/>
                      </a:lnTo>
                      <a:lnTo>
                        <a:pt x="590435" y="182055"/>
                      </a:lnTo>
                      <a:lnTo>
                        <a:pt x="591161" y="185483"/>
                      </a:lnTo>
                      <a:lnTo>
                        <a:pt x="595630" y="183301"/>
                      </a:lnTo>
                      <a:lnTo>
                        <a:pt x="594903" y="180288"/>
                      </a:lnTo>
                      <a:lnTo>
                        <a:pt x="599475" y="180288"/>
                      </a:lnTo>
                      <a:lnTo>
                        <a:pt x="601448" y="180911"/>
                      </a:lnTo>
                      <a:lnTo>
                        <a:pt x="604357" y="178419"/>
                      </a:lnTo>
                      <a:lnTo>
                        <a:pt x="606333" y="178729"/>
                      </a:lnTo>
                      <a:lnTo>
                        <a:pt x="607889" y="179562"/>
                      </a:lnTo>
                      <a:lnTo>
                        <a:pt x="608306" y="174990"/>
                      </a:lnTo>
                      <a:lnTo>
                        <a:pt x="614644" y="171664"/>
                      </a:lnTo>
                      <a:lnTo>
                        <a:pt x="615684" y="174157"/>
                      </a:lnTo>
                      <a:lnTo>
                        <a:pt x="616307" y="178625"/>
                      </a:lnTo>
                      <a:lnTo>
                        <a:pt x="610489" y="180185"/>
                      </a:lnTo>
                      <a:lnTo>
                        <a:pt x="607266" y="184134"/>
                      </a:lnTo>
                      <a:lnTo>
                        <a:pt x="606437" y="187353"/>
                      </a:lnTo>
                      <a:lnTo>
                        <a:pt x="599475" y="188083"/>
                      </a:lnTo>
                      <a:lnTo>
                        <a:pt x="596773" y="189952"/>
                      </a:lnTo>
                      <a:lnTo>
                        <a:pt x="596669" y="192758"/>
                      </a:lnTo>
                      <a:lnTo>
                        <a:pt x="594487" y="193901"/>
                      </a:lnTo>
                      <a:lnTo>
                        <a:pt x="596876" y="199719"/>
                      </a:lnTo>
                      <a:lnTo>
                        <a:pt x="598225" y="207828"/>
                      </a:lnTo>
                      <a:lnTo>
                        <a:pt x="599162" y="212812"/>
                      </a:lnTo>
                      <a:lnTo>
                        <a:pt x="602488" y="217698"/>
                      </a:lnTo>
                      <a:lnTo>
                        <a:pt x="599995" y="218218"/>
                      </a:lnTo>
                      <a:lnTo>
                        <a:pt x="599162" y="216972"/>
                      </a:lnTo>
                      <a:lnTo>
                        <a:pt x="596669" y="217384"/>
                      </a:lnTo>
                      <a:lnTo>
                        <a:pt x="597086" y="222063"/>
                      </a:lnTo>
                      <a:lnTo>
                        <a:pt x="601138" y="228191"/>
                      </a:lnTo>
                      <a:lnTo>
                        <a:pt x="600098" y="230168"/>
                      </a:lnTo>
                      <a:lnTo>
                        <a:pt x="595526" y="224036"/>
                      </a:lnTo>
                      <a:lnTo>
                        <a:pt x="589601" y="213749"/>
                      </a:lnTo>
                      <a:lnTo>
                        <a:pt x="594173" y="211669"/>
                      </a:lnTo>
                      <a:lnTo>
                        <a:pt x="594070" y="208240"/>
                      </a:lnTo>
                      <a:lnTo>
                        <a:pt x="588355" y="200033"/>
                      </a:lnTo>
                      <a:lnTo>
                        <a:pt x="585549" y="205538"/>
                      </a:lnTo>
                      <a:lnTo>
                        <a:pt x="584200" y="205228"/>
                      </a:lnTo>
                      <a:lnTo>
                        <a:pt x="583473" y="198267"/>
                      </a:lnTo>
                      <a:lnTo>
                        <a:pt x="582120" y="196913"/>
                      </a:lnTo>
                      <a:lnTo>
                        <a:pt x="576719" y="195667"/>
                      </a:lnTo>
                      <a:lnTo>
                        <a:pt x="573809" y="189226"/>
                      </a:lnTo>
                      <a:lnTo>
                        <a:pt x="563935" y="195147"/>
                      </a:lnTo>
                      <a:lnTo>
                        <a:pt x="561340" y="194004"/>
                      </a:lnTo>
                      <a:lnTo>
                        <a:pt x="551882" y="197433"/>
                      </a:lnTo>
                      <a:lnTo>
                        <a:pt x="542635" y="197747"/>
                      </a:lnTo>
                      <a:lnTo>
                        <a:pt x="530165" y="196810"/>
                      </a:lnTo>
                      <a:lnTo>
                        <a:pt x="528399" y="194838"/>
                      </a:lnTo>
                      <a:lnTo>
                        <a:pt x="523617" y="195044"/>
                      </a:lnTo>
                      <a:lnTo>
                        <a:pt x="519878" y="191925"/>
                      </a:lnTo>
                      <a:lnTo>
                        <a:pt x="519878" y="189329"/>
                      </a:lnTo>
                      <a:lnTo>
                        <a:pt x="521644" y="187980"/>
                      </a:lnTo>
                      <a:lnTo>
                        <a:pt x="521851" y="183928"/>
                      </a:lnTo>
                      <a:lnTo>
                        <a:pt x="526006" y="183614"/>
                      </a:lnTo>
                      <a:lnTo>
                        <a:pt x="530062" y="180705"/>
                      </a:lnTo>
                      <a:lnTo>
                        <a:pt x="530788" y="181638"/>
                      </a:lnTo>
                      <a:lnTo>
                        <a:pt x="533800" y="181951"/>
                      </a:lnTo>
                      <a:lnTo>
                        <a:pt x="533800" y="176859"/>
                      </a:lnTo>
                      <a:lnTo>
                        <a:pt x="530165" y="172391"/>
                      </a:lnTo>
                      <a:lnTo>
                        <a:pt x="527566" y="169172"/>
                      </a:lnTo>
                      <a:lnTo>
                        <a:pt x="525073" y="167195"/>
                      </a:lnTo>
                      <a:lnTo>
                        <a:pt x="521331" y="164600"/>
                      </a:lnTo>
                      <a:lnTo>
                        <a:pt x="513536" y="165013"/>
                      </a:lnTo>
                      <a:lnTo>
                        <a:pt x="512810" y="166779"/>
                      </a:lnTo>
                      <a:lnTo>
                        <a:pt x="507095" y="166156"/>
                      </a:lnTo>
                      <a:lnTo>
                        <a:pt x="499820" y="163870"/>
                      </a:lnTo>
                      <a:lnTo>
                        <a:pt x="495248" y="162310"/>
                      </a:lnTo>
                      <a:lnTo>
                        <a:pt x="491509" y="159921"/>
                      </a:lnTo>
                      <a:lnTo>
                        <a:pt x="487041" y="155559"/>
                      </a:lnTo>
                      <a:lnTo>
                        <a:pt x="482675" y="154519"/>
                      </a:lnTo>
                      <a:lnTo>
                        <a:pt x="475091" y="153273"/>
                      </a:lnTo>
                      <a:lnTo>
                        <a:pt x="470416" y="149634"/>
                      </a:lnTo>
                      <a:lnTo>
                        <a:pt x="467610" y="146411"/>
                      </a:lnTo>
                      <a:lnTo>
                        <a:pt x="463141" y="142466"/>
                      </a:lnTo>
                      <a:lnTo>
                        <a:pt x="457632" y="140490"/>
                      </a:lnTo>
                      <a:lnTo>
                        <a:pt x="445889" y="140073"/>
                      </a:lnTo>
                      <a:lnTo>
                        <a:pt x="444853" y="142879"/>
                      </a:lnTo>
                      <a:lnTo>
                        <a:pt x="444853" y="146931"/>
                      </a:lnTo>
                      <a:lnTo>
                        <a:pt x="439658" y="153376"/>
                      </a:lnTo>
                      <a:lnTo>
                        <a:pt x="436642" y="152126"/>
                      </a:lnTo>
                      <a:lnTo>
                        <a:pt x="434979" y="152440"/>
                      </a:lnTo>
                      <a:lnTo>
                        <a:pt x="433212" y="153376"/>
                      </a:lnTo>
                      <a:lnTo>
                        <a:pt x="429577" y="150987"/>
                      </a:lnTo>
                      <a:lnTo>
                        <a:pt x="433629" y="144129"/>
                      </a:lnTo>
                      <a:lnTo>
                        <a:pt x="430823" y="142256"/>
                      </a:lnTo>
                      <a:lnTo>
                        <a:pt x="430303" y="138724"/>
                      </a:lnTo>
                      <a:lnTo>
                        <a:pt x="431030" y="130723"/>
                      </a:lnTo>
                      <a:lnTo>
                        <a:pt x="425525" y="132386"/>
                      </a:lnTo>
                      <a:lnTo>
                        <a:pt x="427291" y="135608"/>
                      </a:lnTo>
                      <a:lnTo>
                        <a:pt x="425005" y="139450"/>
                      </a:lnTo>
                      <a:lnTo>
                        <a:pt x="421782" y="145582"/>
                      </a:lnTo>
                      <a:lnTo>
                        <a:pt x="421782" y="148491"/>
                      </a:lnTo>
                      <a:lnTo>
                        <a:pt x="423342" y="149634"/>
                      </a:lnTo>
                      <a:lnTo>
                        <a:pt x="422926" y="152440"/>
                      </a:lnTo>
                      <a:lnTo>
                        <a:pt x="419187" y="153273"/>
                      </a:lnTo>
                      <a:lnTo>
                        <a:pt x="414821" y="150154"/>
                      </a:lnTo>
                      <a:lnTo>
                        <a:pt x="409106" y="142673"/>
                      </a:lnTo>
                      <a:lnTo>
                        <a:pt x="406923" y="136747"/>
                      </a:lnTo>
                      <a:lnTo>
                        <a:pt x="405364" y="130306"/>
                      </a:lnTo>
                      <a:lnTo>
                        <a:pt x="402871" y="125424"/>
                      </a:lnTo>
                      <a:lnTo>
                        <a:pt x="399026" y="120539"/>
                      </a:lnTo>
                      <a:lnTo>
                        <a:pt x="395077" y="119190"/>
                      </a:lnTo>
                      <a:lnTo>
                        <a:pt x="394454" y="123762"/>
                      </a:lnTo>
                      <a:lnTo>
                        <a:pt x="396013" y="125734"/>
                      </a:lnTo>
                      <a:lnTo>
                        <a:pt x="398609" y="125317"/>
                      </a:lnTo>
                      <a:lnTo>
                        <a:pt x="399752" y="128334"/>
                      </a:lnTo>
                      <a:lnTo>
                        <a:pt x="392688" y="130512"/>
                      </a:lnTo>
                      <a:lnTo>
                        <a:pt x="392688" y="133425"/>
                      </a:lnTo>
                      <a:lnTo>
                        <a:pt x="393624" y="136438"/>
                      </a:lnTo>
                      <a:lnTo>
                        <a:pt x="390921" y="137581"/>
                      </a:lnTo>
                      <a:lnTo>
                        <a:pt x="386246" y="143502"/>
                      </a:lnTo>
                      <a:lnTo>
                        <a:pt x="384583" y="142673"/>
                      </a:lnTo>
                      <a:lnTo>
                        <a:pt x="383647" y="139347"/>
                      </a:lnTo>
                      <a:lnTo>
                        <a:pt x="377515" y="141529"/>
                      </a:lnTo>
                      <a:lnTo>
                        <a:pt x="373257" y="143399"/>
                      </a:lnTo>
                      <a:lnTo>
                        <a:pt x="370657" y="147868"/>
                      </a:lnTo>
                      <a:lnTo>
                        <a:pt x="369720" y="151610"/>
                      </a:lnTo>
                      <a:lnTo>
                        <a:pt x="366188" y="153583"/>
                      </a:lnTo>
                      <a:lnTo>
                        <a:pt x="364422" y="151503"/>
                      </a:lnTo>
                      <a:lnTo>
                        <a:pt x="362450" y="150777"/>
                      </a:lnTo>
                      <a:lnTo>
                        <a:pt x="357667" y="151610"/>
                      </a:lnTo>
                      <a:lnTo>
                        <a:pt x="358290" y="154519"/>
                      </a:lnTo>
                      <a:lnTo>
                        <a:pt x="348523" y="161167"/>
                      </a:lnTo>
                      <a:lnTo>
                        <a:pt x="347591" y="155972"/>
                      </a:lnTo>
                      <a:lnTo>
                        <a:pt x="352266" y="154103"/>
                      </a:lnTo>
                      <a:lnTo>
                        <a:pt x="354552" y="151297"/>
                      </a:lnTo>
                      <a:lnTo>
                        <a:pt x="355072" y="148074"/>
                      </a:lnTo>
                      <a:lnTo>
                        <a:pt x="360370" y="146308"/>
                      </a:lnTo>
                      <a:lnTo>
                        <a:pt x="367331" y="145062"/>
                      </a:lnTo>
                      <a:lnTo>
                        <a:pt x="372320" y="138930"/>
                      </a:lnTo>
                      <a:lnTo>
                        <a:pt x="379801" y="133425"/>
                      </a:lnTo>
                      <a:lnTo>
                        <a:pt x="378761" y="130929"/>
                      </a:lnTo>
                      <a:lnTo>
                        <a:pt x="377205" y="130826"/>
                      </a:lnTo>
                      <a:lnTo>
                        <a:pt x="373360" y="134152"/>
                      </a:lnTo>
                      <a:lnTo>
                        <a:pt x="370451" y="131449"/>
                      </a:lnTo>
                      <a:lnTo>
                        <a:pt x="366708" y="132282"/>
                      </a:lnTo>
                      <a:lnTo>
                        <a:pt x="365668" y="134672"/>
                      </a:lnTo>
                      <a:lnTo>
                        <a:pt x="365668" y="137061"/>
                      </a:lnTo>
                      <a:lnTo>
                        <a:pt x="360684" y="137267"/>
                      </a:lnTo>
                      <a:lnTo>
                        <a:pt x="355072" y="142466"/>
                      </a:lnTo>
                      <a:lnTo>
                        <a:pt x="351329" y="143192"/>
                      </a:lnTo>
                      <a:lnTo>
                        <a:pt x="346860" y="146828"/>
                      </a:lnTo>
                      <a:lnTo>
                        <a:pt x="346860" y="149737"/>
                      </a:lnTo>
                      <a:lnTo>
                        <a:pt x="342288" y="152960"/>
                      </a:lnTo>
                      <a:lnTo>
                        <a:pt x="336367" y="153583"/>
                      </a:lnTo>
                      <a:lnTo>
                        <a:pt x="336367" y="151090"/>
                      </a:lnTo>
                      <a:lnTo>
                        <a:pt x="337927" y="147868"/>
                      </a:lnTo>
                      <a:lnTo>
                        <a:pt x="336887" y="146828"/>
                      </a:lnTo>
                      <a:lnTo>
                        <a:pt x="335014" y="147554"/>
                      </a:lnTo>
                      <a:lnTo>
                        <a:pt x="332732" y="143089"/>
                      </a:lnTo>
                      <a:lnTo>
                        <a:pt x="331795" y="142982"/>
                      </a:lnTo>
                      <a:lnTo>
                        <a:pt x="331795" y="147971"/>
                      </a:lnTo>
                      <a:lnTo>
                        <a:pt x="331795" y="149844"/>
                      </a:lnTo>
                      <a:lnTo>
                        <a:pt x="324104" y="150154"/>
                      </a:lnTo>
                      <a:lnTo>
                        <a:pt x="321508" y="153896"/>
                      </a:lnTo>
                      <a:lnTo>
                        <a:pt x="318182" y="154726"/>
                      </a:lnTo>
                      <a:lnTo>
                        <a:pt x="317142" y="157428"/>
                      </a:lnTo>
                      <a:lnTo>
                        <a:pt x="319635" y="161064"/>
                      </a:lnTo>
                      <a:lnTo>
                        <a:pt x="322544" y="160857"/>
                      </a:lnTo>
                      <a:lnTo>
                        <a:pt x="322754" y="164183"/>
                      </a:lnTo>
                      <a:lnTo>
                        <a:pt x="321611" y="166052"/>
                      </a:lnTo>
                      <a:lnTo>
                        <a:pt x="324000" y="170105"/>
                      </a:lnTo>
                      <a:lnTo>
                        <a:pt x="323897" y="171561"/>
                      </a:lnTo>
                      <a:lnTo>
                        <a:pt x="320571" y="169482"/>
                      </a:lnTo>
                      <a:lnTo>
                        <a:pt x="317142" y="166989"/>
                      </a:lnTo>
                      <a:lnTo>
                        <a:pt x="314856" y="165636"/>
                      </a:lnTo>
                      <a:lnTo>
                        <a:pt x="310078" y="166676"/>
                      </a:lnTo>
                      <a:lnTo>
                        <a:pt x="306022" y="163870"/>
                      </a:lnTo>
                      <a:lnTo>
                        <a:pt x="301764" y="162520"/>
                      </a:lnTo>
                      <a:lnTo>
                        <a:pt x="294282" y="158051"/>
                      </a:lnTo>
                      <a:lnTo>
                        <a:pt x="290853" y="156182"/>
                      </a:lnTo>
                      <a:lnTo>
                        <a:pt x="289087" y="152856"/>
                      </a:lnTo>
                      <a:lnTo>
                        <a:pt x="284305" y="148284"/>
                      </a:lnTo>
                      <a:lnTo>
                        <a:pt x="279110" y="145582"/>
                      </a:lnTo>
                      <a:lnTo>
                        <a:pt x="271212" y="145375"/>
                      </a:lnTo>
                      <a:lnTo>
                        <a:pt x="266223" y="143816"/>
                      </a:lnTo>
                      <a:lnTo>
                        <a:pt x="262382" y="142050"/>
                      </a:lnTo>
                      <a:lnTo>
                        <a:pt x="257393" y="139450"/>
                      </a:lnTo>
                      <a:lnTo>
                        <a:pt x="249809" y="132282"/>
                      </a:lnTo>
                      <a:lnTo>
                        <a:pt x="245443" y="130929"/>
                      </a:lnTo>
                      <a:lnTo>
                        <a:pt x="239625" y="131969"/>
                      </a:lnTo>
                      <a:lnTo>
                        <a:pt x="231104" y="135088"/>
                      </a:lnTo>
                      <a:lnTo>
                        <a:pt x="225905" y="134775"/>
                      </a:lnTo>
                      <a:lnTo>
                        <a:pt x="219777" y="130929"/>
                      </a:lnTo>
                      <a:lnTo>
                        <a:pt x="203152" y="128853"/>
                      </a:lnTo>
                      <a:lnTo>
                        <a:pt x="199096" y="126460"/>
                      </a:lnTo>
                      <a:lnTo>
                        <a:pt x="195357" y="124801"/>
                      </a:lnTo>
                      <a:lnTo>
                        <a:pt x="192448" y="125214"/>
                      </a:lnTo>
                      <a:lnTo>
                        <a:pt x="191615" y="123031"/>
                      </a:lnTo>
                      <a:lnTo>
                        <a:pt x="186420" y="121991"/>
                      </a:lnTo>
                      <a:lnTo>
                        <a:pt x="182888" y="119813"/>
                      </a:lnTo>
                      <a:lnTo>
                        <a:pt x="177899" y="119813"/>
                      </a:lnTo>
                      <a:lnTo>
                        <a:pt x="174262" y="122099"/>
                      </a:lnTo>
                      <a:lnTo>
                        <a:pt x="170625" y="124904"/>
                      </a:lnTo>
                      <a:lnTo>
                        <a:pt x="170625" y="121682"/>
                      </a:lnTo>
                      <a:lnTo>
                        <a:pt x="171664" y="120019"/>
                      </a:lnTo>
                      <a:lnTo>
                        <a:pt x="170625" y="119293"/>
                      </a:lnTo>
                      <a:lnTo>
                        <a:pt x="165637" y="122722"/>
                      </a:lnTo>
                      <a:lnTo>
                        <a:pt x="161481" y="122202"/>
                      </a:lnTo>
                      <a:lnTo>
                        <a:pt x="158467" y="120332"/>
                      </a:lnTo>
                      <a:lnTo>
                        <a:pt x="159818" y="117733"/>
                      </a:lnTo>
                      <a:lnTo>
                        <a:pt x="154519" y="118459"/>
                      </a:lnTo>
                      <a:lnTo>
                        <a:pt x="152960" y="116173"/>
                      </a:lnTo>
                      <a:lnTo>
                        <a:pt x="153687" y="112328"/>
                      </a:lnTo>
                      <a:lnTo>
                        <a:pt x="155350" y="110978"/>
                      </a:lnTo>
                      <a:lnTo>
                        <a:pt x="154519" y="109418"/>
                      </a:lnTo>
                      <a:lnTo>
                        <a:pt x="150778" y="109732"/>
                      </a:lnTo>
                      <a:lnTo>
                        <a:pt x="148076" y="107240"/>
                      </a:lnTo>
                      <a:lnTo>
                        <a:pt x="144335" y="106823"/>
                      </a:lnTo>
                      <a:lnTo>
                        <a:pt x="140386" y="107863"/>
                      </a:lnTo>
                      <a:lnTo>
                        <a:pt x="136749" y="111081"/>
                      </a:lnTo>
                      <a:lnTo>
                        <a:pt x="133008" y="109212"/>
                      </a:lnTo>
                      <a:lnTo>
                        <a:pt x="131034" y="106720"/>
                      </a:lnTo>
                      <a:lnTo>
                        <a:pt x="131034" y="102874"/>
                      </a:lnTo>
                      <a:lnTo>
                        <a:pt x="128125" y="102354"/>
                      </a:lnTo>
                      <a:lnTo>
                        <a:pt x="126046" y="106303"/>
                      </a:lnTo>
                      <a:lnTo>
                        <a:pt x="123760" y="107132"/>
                      </a:lnTo>
                      <a:lnTo>
                        <a:pt x="123137" y="110458"/>
                      </a:lnTo>
                      <a:lnTo>
                        <a:pt x="118564" y="110669"/>
                      </a:lnTo>
                      <a:lnTo>
                        <a:pt x="118564" y="105474"/>
                      </a:lnTo>
                      <a:lnTo>
                        <a:pt x="121682" y="101521"/>
                      </a:lnTo>
                      <a:lnTo>
                        <a:pt x="121786" y="99028"/>
                      </a:lnTo>
                      <a:lnTo>
                        <a:pt x="116902" y="98925"/>
                      </a:lnTo>
                      <a:lnTo>
                        <a:pt x="115447" y="96639"/>
                      </a:lnTo>
                      <a:lnTo>
                        <a:pt x="110667" y="96222"/>
                      </a:lnTo>
                      <a:lnTo>
                        <a:pt x="108693" y="98508"/>
                      </a:lnTo>
                      <a:lnTo>
                        <a:pt x="105264" y="105057"/>
                      </a:lnTo>
                      <a:lnTo>
                        <a:pt x="102250" y="107966"/>
                      </a:lnTo>
                      <a:lnTo>
                        <a:pt x="94665" y="111395"/>
                      </a:lnTo>
                      <a:lnTo>
                        <a:pt x="88638" y="111704"/>
                      </a:lnTo>
                      <a:lnTo>
                        <a:pt x="85728" y="112538"/>
                      </a:lnTo>
                      <a:lnTo>
                        <a:pt x="85728" y="109938"/>
                      </a:lnTo>
                      <a:lnTo>
                        <a:pt x="83027" y="110669"/>
                      </a:lnTo>
                      <a:lnTo>
                        <a:pt x="79597" y="114407"/>
                      </a:lnTo>
                      <a:lnTo>
                        <a:pt x="81779" y="118773"/>
                      </a:lnTo>
                      <a:lnTo>
                        <a:pt x="81883" y="123031"/>
                      </a:lnTo>
                      <a:lnTo>
                        <a:pt x="79078" y="124174"/>
                      </a:lnTo>
                      <a:lnTo>
                        <a:pt x="79078" y="117939"/>
                      </a:lnTo>
                      <a:lnTo>
                        <a:pt x="76792" y="117733"/>
                      </a:lnTo>
                      <a:lnTo>
                        <a:pt x="67127" y="126980"/>
                      </a:lnTo>
                      <a:lnTo>
                        <a:pt x="62451" y="127500"/>
                      </a:lnTo>
                      <a:lnTo>
                        <a:pt x="61308" y="126151"/>
                      </a:lnTo>
                      <a:lnTo>
                        <a:pt x="59334" y="126671"/>
                      </a:lnTo>
                      <a:lnTo>
                        <a:pt x="57568" y="130306"/>
                      </a:lnTo>
                      <a:lnTo>
                        <a:pt x="53411" y="136644"/>
                      </a:lnTo>
                      <a:lnTo>
                        <a:pt x="50398" y="141319"/>
                      </a:lnTo>
                      <a:lnTo>
                        <a:pt x="49047" y="145685"/>
                      </a:lnTo>
                      <a:lnTo>
                        <a:pt x="49047" y="152960"/>
                      </a:lnTo>
                      <a:lnTo>
                        <a:pt x="44059" y="159298"/>
                      </a:lnTo>
                      <a:lnTo>
                        <a:pt x="38656" y="163767"/>
                      </a:lnTo>
                      <a:lnTo>
                        <a:pt x="30447" y="165846"/>
                      </a:lnTo>
                      <a:lnTo>
                        <a:pt x="25043" y="166156"/>
                      </a:lnTo>
                      <a:lnTo>
                        <a:pt x="19639" y="165636"/>
                      </a:lnTo>
                      <a:lnTo>
                        <a:pt x="18288" y="169898"/>
                      </a:lnTo>
                      <a:lnTo>
                        <a:pt x="17665" y="176653"/>
                      </a:lnTo>
                      <a:lnTo>
                        <a:pt x="15898" y="179459"/>
                      </a:lnTo>
                      <a:lnTo>
                        <a:pt x="18600" y="181745"/>
                      </a:lnTo>
                      <a:lnTo>
                        <a:pt x="23069" y="186837"/>
                      </a:lnTo>
                      <a:lnTo>
                        <a:pt x="26290" y="187769"/>
                      </a:lnTo>
                      <a:lnTo>
                        <a:pt x="30758" y="192758"/>
                      </a:lnTo>
                      <a:lnTo>
                        <a:pt x="35123" y="195771"/>
                      </a:lnTo>
                      <a:lnTo>
                        <a:pt x="38967" y="198890"/>
                      </a:lnTo>
                      <a:lnTo>
                        <a:pt x="41773" y="204399"/>
                      </a:lnTo>
                      <a:lnTo>
                        <a:pt x="43540" y="207617"/>
                      </a:lnTo>
                      <a:lnTo>
                        <a:pt x="44371" y="212086"/>
                      </a:lnTo>
                      <a:lnTo>
                        <a:pt x="50814" y="213435"/>
                      </a:lnTo>
                      <a:lnTo>
                        <a:pt x="54970" y="214789"/>
                      </a:lnTo>
                      <a:lnTo>
                        <a:pt x="61101" y="212503"/>
                      </a:lnTo>
                      <a:lnTo>
                        <a:pt x="64633" y="216452"/>
                      </a:lnTo>
                      <a:lnTo>
                        <a:pt x="61828" y="219150"/>
                      </a:lnTo>
                      <a:lnTo>
                        <a:pt x="61101" y="221956"/>
                      </a:lnTo>
                      <a:lnTo>
                        <a:pt x="64322" y="225282"/>
                      </a:lnTo>
                      <a:lnTo>
                        <a:pt x="66192" y="226528"/>
                      </a:lnTo>
                      <a:lnTo>
                        <a:pt x="68790" y="224139"/>
                      </a:lnTo>
                      <a:lnTo>
                        <a:pt x="72011" y="224350"/>
                      </a:lnTo>
                      <a:lnTo>
                        <a:pt x="76376" y="223516"/>
                      </a:lnTo>
                      <a:lnTo>
                        <a:pt x="76895" y="227568"/>
                      </a:lnTo>
                      <a:lnTo>
                        <a:pt x="76376" y="231727"/>
                      </a:lnTo>
                      <a:lnTo>
                        <a:pt x="72843" y="232037"/>
                      </a:lnTo>
                      <a:lnTo>
                        <a:pt x="69102" y="229334"/>
                      </a:lnTo>
                      <a:lnTo>
                        <a:pt x="65984" y="228191"/>
                      </a:lnTo>
                      <a:lnTo>
                        <a:pt x="60477" y="228818"/>
                      </a:lnTo>
                      <a:lnTo>
                        <a:pt x="60373" y="230791"/>
                      </a:lnTo>
                      <a:lnTo>
                        <a:pt x="65777" y="231207"/>
                      </a:lnTo>
                      <a:lnTo>
                        <a:pt x="69414" y="233597"/>
                      </a:lnTo>
                      <a:lnTo>
                        <a:pt x="69725" y="236192"/>
                      </a:lnTo>
                      <a:lnTo>
                        <a:pt x="65465" y="234323"/>
                      </a:lnTo>
                      <a:lnTo>
                        <a:pt x="63283" y="234220"/>
                      </a:lnTo>
                      <a:lnTo>
                        <a:pt x="61724" y="241181"/>
                      </a:lnTo>
                      <a:lnTo>
                        <a:pt x="58503" y="239518"/>
                      </a:lnTo>
                      <a:lnTo>
                        <a:pt x="49151" y="238482"/>
                      </a:lnTo>
                      <a:lnTo>
                        <a:pt x="42708" y="239415"/>
                      </a:lnTo>
                      <a:lnTo>
                        <a:pt x="38759" y="235676"/>
                      </a:lnTo>
                      <a:lnTo>
                        <a:pt x="40526" y="232660"/>
                      </a:lnTo>
                      <a:lnTo>
                        <a:pt x="41669" y="226945"/>
                      </a:lnTo>
                      <a:lnTo>
                        <a:pt x="40214" y="225385"/>
                      </a:lnTo>
                      <a:lnTo>
                        <a:pt x="34083" y="226842"/>
                      </a:lnTo>
                      <a:lnTo>
                        <a:pt x="28888" y="230584"/>
                      </a:lnTo>
                      <a:lnTo>
                        <a:pt x="26809" y="229751"/>
                      </a:lnTo>
                      <a:lnTo>
                        <a:pt x="21510" y="234426"/>
                      </a:lnTo>
                      <a:lnTo>
                        <a:pt x="23380" y="237335"/>
                      </a:lnTo>
                      <a:lnTo>
                        <a:pt x="19224" y="237545"/>
                      </a:lnTo>
                      <a:lnTo>
                        <a:pt x="17769" y="236712"/>
                      </a:lnTo>
                      <a:lnTo>
                        <a:pt x="15379" y="236609"/>
                      </a:lnTo>
                      <a:lnTo>
                        <a:pt x="12157" y="239312"/>
                      </a:lnTo>
                      <a:lnTo>
                        <a:pt x="9767" y="243157"/>
                      </a:lnTo>
                      <a:lnTo>
                        <a:pt x="5403" y="243780"/>
                      </a:lnTo>
                      <a:lnTo>
                        <a:pt x="4468" y="247729"/>
                      </a:lnTo>
                      <a:lnTo>
                        <a:pt x="0" y="248039"/>
                      </a:lnTo>
                      <a:lnTo>
                        <a:pt x="3949" y="252821"/>
                      </a:lnTo>
                      <a:lnTo>
                        <a:pt x="8417" y="254171"/>
                      </a:lnTo>
                      <a:lnTo>
                        <a:pt x="12261" y="255004"/>
                      </a:lnTo>
                      <a:lnTo>
                        <a:pt x="16937" y="256040"/>
                      </a:lnTo>
                      <a:lnTo>
                        <a:pt x="15587" y="258949"/>
                      </a:lnTo>
                      <a:lnTo>
                        <a:pt x="12261" y="262068"/>
                      </a:lnTo>
                      <a:lnTo>
                        <a:pt x="15171" y="265601"/>
                      </a:lnTo>
                      <a:lnTo>
                        <a:pt x="16730" y="267783"/>
                      </a:lnTo>
                      <a:lnTo>
                        <a:pt x="16002" y="270379"/>
                      </a:lnTo>
                      <a:lnTo>
                        <a:pt x="17665" y="273395"/>
                      </a:lnTo>
                      <a:lnTo>
                        <a:pt x="22133" y="273498"/>
                      </a:lnTo>
                      <a:lnTo>
                        <a:pt x="26394" y="274538"/>
                      </a:lnTo>
                      <a:lnTo>
                        <a:pt x="30447" y="275265"/>
                      </a:lnTo>
                      <a:lnTo>
                        <a:pt x="35538" y="273292"/>
                      </a:lnTo>
                      <a:lnTo>
                        <a:pt x="41669" y="273082"/>
                      </a:lnTo>
                      <a:lnTo>
                        <a:pt x="45306" y="274955"/>
                      </a:lnTo>
                      <a:lnTo>
                        <a:pt x="46865" y="272042"/>
                      </a:lnTo>
                      <a:lnTo>
                        <a:pt x="49982" y="273705"/>
                      </a:lnTo>
                      <a:lnTo>
                        <a:pt x="51853" y="276927"/>
                      </a:lnTo>
                      <a:lnTo>
                        <a:pt x="56840" y="272149"/>
                      </a:lnTo>
                      <a:lnTo>
                        <a:pt x="59646" y="269653"/>
                      </a:lnTo>
                      <a:lnTo>
                        <a:pt x="65569" y="267470"/>
                      </a:lnTo>
                      <a:lnTo>
                        <a:pt x="66712" y="265081"/>
                      </a:lnTo>
                      <a:lnTo>
                        <a:pt x="69102" y="265497"/>
                      </a:lnTo>
                      <a:lnTo>
                        <a:pt x="71284" y="269863"/>
                      </a:lnTo>
                      <a:lnTo>
                        <a:pt x="71180" y="273705"/>
                      </a:lnTo>
                      <a:lnTo>
                        <a:pt x="66504" y="276201"/>
                      </a:lnTo>
                      <a:lnTo>
                        <a:pt x="69621" y="282226"/>
                      </a:lnTo>
                      <a:lnTo>
                        <a:pt x="71492" y="289088"/>
                      </a:lnTo>
                      <a:lnTo>
                        <a:pt x="71076" y="294803"/>
                      </a:lnTo>
                      <a:lnTo>
                        <a:pt x="66400" y="298021"/>
                      </a:lnTo>
                      <a:lnTo>
                        <a:pt x="62659" y="300101"/>
                      </a:lnTo>
                      <a:lnTo>
                        <a:pt x="57464" y="299268"/>
                      </a:lnTo>
                      <a:lnTo>
                        <a:pt x="55178" y="299998"/>
                      </a:lnTo>
                      <a:lnTo>
                        <a:pt x="54346" y="303010"/>
                      </a:lnTo>
                      <a:lnTo>
                        <a:pt x="48527" y="308308"/>
                      </a:lnTo>
                      <a:lnTo>
                        <a:pt x="43228" y="308725"/>
                      </a:lnTo>
                      <a:lnTo>
                        <a:pt x="42604" y="306125"/>
                      </a:lnTo>
                      <a:lnTo>
                        <a:pt x="40110" y="303530"/>
                      </a:lnTo>
                      <a:lnTo>
                        <a:pt x="37201" y="303947"/>
                      </a:lnTo>
                      <a:lnTo>
                        <a:pt x="33875" y="306022"/>
                      </a:lnTo>
                      <a:lnTo>
                        <a:pt x="33564" y="309662"/>
                      </a:lnTo>
                      <a:lnTo>
                        <a:pt x="31693" y="311011"/>
                      </a:lnTo>
                      <a:lnTo>
                        <a:pt x="30862" y="316309"/>
                      </a:lnTo>
                      <a:lnTo>
                        <a:pt x="29823" y="319635"/>
                      </a:lnTo>
                      <a:lnTo>
                        <a:pt x="22757" y="327533"/>
                      </a:lnTo>
                      <a:lnTo>
                        <a:pt x="22653" y="331168"/>
                      </a:lnTo>
                      <a:lnTo>
                        <a:pt x="22757" y="334081"/>
                      </a:lnTo>
                      <a:lnTo>
                        <a:pt x="20471" y="333978"/>
                      </a:lnTo>
                      <a:lnTo>
                        <a:pt x="19951" y="335534"/>
                      </a:lnTo>
                      <a:lnTo>
                        <a:pt x="21613" y="336780"/>
                      </a:lnTo>
                      <a:lnTo>
                        <a:pt x="18704" y="338550"/>
                      </a:lnTo>
                      <a:lnTo>
                        <a:pt x="19016" y="340106"/>
                      </a:lnTo>
                      <a:lnTo>
                        <a:pt x="21718" y="341146"/>
                      </a:lnTo>
                      <a:lnTo>
                        <a:pt x="21510" y="343535"/>
                      </a:lnTo>
                      <a:lnTo>
                        <a:pt x="23380" y="344785"/>
                      </a:lnTo>
                      <a:lnTo>
                        <a:pt x="23692" y="347797"/>
                      </a:lnTo>
                      <a:lnTo>
                        <a:pt x="26913" y="347277"/>
                      </a:lnTo>
                      <a:lnTo>
                        <a:pt x="30862" y="349044"/>
                      </a:lnTo>
                      <a:lnTo>
                        <a:pt x="28680" y="351849"/>
                      </a:lnTo>
                      <a:lnTo>
                        <a:pt x="30030" y="353199"/>
                      </a:lnTo>
                      <a:lnTo>
                        <a:pt x="33148" y="353306"/>
                      </a:lnTo>
                      <a:lnTo>
                        <a:pt x="28264" y="358291"/>
                      </a:lnTo>
                      <a:lnTo>
                        <a:pt x="27329" y="361303"/>
                      </a:lnTo>
                      <a:lnTo>
                        <a:pt x="30447" y="364839"/>
                      </a:lnTo>
                      <a:lnTo>
                        <a:pt x="33564" y="365565"/>
                      </a:lnTo>
                      <a:lnTo>
                        <a:pt x="36369" y="369098"/>
                      </a:lnTo>
                      <a:lnTo>
                        <a:pt x="38552" y="374503"/>
                      </a:lnTo>
                      <a:lnTo>
                        <a:pt x="46449" y="373463"/>
                      </a:lnTo>
                      <a:lnTo>
                        <a:pt x="51125" y="372007"/>
                      </a:lnTo>
                      <a:lnTo>
                        <a:pt x="54450" y="370344"/>
                      </a:lnTo>
                      <a:lnTo>
                        <a:pt x="54554" y="366189"/>
                      </a:lnTo>
                      <a:lnTo>
                        <a:pt x="56321" y="366399"/>
                      </a:lnTo>
                      <a:lnTo>
                        <a:pt x="57672" y="371177"/>
                      </a:lnTo>
                      <a:lnTo>
                        <a:pt x="60165" y="376476"/>
                      </a:lnTo>
                      <a:lnTo>
                        <a:pt x="62140" y="381151"/>
                      </a:lnTo>
                      <a:lnTo>
                        <a:pt x="59854" y="386243"/>
                      </a:lnTo>
                      <a:lnTo>
                        <a:pt x="59854" y="387906"/>
                      </a:lnTo>
                      <a:lnTo>
                        <a:pt x="61204" y="392065"/>
                      </a:lnTo>
                      <a:lnTo>
                        <a:pt x="61412" y="397050"/>
                      </a:lnTo>
                      <a:lnTo>
                        <a:pt x="63283" y="398089"/>
                      </a:lnTo>
                      <a:lnTo>
                        <a:pt x="68478" y="393621"/>
                      </a:lnTo>
                      <a:lnTo>
                        <a:pt x="71908" y="392478"/>
                      </a:lnTo>
                      <a:lnTo>
                        <a:pt x="75856" y="389672"/>
                      </a:lnTo>
                      <a:lnTo>
                        <a:pt x="77415" y="392271"/>
                      </a:lnTo>
                      <a:lnTo>
                        <a:pt x="79805" y="393517"/>
                      </a:lnTo>
                      <a:lnTo>
                        <a:pt x="83754" y="392168"/>
                      </a:lnTo>
                      <a:lnTo>
                        <a:pt x="86040" y="396946"/>
                      </a:lnTo>
                      <a:lnTo>
                        <a:pt x="88534" y="400999"/>
                      </a:lnTo>
                      <a:lnTo>
                        <a:pt x="90716" y="399963"/>
                      </a:lnTo>
                      <a:lnTo>
                        <a:pt x="90820" y="393831"/>
                      </a:lnTo>
                      <a:lnTo>
                        <a:pt x="93729" y="391025"/>
                      </a:lnTo>
                      <a:lnTo>
                        <a:pt x="95080" y="394454"/>
                      </a:lnTo>
                      <a:lnTo>
                        <a:pt x="96535" y="396843"/>
                      </a:lnTo>
                      <a:lnTo>
                        <a:pt x="100588" y="396637"/>
                      </a:lnTo>
                      <a:lnTo>
                        <a:pt x="107134" y="392791"/>
                      </a:lnTo>
                      <a:lnTo>
                        <a:pt x="108381" y="393728"/>
                      </a:lnTo>
                      <a:lnTo>
                        <a:pt x="107861" y="398403"/>
                      </a:lnTo>
                      <a:lnTo>
                        <a:pt x="103809" y="402558"/>
                      </a:lnTo>
                      <a:lnTo>
                        <a:pt x="104744" y="406924"/>
                      </a:lnTo>
                      <a:lnTo>
                        <a:pt x="102874" y="412429"/>
                      </a:lnTo>
                      <a:lnTo>
                        <a:pt x="102458" y="420429"/>
                      </a:lnTo>
                      <a:lnTo>
                        <a:pt x="99445" y="420537"/>
                      </a:lnTo>
                      <a:lnTo>
                        <a:pt x="99133" y="422719"/>
                      </a:lnTo>
                      <a:lnTo>
                        <a:pt x="96743" y="423239"/>
                      </a:lnTo>
                      <a:lnTo>
                        <a:pt x="93002" y="428954"/>
                      </a:lnTo>
                      <a:lnTo>
                        <a:pt x="92275" y="433316"/>
                      </a:lnTo>
                      <a:lnTo>
                        <a:pt x="87391" y="433630"/>
                      </a:lnTo>
                      <a:lnTo>
                        <a:pt x="81052" y="437888"/>
                      </a:lnTo>
                      <a:lnTo>
                        <a:pt x="74609" y="443710"/>
                      </a:lnTo>
                      <a:lnTo>
                        <a:pt x="73882" y="446826"/>
                      </a:lnTo>
                      <a:lnTo>
                        <a:pt x="73674" y="450048"/>
                      </a:lnTo>
                      <a:lnTo>
                        <a:pt x="71908" y="450358"/>
                      </a:lnTo>
                      <a:lnTo>
                        <a:pt x="68790" y="450671"/>
                      </a:lnTo>
                      <a:lnTo>
                        <a:pt x="68167" y="447969"/>
                      </a:lnTo>
                      <a:lnTo>
                        <a:pt x="61620" y="449215"/>
                      </a:lnTo>
                      <a:lnTo>
                        <a:pt x="55178" y="454100"/>
                      </a:lnTo>
                      <a:lnTo>
                        <a:pt x="54554" y="458049"/>
                      </a:lnTo>
                      <a:lnTo>
                        <a:pt x="46553" y="462828"/>
                      </a:lnTo>
                      <a:lnTo>
                        <a:pt x="45618" y="465737"/>
                      </a:lnTo>
                      <a:lnTo>
                        <a:pt x="43851" y="465217"/>
                      </a:lnTo>
                      <a:lnTo>
                        <a:pt x="39902" y="464491"/>
                      </a:lnTo>
                      <a:lnTo>
                        <a:pt x="35746" y="466360"/>
                      </a:lnTo>
                      <a:lnTo>
                        <a:pt x="31278" y="471245"/>
                      </a:lnTo>
                      <a:lnTo>
                        <a:pt x="31070" y="473115"/>
                      </a:lnTo>
                      <a:lnTo>
                        <a:pt x="33875" y="474155"/>
                      </a:lnTo>
                      <a:lnTo>
                        <a:pt x="36889" y="471245"/>
                      </a:lnTo>
                      <a:lnTo>
                        <a:pt x="42604" y="471245"/>
                      </a:lnTo>
                      <a:lnTo>
                        <a:pt x="45410" y="467816"/>
                      </a:lnTo>
                      <a:lnTo>
                        <a:pt x="50502" y="465737"/>
                      </a:lnTo>
                      <a:lnTo>
                        <a:pt x="52996" y="461998"/>
                      </a:lnTo>
                      <a:lnTo>
                        <a:pt x="55282" y="461998"/>
                      </a:lnTo>
                      <a:lnTo>
                        <a:pt x="56944" y="463971"/>
                      </a:lnTo>
                      <a:lnTo>
                        <a:pt x="59646" y="462205"/>
                      </a:lnTo>
                      <a:lnTo>
                        <a:pt x="61308" y="457113"/>
                      </a:lnTo>
                      <a:lnTo>
                        <a:pt x="62763" y="454204"/>
                      </a:lnTo>
                      <a:lnTo>
                        <a:pt x="64322" y="454724"/>
                      </a:lnTo>
                      <a:lnTo>
                        <a:pt x="64633" y="456906"/>
                      </a:lnTo>
                      <a:lnTo>
                        <a:pt x="67751" y="457529"/>
                      </a:lnTo>
                      <a:lnTo>
                        <a:pt x="71804" y="455033"/>
                      </a:lnTo>
                      <a:lnTo>
                        <a:pt x="75752" y="453061"/>
                      </a:lnTo>
                      <a:lnTo>
                        <a:pt x="80740" y="449318"/>
                      </a:lnTo>
                      <a:lnTo>
                        <a:pt x="85417" y="449528"/>
                      </a:lnTo>
                      <a:lnTo>
                        <a:pt x="90404" y="446619"/>
                      </a:lnTo>
                      <a:lnTo>
                        <a:pt x="93314" y="443293"/>
                      </a:lnTo>
                      <a:lnTo>
                        <a:pt x="94145" y="439654"/>
                      </a:lnTo>
                      <a:lnTo>
                        <a:pt x="99549" y="434669"/>
                      </a:lnTo>
                      <a:lnTo>
                        <a:pt x="102978" y="434046"/>
                      </a:lnTo>
                      <a:lnTo>
                        <a:pt x="104225" y="430720"/>
                      </a:lnTo>
                      <a:lnTo>
                        <a:pt x="106822" y="431863"/>
                      </a:lnTo>
                      <a:lnTo>
                        <a:pt x="113888" y="427601"/>
                      </a:lnTo>
                      <a:lnTo>
                        <a:pt x="113473" y="423446"/>
                      </a:lnTo>
                      <a:lnTo>
                        <a:pt x="117629" y="418251"/>
                      </a:lnTo>
                      <a:lnTo>
                        <a:pt x="120747" y="416588"/>
                      </a:lnTo>
                      <a:lnTo>
                        <a:pt x="125111" y="413056"/>
                      </a:lnTo>
                      <a:lnTo>
                        <a:pt x="129060" y="409313"/>
                      </a:lnTo>
                      <a:lnTo>
                        <a:pt x="133528" y="408793"/>
                      </a:lnTo>
                      <a:lnTo>
                        <a:pt x="135087" y="406507"/>
                      </a:lnTo>
                      <a:lnTo>
                        <a:pt x="136230" y="402249"/>
                      </a:lnTo>
                      <a:lnTo>
                        <a:pt x="140074" y="397780"/>
                      </a:lnTo>
                      <a:lnTo>
                        <a:pt x="142257" y="396427"/>
                      </a:lnTo>
                      <a:lnTo>
                        <a:pt x="144439" y="392271"/>
                      </a:lnTo>
                      <a:lnTo>
                        <a:pt x="141530" y="389779"/>
                      </a:lnTo>
                      <a:lnTo>
                        <a:pt x="136438" y="389465"/>
                      </a:lnTo>
                      <a:lnTo>
                        <a:pt x="136542" y="385830"/>
                      </a:lnTo>
                      <a:lnTo>
                        <a:pt x="140906" y="381568"/>
                      </a:lnTo>
                      <a:lnTo>
                        <a:pt x="143088" y="377829"/>
                      </a:lnTo>
                      <a:lnTo>
                        <a:pt x="145063" y="378452"/>
                      </a:lnTo>
                      <a:lnTo>
                        <a:pt x="147037" y="376372"/>
                      </a:lnTo>
                      <a:lnTo>
                        <a:pt x="147557" y="373150"/>
                      </a:lnTo>
                      <a:lnTo>
                        <a:pt x="150466" y="373047"/>
                      </a:lnTo>
                      <a:lnTo>
                        <a:pt x="151817" y="370137"/>
                      </a:lnTo>
                      <a:lnTo>
                        <a:pt x="148803" y="365879"/>
                      </a:lnTo>
                      <a:lnTo>
                        <a:pt x="152544" y="365982"/>
                      </a:lnTo>
                      <a:lnTo>
                        <a:pt x="154311" y="363593"/>
                      </a:lnTo>
                      <a:lnTo>
                        <a:pt x="155869" y="359124"/>
                      </a:lnTo>
                      <a:lnTo>
                        <a:pt x="160857" y="353822"/>
                      </a:lnTo>
                      <a:lnTo>
                        <a:pt x="166365" y="348317"/>
                      </a:lnTo>
                      <a:lnTo>
                        <a:pt x="170937" y="344678"/>
                      </a:lnTo>
                      <a:lnTo>
                        <a:pt x="172288" y="342705"/>
                      </a:lnTo>
                      <a:lnTo>
                        <a:pt x="174470" y="345615"/>
                      </a:lnTo>
                      <a:lnTo>
                        <a:pt x="178210" y="345511"/>
                      </a:lnTo>
                      <a:lnTo>
                        <a:pt x="180497" y="341249"/>
                      </a:lnTo>
                      <a:lnTo>
                        <a:pt x="186213" y="340523"/>
                      </a:lnTo>
                      <a:lnTo>
                        <a:pt x="185797" y="342392"/>
                      </a:lnTo>
                      <a:lnTo>
                        <a:pt x="182784" y="342602"/>
                      </a:lnTo>
                      <a:lnTo>
                        <a:pt x="179977" y="345821"/>
                      </a:lnTo>
                      <a:lnTo>
                        <a:pt x="179146" y="348734"/>
                      </a:lnTo>
                      <a:lnTo>
                        <a:pt x="182264" y="351433"/>
                      </a:lnTo>
                      <a:lnTo>
                        <a:pt x="180809" y="352889"/>
                      </a:lnTo>
                      <a:lnTo>
                        <a:pt x="174782" y="352159"/>
                      </a:lnTo>
                      <a:lnTo>
                        <a:pt x="172807" y="352266"/>
                      </a:lnTo>
                      <a:lnTo>
                        <a:pt x="168859" y="354239"/>
                      </a:lnTo>
                      <a:lnTo>
                        <a:pt x="165533" y="357461"/>
                      </a:lnTo>
                      <a:lnTo>
                        <a:pt x="165637" y="362033"/>
                      </a:lnTo>
                      <a:lnTo>
                        <a:pt x="164494" y="366085"/>
                      </a:lnTo>
                      <a:lnTo>
                        <a:pt x="161896" y="370657"/>
                      </a:lnTo>
                      <a:lnTo>
                        <a:pt x="159922" y="376686"/>
                      </a:lnTo>
                      <a:lnTo>
                        <a:pt x="161896" y="377619"/>
                      </a:lnTo>
                      <a:lnTo>
                        <a:pt x="165533" y="376579"/>
                      </a:lnTo>
                      <a:lnTo>
                        <a:pt x="168235" y="375333"/>
                      </a:lnTo>
                      <a:lnTo>
                        <a:pt x="168235" y="376892"/>
                      </a:lnTo>
                      <a:lnTo>
                        <a:pt x="159091" y="385723"/>
                      </a:lnTo>
                      <a:lnTo>
                        <a:pt x="163871" y="385310"/>
                      </a:lnTo>
                      <a:lnTo>
                        <a:pt x="165221" y="386350"/>
                      </a:lnTo>
                      <a:lnTo>
                        <a:pt x="168027" y="385620"/>
                      </a:lnTo>
                      <a:lnTo>
                        <a:pt x="172807" y="379905"/>
                      </a:lnTo>
                      <a:lnTo>
                        <a:pt x="176860" y="377829"/>
                      </a:lnTo>
                      <a:lnTo>
                        <a:pt x="178107" y="374503"/>
                      </a:lnTo>
                      <a:lnTo>
                        <a:pt x="181328" y="372527"/>
                      </a:lnTo>
                      <a:lnTo>
                        <a:pt x="182991" y="373150"/>
                      </a:lnTo>
                      <a:lnTo>
                        <a:pt x="183407" y="369308"/>
                      </a:lnTo>
                      <a:lnTo>
                        <a:pt x="187043" y="371487"/>
                      </a:lnTo>
                      <a:lnTo>
                        <a:pt x="190472" y="372424"/>
                      </a:lnTo>
                      <a:lnTo>
                        <a:pt x="193381" y="371487"/>
                      </a:lnTo>
                      <a:lnTo>
                        <a:pt x="194214" y="368578"/>
                      </a:lnTo>
                      <a:lnTo>
                        <a:pt x="195774" y="370034"/>
                      </a:lnTo>
                      <a:lnTo>
                        <a:pt x="196707" y="372320"/>
                      </a:lnTo>
                      <a:lnTo>
                        <a:pt x="198473" y="371697"/>
                      </a:lnTo>
                      <a:lnTo>
                        <a:pt x="198370" y="369514"/>
                      </a:lnTo>
                      <a:lnTo>
                        <a:pt x="195877" y="366812"/>
                      </a:lnTo>
                      <a:lnTo>
                        <a:pt x="194318" y="366189"/>
                      </a:lnTo>
                      <a:lnTo>
                        <a:pt x="197123" y="363486"/>
                      </a:lnTo>
                      <a:lnTo>
                        <a:pt x="196917" y="360577"/>
                      </a:lnTo>
                      <a:lnTo>
                        <a:pt x="194837" y="361617"/>
                      </a:lnTo>
                      <a:lnTo>
                        <a:pt x="194214" y="360267"/>
                      </a:lnTo>
                      <a:lnTo>
                        <a:pt x="195980" y="358501"/>
                      </a:lnTo>
                      <a:lnTo>
                        <a:pt x="195357" y="356838"/>
                      </a:lnTo>
                      <a:lnTo>
                        <a:pt x="191512" y="356628"/>
                      </a:lnTo>
                      <a:lnTo>
                        <a:pt x="192964" y="354136"/>
                      </a:lnTo>
                      <a:lnTo>
                        <a:pt x="194734" y="353512"/>
                      </a:lnTo>
                      <a:lnTo>
                        <a:pt x="196604" y="350083"/>
                      </a:lnTo>
                      <a:lnTo>
                        <a:pt x="197643" y="351330"/>
                      </a:lnTo>
                      <a:lnTo>
                        <a:pt x="197747" y="354655"/>
                      </a:lnTo>
                      <a:lnTo>
                        <a:pt x="199409" y="353306"/>
                      </a:lnTo>
                      <a:lnTo>
                        <a:pt x="200862" y="350707"/>
                      </a:lnTo>
                      <a:lnTo>
                        <a:pt x="203981" y="351643"/>
                      </a:lnTo>
                      <a:lnTo>
                        <a:pt x="207724" y="350603"/>
                      </a:lnTo>
                      <a:lnTo>
                        <a:pt x="211879" y="351330"/>
                      </a:lnTo>
                      <a:lnTo>
                        <a:pt x="213852" y="355588"/>
                      </a:lnTo>
                      <a:lnTo>
                        <a:pt x="217281" y="356838"/>
                      </a:lnTo>
                      <a:lnTo>
                        <a:pt x="220813" y="358394"/>
                      </a:lnTo>
                      <a:lnTo>
                        <a:pt x="219360" y="360577"/>
                      </a:lnTo>
                      <a:lnTo>
                        <a:pt x="224555" y="364629"/>
                      </a:lnTo>
                      <a:lnTo>
                        <a:pt x="226218" y="363903"/>
                      </a:lnTo>
                      <a:lnTo>
                        <a:pt x="227258" y="360370"/>
                      </a:lnTo>
                      <a:lnTo>
                        <a:pt x="229334" y="358914"/>
                      </a:lnTo>
                      <a:lnTo>
                        <a:pt x="229961" y="362450"/>
                      </a:lnTo>
                      <a:lnTo>
                        <a:pt x="228818" y="363799"/>
                      </a:lnTo>
                      <a:lnTo>
                        <a:pt x="229441" y="365669"/>
                      </a:lnTo>
                      <a:lnTo>
                        <a:pt x="233910" y="369308"/>
                      </a:lnTo>
                      <a:lnTo>
                        <a:pt x="239208" y="370344"/>
                      </a:lnTo>
                      <a:lnTo>
                        <a:pt x="246483" y="369201"/>
                      </a:lnTo>
                      <a:lnTo>
                        <a:pt x="252507" y="369098"/>
                      </a:lnTo>
                      <a:lnTo>
                        <a:pt x="257599" y="370657"/>
                      </a:lnTo>
                      <a:lnTo>
                        <a:pt x="261759" y="370137"/>
                      </a:lnTo>
                      <a:lnTo>
                        <a:pt x="263108" y="367852"/>
                      </a:lnTo>
                      <a:lnTo>
                        <a:pt x="264041" y="370657"/>
                      </a:lnTo>
                      <a:lnTo>
                        <a:pt x="264977" y="373777"/>
                      </a:lnTo>
                      <a:lnTo>
                        <a:pt x="269656" y="375956"/>
                      </a:lnTo>
                      <a:lnTo>
                        <a:pt x="272669" y="376579"/>
                      </a:lnTo>
                      <a:lnTo>
                        <a:pt x="276721" y="375646"/>
                      </a:lnTo>
                      <a:lnTo>
                        <a:pt x="279316" y="372840"/>
                      </a:lnTo>
                      <a:lnTo>
                        <a:pt x="281499" y="370344"/>
                      </a:lnTo>
                      <a:lnTo>
                        <a:pt x="282539" y="371904"/>
                      </a:lnTo>
                      <a:lnTo>
                        <a:pt x="281293" y="373983"/>
                      </a:lnTo>
                      <a:lnTo>
                        <a:pt x="281813" y="377932"/>
                      </a:lnTo>
                      <a:lnTo>
                        <a:pt x="280253" y="380528"/>
                      </a:lnTo>
                      <a:lnTo>
                        <a:pt x="282852" y="383127"/>
                      </a:lnTo>
                      <a:lnTo>
                        <a:pt x="287111" y="385207"/>
                      </a:lnTo>
                      <a:lnTo>
                        <a:pt x="291786" y="388636"/>
                      </a:lnTo>
                      <a:lnTo>
                        <a:pt x="295735" y="390712"/>
                      </a:lnTo>
                      <a:lnTo>
                        <a:pt x="297815" y="394248"/>
                      </a:lnTo>
                      <a:lnTo>
                        <a:pt x="302387" y="398193"/>
                      </a:lnTo>
                      <a:lnTo>
                        <a:pt x="305193" y="401729"/>
                      </a:lnTo>
                      <a:lnTo>
                        <a:pt x="309558" y="402975"/>
                      </a:lnTo>
                      <a:lnTo>
                        <a:pt x="314440" y="401622"/>
                      </a:lnTo>
                      <a:lnTo>
                        <a:pt x="314337" y="399026"/>
                      </a:lnTo>
                      <a:lnTo>
                        <a:pt x="312051" y="397157"/>
                      </a:lnTo>
                      <a:lnTo>
                        <a:pt x="305609" y="390295"/>
                      </a:lnTo>
                      <a:lnTo>
                        <a:pt x="307788" y="389672"/>
                      </a:lnTo>
                      <a:lnTo>
                        <a:pt x="313194" y="394454"/>
                      </a:lnTo>
                      <a:lnTo>
                        <a:pt x="316726" y="394351"/>
                      </a:lnTo>
                      <a:lnTo>
                        <a:pt x="318389" y="398300"/>
                      </a:lnTo>
                      <a:lnTo>
                        <a:pt x="318702" y="401106"/>
                      </a:lnTo>
                      <a:lnTo>
                        <a:pt x="322651" y="401729"/>
                      </a:lnTo>
                      <a:lnTo>
                        <a:pt x="324727" y="404535"/>
                      </a:lnTo>
                      <a:lnTo>
                        <a:pt x="325663" y="404118"/>
                      </a:lnTo>
                      <a:lnTo>
                        <a:pt x="324314" y="397363"/>
                      </a:lnTo>
                      <a:lnTo>
                        <a:pt x="322544" y="392478"/>
                      </a:lnTo>
                      <a:lnTo>
                        <a:pt x="320155" y="386350"/>
                      </a:lnTo>
                      <a:lnTo>
                        <a:pt x="323481" y="383544"/>
                      </a:lnTo>
                      <a:lnTo>
                        <a:pt x="325663" y="392894"/>
                      </a:lnTo>
                      <a:lnTo>
                        <a:pt x="328053" y="398609"/>
                      </a:lnTo>
                      <a:lnTo>
                        <a:pt x="330132" y="403912"/>
                      </a:lnTo>
                      <a:lnTo>
                        <a:pt x="332521" y="405158"/>
                      </a:lnTo>
                      <a:lnTo>
                        <a:pt x="334494" y="403392"/>
                      </a:lnTo>
                      <a:lnTo>
                        <a:pt x="335637" y="401832"/>
                      </a:lnTo>
                      <a:lnTo>
                        <a:pt x="336784" y="402975"/>
                      </a:lnTo>
                      <a:lnTo>
                        <a:pt x="337093" y="409003"/>
                      </a:lnTo>
                      <a:lnTo>
                        <a:pt x="339483" y="411913"/>
                      </a:lnTo>
                      <a:lnTo>
                        <a:pt x="342288" y="413988"/>
                      </a:lnTo>
                      <a:lnTo>
                        <a:pt x="341145" y="417417"/>
                      </a:lnTo>
                      <a:lnTo>
                        <a:pt x="342288" y="425005"/>
                      </a:lnTo>
                      <a:lnTo>
                        <a:pt x="347591" y="428847"/>
                      </a:lnTo>
                      <a:lnTo>
                        <a:pt x="350913" y="433526"/>
                      </a:lnTo>
                      <a:lnTo>
                        <a:pt x="351540" y="435602"/>
                      </a:lnTo>
                      <a:lnTo>
                        <a:pt x="353718" y="438825"/>
                      </a:lnTo>
                      <a:lnTo>
                        <a:pt x="348940" y="444123"/>
                      </a:lnTo>
                      <a:lnTo>
                        <a:pt x="352575" y="448695"/>
                      </a:lnTo>
                      <a:lnTo>
                        <a:pt x="355901" y="443603"/>
                      </a:lnTo>
                      <a:lnTo>
                        <a:pt x="357147" y="445369"/>
                      </a:lnTo>
                      <a:lnTo>
                        <a:pt x="356524" y="448695"/>
                      </a:lnTo>
                      <a:lnTo>
                        <a:pt x="354135" y="451295"/>
                      </a:lnTo>
                      <a:lnTo>
                        <a:pt x="355592" y="455033"/>
                      </a:lnTo>
                      <a:lnTo>
                        <a:pt x="357461" y="451398"/>
                      </a:lnTo>
                      <a:lnTo>
                        <a:pt x="358290" y="448695"/>
                      </a:lnTo>
                      <a:lnTo>
                        <a:pt x="359541" y="450358"/>
                      </a:lnTo>
                      <a:lnTo>
                        <a:pt x="358914" y="455450"/>
                      </a:lnTo>
                      <a:lnTo>
                        <a:pt x="357667" y="458359"/>
                      </a:lnTo>
                      <a:lnTo>
                        <a:pt x="357981" y="461375"/>
                      </a:lnTo>
                      <a:lnTo>
                        <a:pt x="360370" y="458982"/>
                      </a:lnTo>
                      <a:lnTo>
                        <a:pt x="360164" y="462931"/>
                      </a:lnTo>
                      <a:lnTo>
                        <a:pt x="362136" y="464284"/>
                      </a:lnTo>
                      <a:lnTo>
                        <a:pt x="364216" y="460228"/>
                      </a:lnTo>
                      <a:lnTo>
                        <a:pt x="365982" y="452334"/>
                      </a:lnTo>
                      <a:lnTo>
                        <a:pt x="367542" y="453580"/>
                      </a:lnTo>
                      <a:lnTo>
                        <a:pt x="367228" y="460022"/>
                      </a:lnTo>
                      <a:lnTo>
                        <a:pt x="365775" y="463244"/>
                      </a:lnTo>
                      <a:lnTo>
                        <a:pt x="366708" y="467816"/>
                      </a:lnTo>
                      <a:lnTo>
                        <a:pt x="369204" y="469166"/>
                      </a:lnTo>
                      <a:lnTo>
                        <a:pt x="374503" y="463971"/>
                      </a:lnTo>
                      <a:lnTo>
                        <a:pt x="374709" y="466880"/>
                      </a:lnTo>
                      <a:lnTo>
                        <a:pt x="370971" y="473012"/>
                      </a:lnTo>
                      <a:lnTo>
                        <a:pt x="372217" y="477274"/>
                      </a:lnTo>
                      <a:lnTo>
                        <a:pt x="370137" y="482366"/>
                      </a:lnTo>
                      <a:lnTo>
                        <a:pt x="373046" y="485172"/>
                      </a:lnTo>
                      <a:lnTo>
                        <a:pt x="370971" y="489117"/>
                      </a:lnTo>
                      <a:lnTo>
                        <a:pt x="375543" y="494728"/>
                      </a:lnTo>
                      <a:lnTo>
                        <a:pt x="379801" y="493585"/>
                      </a:lnTo>
                      <a:lnTo>
                        <a:pt x="382710" y="490470"/>
                      </a:lnTo>
                      <a:lnTo>
                        <a:pt x="385103" y="492546"/>
                      </a:lnTo>
                      <a:lnTo>
                        <a:pt x="383853" y="498157"/>
                      </a:lnTo>
                      <a:lnTo>
                        <a:pt x="384790" y="502317"/>
                      </a:lnTo>
                      <a:lnTo>
                        <a:pt x="388635" y="505746"/>
                      </a:lnTo>
                      <a:lnTo>
                        <a:pt x="389778" y="507512"/>
                      </a:lnTo>
                      <a:lnTo>
                        <a:pt x="392064" y="508444"/>
                      </a:lnTo>
                      <a:lnTo>
                        <a:pt x="393831" y="516759"/>
                      </a:lnTo>
                      <a:lnTo>
                        <a:pt x="395493" y="515822"/>
                      </a:lnTo>
                      <a:lnTo>
                        <a:pt x="396636" y="512913"/>
                      </a:lnTo>
                      <a:lnTo>
                        <a:pt x="397466" y="515616"/>
                      </a:lnTo>
                      <a:lnTo>
                        <a:pt x="397569" y="520605"/>
                      </a:lnTo>
                      <a:lnTo>
                        <a:pt x="400169" y="524240"/>
                      </a:lnTo>
                      <a:lnTo>
                        <a:pt x="400585" y="527360"/>
                      </a:lnTo>
                      <a:lnTo>
                        <a:pt x="399649" y="528915"/>
                      </a:lnTo>
                      <a:lnTo>
                        <a:pt x="404118" y="532344"/>
                      </a:lnTo>
                      <a:lnTo>
                        <a:pt x="405780" y="531201"/>
                      </a:lnTo>
                      <a:lnTo>
                        <a:pt x="408170" y="533801"/>
                      </a:lnTo>
                      <a:lnTo>
                        <a:pt x="412222" y="535257"/>
                      </a:lnTo>
                      <a:lnTo>
                        <a:pt x="416274" y="534841"/>
                      </a:lnTo>
                      <a:lnTo>
                        <a:pt x="416171" y="536607"/>
                      </a:lnTo>
                      <a:lnTo>
                        <a:pt x="412535" y="539099"/>
                      </a:lnTo>
                      <a:lnTo>
                        <a:pt x="408483" y="538063"/>
                      </a:lnTo>
                      <a:lnTo>
                        <a:pt x="402871" y="536813"/>
                      </a:lnTo>
                      <a:lnTo>
                        <a:pt x="399855" y="533698"/>
                      </a:lnTo>
                      <a:lnTo>
                        <a:pt x="396220" y="533178"/>
                      </a:lnTo>
                      <a:lnTo>
                        <a:pt x="392271" y="534218"/>
                      </a:lnTo>
                      <a:lnTo>
                        <a:pt x="394247" y="538270"/>
                      </a:lnTo>
                      <a:lnTo>
                        <a:pt x="396636" y="539829"/>
                      </a:lnTo>
                      <a:lnTo>
                        <a:pt x="397363" y="543778"/>
                      </a:lnTo>
                      <a:lnTo>
                        <a:pt x="400169" y="543568"/>
                      </a:lnTo>
                      <a:lnTo>
                        <a:pt x="403078" y="545751"/>
                      </a:lnTo>
                      <a:lnTo>
                        <a:pt x="406713" y="548243"/>
                      </a:lnTo>
                      <a:lnTo>
                        <a:pt x="407860" y="551466"/>
                      </a:lnTo>
                      <a:lnTo>
                        <a:pt x="410146" y="550323"/>
                      </a:lnTo>
                      <a:lnTo>
                        <a:pt x="411599" y="552922"/>
                      </a:lnTo>
                      <a:lnTo>
                        <a:pt x="410352" y="553962"/>
                      </a:lnTo>
                      <a:lnTo>
                        <a:pt x="410872" y="555621"/>
                      </a:lnTo>
                      <a:lnTo>
                        <a:pt x="413365" y="554792"/>
                      </a:lnTo>
                      <a:lnTo>
                        <a:pt x="415028" y="556558"/>
                      </a:lnTo>
                      <a:lnTo>
                        <a:pt x="417730" y="559157"/>
                      </a:lnTo>
                      <a:lnTo>
                        <a:pt x="420640" y="561753"/>
                      </a:lnTo>
                      <a:lnTo>
                        <a:pt x="422509" y="561130"/>
                      </a:lnTo>
                      <a:lnTo>
                        <a:pt x="423759" y="563312"/>
                      </a:lnTo>
                      <a:lnTo>
                        <a:pt x="426251" y="565908"/>
                      </a:lnTo>
                      <a:lnTo>
                        <a:pt x="429160" y="567158"/>
                      </a:lnTo>
                      <a:lnTo>
                        <a:pt x="433526" y="568714"/>
                      </a:lnTo>
                      <a:lnTo>
                        <a:pt x="438098" y="570171"/>
                      </a:lnTo>
                      <a:lnTo>
                        <a:pt x="440487" y="568821"/>
                      </a:lnTo>
                      <a:lnTo>
                        <a:pt x="439864" y="565805"/>
                      </a:lnTo>
                      <a:lnTo>
                        <a:pt x="437058" y="562066"/>
                      </a:lnTo>
                      <a:lnTo>
                        <a:pt x="435602" y="559364"/>
                      </a:lnTo>
                      <a:lnTo>
                        <a:pt x="431030" y="556351"/>
                      </a:lnTo>
                      <a:lnTo>
                        <a:pt x="426978" y="554585"/>
                      </a:lnTo>
                      <a:lnTo>
                        <a:pt x="425212" y="551049"/>
                      </a:lnTo>
                      <a:lnTo>
                        <a:pt x="422302" y="546687"/>
                      </a:lnTo>
                      <a:lnTo>
                        <a:pt x="423549" y="543362"/>
                      </a:lnTo>
                      <a:lnTo>
                        <a:pt x="426458" y="543151"/>
                      </a:lnTo>
                      <a:lnTo>
                        <a:pt x="428017" y="546271"/>
                      </a:lnTo>
                      <a:lnTo>
                        <a:pt x="430617" y="549077"/>
                      </a:lnTo>
                      <a:lnTo>
                        <a:pt x="435086" y="549077"/>
                      </a:lnTo>
                      <a:lnTo>
                        <a:pt x="436018" y="552922"/>
                      </a:lnTo>
                      <a:lnTo>
                        <a:pt x="439447" y="554272"/>
                      </a:lnTo>
                      <a:lnTo>
                        <a:pt x="440904" y="552815"/>
                      </a:lnTo>
                      <a:lnTo>
                        <a:pt x="444333" y="559260"/>
                      </a:lnTo>
                      <a:lnTo>
                        <a:pt x="447762" y="560820"/>
                      </a:lnTo>
                      <a:lnTo>
                        <a:pt x="450568" y="565702"/>
                      </a:lnTo>
                      <a:lnTo>
                        <a:pt x="450358" y="570274"/>
                      </a:lnTo>
                      <a:lnTo>
                        <a:pt x="448179" y="572456"/>
                      </a:lnTo>
                      <a:lnTo>
                        <a:pt x="449945" y="575782"/>
                      </a:lnTo>
                      <a:lnTo>
                        <a:pt x="452231" y="577965"/>
                      </a:lnTo>
                      <a:lnTo>
                        <a:pt x="451917" y="586069"/>
                      </a:lnTo>
                      <a:lnTo>
                        <a:pt x="449631" y="588042"/>
                      </a:lnTo>
                      <a:lnTo>
                        <a:pt x="448695" y="578068"/>
                      </a:lnTo>
                      <a:lnTo>
                        <a:pt x="446305" y="574846"/>
                      </a:lnTo>
                      <a:lnTo>
                        <a:pt x="439344" y="575262"/>
                      </a:lnTo>
                      <a:lnTo>
                        <a:pt x="435709" y="575056"/>
                      </a:lnTo>
                      <a:lnTo>
                        <a:pt x="428640" y="571313"/>
                      </a:lnTo>
                      <a:lnTo>
                        <a:pt x="428121" y="573496"/>
                      </a:lnTo>
                      <a:lnTo>
                        <a:pt x="429264" y="576509"/>
                      </a:lnTo>
                      <a:lnTo>
                        <a:pt x="431446" y="580977"/>
                      </a:lnTo>
                      <a:lnTo>
                        <a:pt x="433006" y="584613"/>
                      </a:lnTo>
                      <a:lnTo>
                        <a:pt x="433732" y="589292"/>
                      </a:lnTo>
                      <a:lnTo>
                        <a:pt x="435709" y="593654"/>
                      </a:lnTo>
                      <a:lnTo>
                        <a:pt x="437058" y="596460"/>
                      </a:lnTo>
                      <a:lnTo>
                        <a:pt x="436122" y="599476"/>
                      </a:lnTo>
                      <a:lnTo>
                        <a:pt x="436018" y="620466"/>
                      </a:lnTo>
                      <a:lnTo>
                        <a:pt x="434979" y="628360"/>
                      </a:lnTo>
                      <a:lnTo>
                        <a:pt x="433629" y="636984"/>
                      </a:lnTo>
                      <a:lnTo>
                        <a:pt x="432276" y="644573"/>
                      </a:lnTo>
                      <a:lnTo>
                        <a:pt x="430514" y="649248"/>
                      </a:lnTo>
                      <a:lnTo>
                        <a:pt x="431343" y="656832"/>
                      </a:lnTo>
                      <a:lnTo>
                        <a:pt x="434149" y="662134"/>
                      </a:lnTo>
                      <a:lnTo>
                        <a:pt x="434669" y="668889"/>
                      </a:lnTo>
                      <a:lnTo>
                        <a:pt x="434566" y="676787"/>
                      </a:lnTo>
                      <a:lnTo>
                        <a:pt x="431550" y="680629"/>
                      </a:lnTo>
                      <a:lnTo>
                        <a:pt x="433939" y="684891"/>
                      </a:lnTo>
                      <a:lnTo>
                        <a:pt x="437475" y="688840"/>
                      </a:lnTo>
                      <a:lnTo>
                        <a:pt x="437475" y="696528"/>
                      </a:lnTo>
                      <a:lnTo>
                        <a:pt x="439344" y="701310"/>
                      </a:lnTo>
                      <a:lnTo>
                        <a:pt x="442047" y="704945"/>
                      </a:lnTo>
                      <a:lnTo>
                        <a:pt x="445476" y="708271"/>
                      </a:lnTo>
                      <a:lnTo>
                        <a:pt x="446202" y="711386"/>
                      </a:lnTo>
                      <a:lnTo>
                        <a:pt x="449008" y="712740"/>
                      </a:lnTo>
                      <a:lnTo>
                        <a:pt x="451088" y="710454"/>
                      </a:lnTo>
                      <a:lnTo>
                        <a:pt x="453163" y="712740"/>
                      </a:lnTo>
                      <a:lnTo>
                        <a:pt x="453060" y="718141"/>
                      </a:lnTo>
                      <a:lnTo>
                        <a:pt x="450877" y="716478"/>
                      </a:lnTo>
                      <a:lnTo>
                        <a:pt x="450671" y="721467"/>
                      </a:lnTo>
                      <a:lnTo>
                        <a:pt x="454203" y="724896"/>
                      </a:lnTo>
                      <a:lnTo>
                        <a:pt x="457216" y="725622"/>
                      </a:lnTo>
                      <a:lnTo>
                        <a:pt x="458049" y="728639"/>
                      </a:lnTo>
                      <a:lnTo>
                        <a:pt x="456283" y="731131"/>
                      </a:lnTo>
                      <a:lnTo>
                        <a:pt x="458255" y="734354"/>
                      </a:lnTo>
                      <a:lnTo>
                        <a:pt x="460958" y="737469"/>
                      </a:lnTo>
                      <a:lnTo>
                        <a:pt x="462827" y="740589"/>
                      </a:lnTo>
                      <a:lnTo>
                        <a:pt x="465947" y="742978"/>
                      </a:lnTo>
                      <a:lnTo>
                        <a:pt x="466673" y="746200"/>
                      </a:lnTo>
                      <a:lnTo>
                        <a:pt x="469165" y="748276"/>
                      </a:lnTo>
                      <a:lnTo>
                        <a:pt x="468439" y="753368"/>
                      </a:lnTo>
                      <a:lnTo>
                        <a:pt x="470725" y="755344"/>
                      </a:lnTo>
                      <a:lnTo>
                        <a:pt x="476027" y="755134"/>
                      </a:lnTo>
                      <a:lnTo>
                        <a:pt x="481115" y="757317"/>
                      </a:lnTo>
                      <a:lnTo>
                        <a:pt x="485275" y="760226"/>
                      </a:lnTo>
                      <a:lnTo>
                        <a:pt x="489640" y="760123"/>
                      </a:lnTo>
                      <a:lnTo>
                        <a:pt x="491406" y="763762"/>
                      </a:lnTo>
                      <a:lnTo>
                        <a:pt x="495871" y="765318"/>
                      </a:lnTo>
                      <a:lnTo>
                        <a:pt x="499717" y="769370"/>
                      </a:lnTo>
                      <a:lnTo>
                        <a:pt x="502420" y="774256"/>
                      </a:lnTo>
                      <a:lnTo>
                        <a:pt x="505432" y="784023"/>
                      </a:lnTo>
                      <a:lnTo>
                        <a:pt x="508448" y="785892"/>
                      </a:lnTo>
                      <a:lnTo>
                        <a:pt x="508964" y="788805"/>
                      </a:lnTo>
                      <a:lnTo>
                        <a:pt x="507928" y="790051"/>
                      </a:lnTo>
                      <a:lnTo>
                        <a:pt x="510317" y="793583"/>
                      </a:lnTo>
                      <a:lnTo>
                        <a:pt x="513020" y="797012"/>
                      </a:lnTo>
                      <a:lnTo>
                        <a:pt x="513953" y="802624"/>
                      </a:lnTo>
                      <a:lnTo>
                        <a:pt x="517072" y="804807"/>
                      </a:lnTo>
                      <a:lnTo>
                        <a:pt x="518215" y="810832"/>
                      </a:lnTo>
                      <a:lnTo>
                        <a:pt x="522577" y="813431"/>
                      </a:lnTo>
                      <a:lnTo>
                        <a:pt x="526216" y="815820"/>
                      </a:lnTo>
                      <a:lnTo>
                        <a:pt x="529852" y="820186"/>
                      </a:lnTo>
                      <a:lnTo>
                        <a:pt x="532971" y="823821"/>
                      </a:lnTo>
                      <a:lnTo>
                        <a:pt x="532971" y="834942"/>
                      </a:lnTo>
                      <a:lnTo>
                        <a:pt x="529748" y="834108"/>
                      </a:lnTo>
                      <a:lnTo>
                        <a:pt x="524656" y="833072"/>
                      </a:lnTo>
                      <a:lnTo>
                        <a:pt x="527879" y="835771"/>
                      </a:lnTo>
                      <a:lnTo>
                        <a:pt x="529955" y="839200"/>
                      </a:lnTo>
                      <a:lnTo>
                        <a:pt x="535567" y="842006"/>
                      </a:lnTo>
                      <a:lnTo>
                        <a:pt x="540658" y="843669"/>
                      </a:lnTo>
                      <a:lnTo>
                        <a:pt x="543778" y="846372"/>
                      </a:lnTo>
                      <a:lnTo>
                        <a:pt x="549076" y="849281"/>
                      </a:lnTo>
                      <a:lnTo>
                        <a:pt x="552922" y="853543"/>
                      </a:lnTo>
                      <a:lnTo>
                        <a:pt x="553025" y="865386"/>
                      </a:lnTo>
                      <a:lnTo>
                        <a:pt x="556557" y="868712"/>
                      </a:lnTo>
                      <a:lnTo>
                        <a:pt x="561129" y="871831"/>
                      </a:lnTo>
                      <a:lnTo>
                        <a:pt x="564975" y="874740"/>
                      </a:lnTo>
                      <a:lnTo>
                        <a:pt x="569341" y="878689"/>
                      </a:lnTo>
                      <a:lnTo>
                        <a:pt x="572662" y="881388"/>
                      </a:lnTo>
                      <a:lnTo>
                        <a:pt x="572662" y="884611"/>
                      </a:lnTo>
                      <a:lnTo>
                        <a:pt x="574536" y="886067"/>
                      </a:lnTo>
                      <a:lnTo>
                        <a:pt x="578588" y="883158"/>
                      </a:lnTo>
                      <a:lnTo>
                        <a:pt x="577651" y="879935"/>
                      </a:lnTo>
                      <a:lnTo>
                        <a:pt x="575159" y="876193"/>
                      </a:lnTo>
                      <a:lnTo>
                        <a:pt x="571627" y="872141"/>
                      </a:lnTo>
                      <a:lnTo>
                        <a:pt x="569027" y="873387"/>
                      </a:lnTo>
                      <a:lnTo>
                        <a:pt x="566015" y="869752"/>
                      </a:lnTo>
                      <a:lnTo>
                        <a:pt x="565078" y="863100"/>
                      </a:lnTo>
                      <a:lnTo>
                        <a:pt x="561129" y="856659"/>
                      </a:lnTo>
                      <a:lnTo>
                        <a:pt x="558946" y="852813"/>
                      </a:lnTo>
                      <a:lnTo>
                        <a:pt x="558637" y="847824"/>
                      </a:lnTo>
                      <a:lnTo>
                        <a:pt x="556660" y="845022"/>
                      </a:lnTo>
                      <a:lnTo>
                        <a:pt x="553545" y="842732"/>
                      </a:lnTo>
                      <a:lnTo>
                        <a:pt x="551259" y="838474"/>
                      </a:lnTo>
                      <a:lnTo>
                        <a:pt x="545961" y="834005"/>
                      </a:lnTo>
                      <a:lnTo>
                        <a:pt x="544814" y="826833"/>
                      </a:lnTo>
                      <a:lnTo>
                        <a:pt x="541178" y="824552"/>
                      </a:lnTo>
                      <a:lnTo>
                        <a:pt x="540972" y="821952"/>
                      </a:lnTo>
                      <a:lnTo>
                        <a:pt x="537229" y="818420"/>
                      </a:lnTo>
                      <a:lnTo>
                        <a:pt x="536920" y="816340"/>
                      </a:lnTo>
                      <a:lnTo>
                        <a:pt x="533800" y="812911"/>
                      </a:lnTo>
                      <a:lnTo>
                        <a:pt x="529125" y="808545"/>
                      </a:lnTo>
                      <a:lnTo>
                        <a:pt x="527046" y="806053"/>
                      </a:lnTo>
                      <a:lnTo>
                        <a:pt x="526423" y="797429"/>
                      </a:lnTo>
                      <a:lnTo>
                        <a:pt x="524240" y="793583"/>
                      </a:lnTo>
                      <a:lnTo>
                        <a:pt x="525383" y="789114"/>
                      </a:lnTo>
                      <a:lnTo>
                        <a:pt x="527566" y="786829"/>
                      </a:lnTo>
                      <a:lnTo>
                        <a:pt x="531725" y="789325"/>
                      </a:lnTo>
                      <a:lnTo>
                        <a:pt x="534011" y="788908"/>
                      </a:lnTo>
                      <a:lnTo>
                        <a:pt x="537126" y="789531"/>
                      </a:lnTo>
                      <a:lnTo>
                        <a:pt x="540555" y="792754"/>
                      </a:lnTo>
                      <a:lnTo>
                        <a:pt x="543778" y="793583"/>
                      </a:lnTo>
                      <a:lnTo>
                        <a:pt x="543568" y="798572"/>
                      </a:lnTo>
                      <a:lnTo>
                        <a:pt x="545441" y="803041"/>
                      </a:lnTo>
                      <a:lnTo>
                        <a:pt x="548036" y="808442"/>
                      </a:lnTo>
                      <a:lnTo>
                        <a:pt x="551882" y="818317"/>
                      </a:lnTo>
                      <a:lnTo>
                        <a:pt x="558220" y="826107"/>
                      </a:lnTo>
                      <a:lnTo>
                        <a:pt x="564455" y="831513"/>
                      </a:lnTo>
                      <a:lnTo>
                        <a:pt x="567261" y="830890"/>
                      </a:lnTo>
                      <a:lnTo>
                        <a:pt x="568090" y="836394"/>
                      </a:lnTo>
                      <a:lnTo>
                        <a:pt x="571004" y="839930"/>
                      </a:lnTo>
                      <a:lnTo>
                        <a:pt x="574433" y="840034"/>
                      </a:lnTo>
                      <a:lnTo>
                        <a:pt x="577028" y="845022"/>
                      </a:lnTo>
                      <a:lnTo>
                        <a:pt x="580040" y="845229"/>
                      </a:lnTo>
                      <a:lnTo>
                        <a:pt x="580667" y="852813"/>
                      </a:lnTo>
                      <a:lnTo>
                        <a:pt x="579731" y="853750"/>
                      </a:lnTo>
                      <a:lnTo>
                        <a:pt x="581810" y="856242"/>
                      </a:lnTo>
                      <a:lnTo>
                        <a:pt x="585239" y="857595"/>
                      </a:lnTo>
                      <a:lnTo>
                        <a:pt x="588149" y="859151"/>
                      </a:lnTo>
                      <a:lnTo>
                        <a:pt x="592304" y="862687"/>
                      </a:lnTo>
                      <a:lnTo>
                        <a:pt x="594173" y="865386"/>
                      </a:lnTo>
                      <a:lnTo>
                        <a:pt x="594800" y="867882"/>
                      </a:lnTo>
                      <a:lnTo>
                        <a:pt x="599785" y="871934"/>
                      </a:lnTo>
                      <a:lnTo>
                        <a:pt x="602797" y="874014"/>
                      </a:lnTo>
                      <a:lnTo>
                        <a:pt x="609036" y="881182"/>
                      </a:lnTo>
                      <a:lnTo>
                        <a:pt x="614957" y="889183"/>
                      </a:lnTo>
                      <a:lnTo>
                        <a:pt x="617037" y="894794"/>
                      </a:lnTo>
                      <a:lnTo>
                        <a:pt x="619010" y="900303"/>
                      </a:lnTo>
                      <a:lnTo>
                        <a:pt x="621192" y="902069"/>
                      </a:lnTo>
                      <a:lnTo>
                        <a:pt x="620466" y="905395"/>
                      </a:lnTo>
                      <a:lnTo>
                        <a:pt x="619113" y="908614"/>
                      </a:lnTo>
                      <a:lnTo>
                        <a:pt x="619113" y="910173"/>
                      </a:lnTo>
                      <a:lnTo>
                        <a:pt x="619736" y="912562"/>
                      </a:lnTo>
                      <a:lnTo>
                        <a:pt x="617763" y="913813"/>
                      </a:lnTo>
                      <a:lnTo>
                        <a:pt x="618593" y="917968"/>
                      </a:lnTo>
                      <a:lnTo>
                        <a:pt x="622022" y="921083"/>
                      </a:lnTo>
                      <a:lnTo>
                        <a:pt x="626594" y="925139"/>
                      </a:lnTo>
                      <a:lnTo>
                        <a:pt x="631166" y="927318"/>
                      </a:lnTo>
                      <a:lnTo>
                        <a:pt x="636258" y="930958"/>
                      </a:lnTo>
                      <a:lnTo>
                        <a:pt x="639794" y="935113"/>
                      </a:lnTo>
                      <a:lnTo>
                        <a:pt x="644886" y="936879"/>
                      </a:lnTo>
                      <a:lnTo>
                        <a:pt x="650910" y="938232"/>
                      </a:lnTo>
                      <a:lnTo>
                        <a:pt x="656316" y="940102"/>
                      </a:lnTo>
                      <a:lnTo>
                        <a:pt x="660471" y="943840"/>
                      </a:lnTo>
                      <a:lnTo>
                        <a:pt x="667020" y="947376"/>
                      </a:lnTo>
                      <a:lnTo>
                        <a:pt x="672734" y="949039"/>
                      </a:lnTo>
                      <a:lnTo>
                        <a:pt x="675953" y="951115"/>
                      </a:lnTo>
                      <a:lnTo>
                        <a:pt x="682605" y="952468"/>
                      </a:lnTo>
                      <a:lnTo>
                        <a:pt x="686863" y="954754"/>
                      </a:lnTo>
                      <a:lnTo>
                        <a:pt x="693828" y="957870"/>
                      </a:lnTo>
                      <a:lnTo>
                        <a:pt x="696527" y="959429"/>
                      </a:lnTo>
                      <a:lnTo>
                        <a:pt x="702246" y="959739"/>
                      </a:lnTo>
                      <a:lnTo>
                        <a:pt x="704115" y="961819"/>
                      </a:lnTo>
                      <a:lnTo>
                        <a:pt x="711283" y="961299"/>
                      </a:lnTo>
                      <a:lnTo>
                        <a:pt x="715855" y="959219"/>
                      </a:lnTo>
                      <a:lnTo>
                        <a:pt x="722090" y="954961"/>
                      </a:lnTo>
                      <a:lnTo>
                        <a:pt x="728015" y="956520"/>
                      </a:lnTo>
                      <a:lnTo>
                        <a:pt x="735913" y="958596"/>
                      </a:lnTo>
                      <a:lnTo>
                        <a:pt x="741108" y="964625"/>
                      </a:lnTo>
                      <a:lnTo>
                        <a:pt x="746617" y="970546"/>
                      </a:lnTo>
                      <a:lnTo>
                        <a:pt x="751709" y="975225"/>
                      </a:lnTo>
                      <a:lnTo>
                        <a:pt x="756384" y="978757"/>
                      </a:lnTo>
                      <a:lnTo>
                        <a:pt x="763242" y="978964"/>
                      </a:lnTo>
                      <a:lnTo>
                        <a:pt x="767711" y="980730"/>
                      </a:lnTo>
                      <a:lnTo>
                        <a:pt x="773319" y="982393"/>
                      </a:lnTo>
                      <a:lnTo>
                        <a:pt x="777164" y="984369"/>
                      </a:lnTo>
                      <a:lnTo>
                        <a:pt x="782256" y="985929"/>
                      </a:lnTo>
                      <a:lnTo>
                        <a:pt x="787662" y="986548"/>
                      </a:lnTo>
                      <a:lnTo>
                        <a:pt x="790987" y="985929"/>
                      </a:lnTo>
                      <a:lnTo>
                        <a:pt x="794206" y="985302"/>
                      </a:lnTo>
                      <a:lnTo>
                        <a:pt x="797532" y="988004"/>
                      </a:lnTo>
                      <a:lnTo>
                        <a:pt x="798365" y="989667"/>
                      </a:lnTo>
                      <a:lnTo>
                        <a:pt x="796286" y="991640"/>
                      </a:lnTo>
                      <a:lnTo>
                        <a:pt x="802104" y="995696"/>
                      </a:lnTo>
                      <a:lnTo>
                        <a:pt x="804600" y="1000165"/>
                      </a:lnTo>
                      <a:lnTo>
                        <a:pt x="808756" y="1004217"/>
                      </a:lnTo>
                      <a:lnTo>
                        <a:pt x="811978" y="1006915"/>
                      </a:lnTo>
                      <a:lnTo>
                        <a:pt x="814677" y="1010761"/>
                      </a:lnTo>
                      <a:lnTo>
                        <a:pt x="814157" y="1015544"/>
                      </a:lnTo>
                      <a:lnTo>
                        <a:pt x="812808" y="1017203"/>
                      </a:lnTo>
                      <a:lnTo>
                        <a:pt x="815407" y="1020528"/>
                      </a:lnTo>
                      <a:lnTo>
                        <a:pt x="819146" y="1021259"/>
                      </a:lnTo>
                      <a:lnTo>
                        <a:pt x="821015" y="1018659"/>
                      </a:lnTo>
                      <a:lnTo>
                        <a:pt x="824758" y="1020636"/>
                      </a:lnTo>
                      <a:lnTo>
                        <a:pt x="827250" y="1024584"/>
                      </a:lnTo>
                      <a:lnTo>
                        <a:pt x="830369" y="1026557"/>
                      </a:lnTo>
                      <a:lnTo>
                        <a:pt x="834628" y="1029049"/>
                      </a:lnTo>
                      <a:lnTo>
                        <a:pt x="835148" y="1034975"/>
                      </a:lnTo>
                      <a:lnTo>
                        <a:pt x="838370" y="1033518"/>
                      </a:lnTo>
                      <a:lnTo>
                        <a:pt x="841696" y="1036741"/>
                      </a:lnTo>
                      <a:lnTo>
                        <a:pt x="846788" y="1037050"/>
                      </a:lnTo>
                      <a:lnTo>
                        <a:pt x="851046" y="1037884"/>
                      </a:lnTo>
                      <a:lnTo>
                        <a:pt x="855309" y="1039547"/>
                      </a:lnTo>
                      <a:lnTo>
                        <a:pt x="857178" y="1042976"/>
                      </a:lnTo>
                      <a:lnTo>
                        <a:pt x="859778" y="1041936"/>
                      </a:lnTo>
                      <a:lnTo>
                        <a:pt x="863830" y="1048274"/>
                      </a:lnTo>
                      <a:lnTo>
                        <a:pt x="869648" y="1045158"/>
                      </a:lnTo>
                      <a:lnTo>
                        <a:pt x="867882" y="1041729"/>
                      </a:lnTo>
                      <a:lnTo>
                        <a:pt x="864870" y="1038090"/>
                      </a:lnTo>
                      <a:lnTo>
                        <a:pt x="868299" y="1036010"/>
                      </a:lnTo>
                      <a:lnTo>
                        <a:pt x="872037" y="1033935"/>
                      </a:lnTo>
                      <a:lnTo>
                        <a:pt x="873494" y="1030922"/>
                      </a:lnTo>
                      <a:lnTo>
                        <a:pt x="876609" y="1029986"/>
                      </a:lnTo>
                      <a:lnTo>
                        <a:pt x="880975" y="1030299"/>
                      </a:lnTo>
                      <a:lnTo>
                        <a:pt x="883781" y="1032375"/>
                      </a:lnTo>
                      <a:lnTo>
                        <a:pt x="886067" y="1034975"/>
                      </a:lnTo>
                      <a:lnTo>
                        <a:pt x="888976" y="1036427"/>
                      </a:lnTo>
                      <a:lnTo>
                        <a:pt x="887416" y="1041209"/>
                      </a:lnTo>
                      <a:lnTo>
                        <a:pt x="889393" y="1044948"/>
                      </a:lnTo>
                      <a:close/>
                    </a:path>
                  </a:pathLst>
                </a:custGeom>
                <a:grpFill/>
                <a:ln w="39624" cap="flat">
                  <a:noFill/>
                  <a:prstDash val="solid"/>
                  <a:miter/>
                </a:ln>
              </p:spPr>
              <p:txBody>
                <a:bodyPr rtlCol="0" anchor="ctr"/>
                <a:lstStyle/>
                <a:p>
                  <a:endParaRPr lang="en-US"/>
                </a:p>
              </p:txBody>
            </p:sp>
            <p:sp>
              <p:nvSpPr>
                <p:cNvPr id="302" name="Freeform: Shape 144">
                  <a:extLst>
                    <a:ext uri="{FF2B5EF4-FFF2-40B4-BE49-F238E27FC236}">
                      <a16:creationId xmlns:a16="http://schemas.microsoft.com/office/drawing/2014/main" id="{16B4B512-90DD-4E89-9AEA-01EE02CCFFC6}"/>
                    </a:ext>
                  </a:extLst>
                </p:cNvPr>
                <p:cNvSpPr/>
                <p:nvPr/>
              </p:nvSpPr>
              <p:spPr>
                <a:xfrm>
                  <a:off x="7908206" y="4978521"/>
                  <a:ext cx="99337" cy="34917"/>
                </a:xfrm>
                <a:custGeom>
                  <a:avLst/>
                  <a:gdLst>
                    <a:gd name="connsiteX0" fmla="*/ 0 w 99337"/>
                    <a:gd name="connsiteY0" fmla="*/ 9977 h 34917"/>
                    <a:gd name="connsiteX1" fmla="*/ 1452 w 99337"/>
                    <a:gd name="connsiteY1" fmla="*/ 6441 h 34917"/>
                    <a:gd name="connsiteX2" fmla="*/ 8934 w 99337"/>
                    <a:gd name="connsiteY2" fmla="*/ 2286 h 34917"/>
                    <a:gd name="connsiteX3" fmla="*/ 16415 w 99337"/>
                    <a:gd name="connsiteY3" fmla="*/ 1246 h 34917"/>
                    <a:gd name="connsiteX4" fmla="*/ 21717 w 99337"/>
                    <a:gd name="connsiteY4" fmla="*/ 0 h 34917"/>
                    <a:gd name="connsiteX5" fmla="*/ 30444 w 99337"/>
                    <a:gd name="connsiteY5" fmla="*/ 937 h 34917"/>
                    <a:gd name="connsiteX6" fmla="*/ 36993 w 99337"/>
                    <a:gd name="connsiteY6" fmla="*/ 0 h 34917"/>
                    <a:gd name="connsiteX7" fmla="*/ 43017 w 99337"/>
                    <a:gd name="connsiteY7" fmla="*/ 3223 h 34917"/>
                    <a:gd name="connsiteX8" fmla="*/ 50189 w 99337"/>
                    <a:gd name="connsiteY8" fmla="*/ 7898 h 34917"/>
                    <a:gd name="connsiteX9" fmla="*/ 57463 w 99337"/>
                    <a:gd name="connsiteY9" fmla="*/ 8207 h 34917"/>
                    <a:gd name="connsiteX10" fmla="*/ 61825 w 99337"/>
                    <a:gd name="connsiteY10" fmla="*/ 11950 h 34917"/>
                    <a:gd name="connsiteX11" fmla="*/ 64218 w 99337"/>
                    <a:gd name="connsiteY11" fmla="*/ 10807 h 34917"/>
                    <a:gd name="connsiteX12" fmla="*/ 68270 w 99337"/>
                    <a:gd name="connsiteY12" fmla="*/ 13819 h 34917"/>
                    <a:gd name="connsiteX13" fmla="*/ 70763 w 99337"/>
                    <a:gd name="connsiteY13" fmla="*/ 17145 h 34917"/>
                    <a:gd name="connsiteX14" fmla="*/ 74815 w 99337"/>
                    <a:gd name="connsiteY14" fmla="*/ 19641 h 34917"/>
                    <a:gd name="connsiteX15" fmla="*/ 78867 w 99337"/>
                    <a:gd name="connsiteY15" fmla="*/ 20574 h 34917"/>
                    <a:gd name="connsiteX16" fmla="*/ 82506 w 99337"/>
                    <a:gd name="connsiteY16" fmla="*/ 22654 h 34917"/>
                    <a:gd name="connsiteX17" fmla="*/ 85935 w 99337"/>
                    <a:gd name="connsiteY17" fmla="*/ 23380 h 34917"/>
                    <a:gd name="connsiteX18" fmla="*/ 87182 w 99337"/>
                    <a:gd name="connsiteY18" fmla="*/ 26083 h 34917"/>
                    <a:gd name="connsiteX19" fmla="*/ 91960 w 99337"/>
                    <a:gd name="connsiteY19" fmla="*/ 26706 h 34917"/>
                    <a:gd name="connsiteX20" fmla="*/ 95702 w 99337"/>
                    <a:gd name="connsiteY20" fmla="*/ 28055 h 34917"/>
                    <a:gd name="connsiteX21" fmla="*/ 99338 w 99337"/>
                    <a:gd name="connsiteY21" fmla="*/ 31278 h 34917"/>
                    <a:gd name="connsiteX22" fmla="*/ 96222 w 99337"/>
                    <a:gd name="connsiteY22" fmla="*/ 32627 h 34917"/>
                    <a:gd name="connsiteX23" fmla="*/ 92170 w 99337"/>
                    <a:gd name="connsiteY23" fmla="*/ 33770 h 34917"/>
                    <a:gd name="connsiteX24" fmla="*/ 84792 w 99337"/>
                    <a:gd name="connsiteY24" fmla="*/ 33770 h 34917"/>
                    <a:gd name="connsiteX25" fmla="*/ 80010 w 99337"/>
                    <a:gd name="connsiteY25" fmla="*/ 33254 h 34917"/>
                    <a:gd name="connsiteX26" fmla="*/ 75541 w 99337"/>
                    <a:gd name="connsiteY26" fmla="*/ 33770 h 34917"/>
                    <a:gd name="connsiteX27" fmla="*/ 71803 w 99337"/>
                    <a:gd name="connsiteY27" fmla="*/ 34917 h 34917"/>
                    <a:gd name="connsiteX28" fmla="*/ 67024 w 99337"/>
                    <a:gd name="connsiteY28" fmla="*/ 34084 h 34917"/>
                    <a:gd name="connsiteX29" fmla="*/ 68060 w 99337"/>
                    <a:gd name="connsiteY29" fmla="*/ 32111 h 34917"/>
                    <a:gd name="connsiteX30" fmla="*/ 71386 w 99337"/>
                    <a:gd name="connsiteY30" fmla="*/ 28992 h 34917"/>
                    <a:gd name="connsiteX31" fmla="*/ 70556 w 99337"/>
                    <a:gd name="connsiteY31" fmla="*/ 26916 h 34917"/>
                    <a:gd name="connsiteX32" fmla="*/ 67643 w 99337"/>
                    <a:gd name="connsiteY32" fmla="*/ 25666 h 34917"/>
                    <a:gd name="connsiteX33" fmla="*/ 61825 w 99337"/>
                    <a:gd name="connsiteY33" fmla="*/ 25253 h 34917"/>
                    <a:gd name="connsiteX34" fmla="*/ 58607 w 99337"/>
                    <a:gd name="connsiteY34" fmla="*/ 21197 h 34917"/>
                    <a:gd name="connsiteX35" fmla="*/ 56733 w 99337"/>
                    <a:gd name="connsiteY35" fmla="*/ 16732 h 34917"/>
                    <a:gd name="connsiteX36" fmla="*/ 52995 w 99337"/>
                    <a:gd name="connsiteY36" fmla="*/ 15899 h 34917"/>
                    <a:gd name="connsiteX37" fmla="*/ 48212 w 99337"/>
                    <a:gd name="connsiteY37" fmla="*/ 16105 h 34917"/>
                    <a:gd name="connsiteX38" fmla="*/ 44160 w 99337"/>
                    <a:gd name="connsiteY38" fmla="*/ 14236 h 34917"/>
                    <a:gd name="connsiteX39" fmla="*/ 40005 w 99337"/>
                    <a:gd name="connsiteY39" fmla="*/ 12887 h 34917"/>
                    <a:gd name="connsiteX40" fmla="*/ 34913 w 99337"/>
                    <a:gd name="connsiteY40" fmla="*/ 10910 h 34917"/>
                    <a:gd name="connsiteX41" fmla="*/ 31278 w 99337"/>
                    <a:gd name="connsiteY41" fmla="*/ 9767 h 34917"/>
                    <a:gd name="connsiteX42" fmla="*/ 27742 w 99337"/>
                    <a:gd name="connsiteY42" fmla="*/ 10704 h 34917"/>
                    <a:gd name="connsiteX43" fmla="*/ 23689 w 99337"/>
                    <a:gd name="connsiteY43" fmla="*/ 8521 h 34917"/>
                    <a:gd name="connsiteX44" fmla="*/ 25559 w 99337"/>
                    <a:gd name="connsiteY44" fmla="*/ 7171 h 34917"/>
                    <a:gd name="connsiteX45" fmla="*/ 25975 w 99337"/>
                    <a:gd name="connsiteY45" fmla="*/ 4989 h 34917"/>
                    <a:gd name="connsiteX46" fmla="*/ 24420 w 99337"/>
                    <a:gd name="connsiteY46" fmla="*/ 4262 h 34917"/>
                    <a:gd name="connsiteX47" fmla="*/ 18391 w 99337"/>
                    <a:gd name="connsiteY47" fmla="*/ 4052 h 34917"/>
                    <a:gd name="connsiteX48" fmla="*/ 14339 w 99337"/>
                    <a:gd name="connsiteY48" fmla="*/ 4782 h 34917"/>
                    <a:gd name="connsiteX49" fmla="*/ 10493 w 99337"/>
                    <a:gd name="connsiteY49" fmla="*/ 8001 h 34917"/>
                    <a:gd name="connsiteX50" fmla="*/ 7481 w 99337"/>
                    <a:gd name="connsiteY50" fmla="*/ 9041 h 34917"/>
                    <a:gd name="connsiteX51" fmla="*/ 4465 w 99337"/>
                    <a:gd name="connsiteY51" fmla="*/ 9354 h 34917"/>
                    <a:gd name="connsiteX52" fmla="*/ 2286 w 99337"/>
                    <a:gd name="connsiteY52" fmla="*/ 11847 h 34917"/>
                    <a:gd name="connsiteX53" fmla="*/ 623 w 99337"/>
                    <a:gd name="connsiteY53" fmla="*/ 11636 h 34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9337" h="34917">
                      <a:moveTo>
                        <a:pt x="0" y="9977"/>
                      </a:moveTo>
                      <a:lnTo>
                        <a:pt x="1452" y="6441"/>
                      </a:lnTo>
                      <a:lnTo>
                        <a:pt x="8934" y="2286"/>
                      </a:lnTo>
                      <a:lnTo>
                        <a:pt x="16415" y="1246"/>
                      </a:lnTo>
                      <a:lnTo>
                        <a:pt x="21717" y="0"/>
                      </a:lnTo>
                      <a:lnTo>
                        <a:pt x="30444" y="937"/>
                      </a:lnTo>
                      <a:lnTo>
                        <a:pt x="36993" y="0"/>
                      </a:lnTo>
                      <a:lnTo>
                        <a:pt x="43017" y="3223"/>
                      </a:lnTo>
                      <a:lnTo>
                        <a:pt x="50189" y="7898"/>
                      </a:lnTo>
                      <a:lnTo>
                        <a:pt x="57463" y="8207"/>
                      </a:lnTo>
                      <a:lnTo>
                        <a:pt x="61825" y="11950"/>
                      </a:lnTo>
                      <a:lnTo>
                        <a:pt x="64218" y="10807"/>
                      </a:lnTo>
                      <a:lnTo>
                        <a:pt x="68270" y="13819"/>
                      </a:lnTo>
                      <a:lnTo>
                        <a:pt x="70763" y="17145"/>
                      </a:lnTo>
                      <a:lnTo>
                        <a:pt x="74815" y="19641"/>
                      </a:lnTo>
                      <a:lnTo>
                        <a:pt x="78867" y="20574"/>
                      </a:lnTo>
                      <a:lnTo>
                        <a:pt x="82506" y="22654"/>
                      </a:lnTo>
                      <a:lnTo>
                        <a:pt x="85935" y="23380"/>
                      </a:lnTo>
                      <a:lnTo>
                        <a:pt x="87182" y="26083"/>
                      </a:lnTo>
                      <a:lnTo>
                        <a:pt x="91960" y="26706"/>
                      </a:lnTo>
                      <a:lnTo>
                        <a:pt x="95702" y="28055"/>
                      </a:lnTo>
                      <a:lnTo>
                        <a:pt x="99338" y="31278"/>
                      </a:lnTo>
                      <a:lnTo>
                        <a:pt x="96222" y="32627"/>
                      </a:lnTo>
                      <a:lnTo>
                        <a:pt x="92170" y="33770"/>
                      </a:lnTo>
                      <a:lnTo>
                        <a:pt x="84792" y="33770"/>
                      </a:lnTo>
                      <a:lnTo>
                        <a:pt x="80010" y="33254"/>
                      </a:lnTo>
                      <a:lnTo>
                        <a:pt x="75541" y="33770"/>
                      </a:lnTo>
                      <a:lnTo>
                        <a:pt x="71803" y="34917"/>
                      </a:lnTo>
                      <a:lnTo>
                        <a:pt x="67024" y="34084"/>
                      </a:lnTo>
                      <a:lnTo>
                        <a:pt x="68060" y="32111"/>
                      </a:lnTo>
                      <a:lnTo>
                        <a:pt x="71386" y="28992"/>
                      </a:lnTo>
                      <a:lnTo>
                        <a:pt x="70556" y="26916"/>
                      </a:lnTo>
                      <a:lnTo>
                        <a:pt x="67643" y="25666"/>
                      </a:lnTo>
                      <a:lnTo>
                        <a:pt x="61825" y="25253"/>
                      </a:lnTo>
                      <a:lnTo>
                        <a:pt x="58607" y="21197"/>
                      </a:lnTo>
                      <a:lnTo>
                        <a:pt x="56733" y="16732"/>
                      </a:lnTo>
                      <a:lnTo>
                        <a:pt x="52995" y="15899"/>
                      </a:lnTo>
                      <a:lnTo>
                        <a:pt x="48212" y="16105"/>
                      </a:lnTo>
                      <a:lnTo>
                        <a:pt x="44160" y="14236"/>
                      </a:lnTo>
                      <a:lnTo>
                        <a:pt x="40005" y="12887"/>
                      </a:lnTo>
                      <a:lnTo>
                        <a:pt x="34913" y="10910"/>
                      </a:lnTo>
                      <a:lnTo>
                        <a:pt x="31278" y="9767"/>
                      </a:lnTo>
                      <a:lnTo>
                        <a:pt x="27742" y="10704"/>
                      </a:lnTo>
                      <a:lnTo>
                        <a:pt x="23689" y="8521"/>
                      </a:lnTo>
                      <a:lnTo>
                        <a:pt x="25559" y="7171"/>
                      </a:lnTo>
                      <a:lnTo>
                        <a:pt x="25975" y="4989"/>
                      </a:lnTo>
                      <a:lnTo>
                        <a:pt x="24420" y="4262"/>
                      </a:lnTo>
                      <a:lnTo>
                        <a:pt x="18391" y="4052"/>
                      </a:lnTo>
                      <a:lnTo>
                        <a:pt x="14339" y="4782"/>
                      </a:lnTo>
                      <a:lnTo>
                        <a:pt x="10493" y="8001"/>
                      </a:lnTo>
                      <a:lnTo>
                        <a:pt x="7481" y="9041"/>
                      </a:lnTo>
                      <a:lnTo>
                        <a:pt x="4465" y="9354"/>
                      </a:lnTo>
                      <a:lnTo>
                        <a:pt x="2286" y="11847"/>
                      </a:lnTo>
                      <a:lnTo>
                        <a:pt x="623" y="11636"/>
                      </a:lnTo>
                      <a:close/>
                    </a:path>
                  </a:pathLst>
                </a:custGeom>
                <a:grpFill/>
                <a:ln w="39624" cap="flat">
                  <a:noFill/>
                  <a:prstDash val="solid"/>
                  <a:miter/>
                </a:ln>
              </p:spPr>
              <p:txBody>
                <a:bodyPr rtlCol="0" anchor="ctr"/>
                <a:lstStyle/>
                <a:p>
                  <a:endParaRPr lang="en-US"/>
                </a:p>
              </p:txBody>
            </p:sp>
            <p:sp>
              <p:nvSpPr>
                <p:cNvPr id="303" name="Freeform: Shape 145">
                  <a:extLst>
                    <a:ext uri="{FF2B5EF4-FFF2-40B4-BE49-F238E27FC236}">
                      <a16:creationId xmlns:a16="http://schemas.microsoft.com/office/drawing/2014/main" id="{740BC716-1E45-4C07-A798-6B6790B9F76F}"/>
                    </a:ext>
                  </a:extLst>
                </p:cNvPr>
                <p:cNvSpPr/>
                <p:nvPr/>
              </p:nvSpPr>
              <p:spPr>
                <a:xfrm>
                  <a:off x="7939166" y="5092500"/>
                  <a:ext cx="458370" cy="755368"/>
                </a:xfrm>
                <a:custGeom>
                  <a:avLst/>
                  <a:gdLst>
                    <a:gd name="connsiteX0" fmla="*/ 32770 w 458370"/>
                    <a:gd name="connsiteY0" fmla="*/ 49371 h 755368"/>
                    <a:gd name="connsiteX1" fmla="*/ 39560 w 458370"/>
                    <a:gd name="connsiteY1" fmla="*/ 41061 h 755368"/>
                    <a:gd name="connsiteX2" fmla="*/ 38036 w 458370"/>
                    <a:gd name="connsiteY2" fmla="*/ 36072 h 755368"/>
                    <a:gd name="connsiteX3" fmla="*/ 40838 w 458370"/>
                    <a:gd name="connsiteY3" fmla="*/ 40842 h 755368"/>
                    <a:gd name="connsiteX4" fmla="*/ 42124 w 458370"/>
                    <a:gd name="connsiteY4" fmla="*/ 44129 h 755368"/>
                    <a:gd name="connsiteX5" fmla="*/ 44263 w 458370"/>
                    <a:gd name="connsiteY5" fmla="*/ 44129 h 755368"/>
                    <a:gd name="connsiteX6" fmla="*/ 43549 w 458370"/>
                    <a:gd name="connsiteY6" fmla="*/ 38699 h 755368"/>
                    <a:gd name="connsiteX7" fmla="*/ 48121 w 458370"/>
                    <a:gd name="connsiteY7" fmla="*/ 34417 h 755368"/>
                    <a:gd name="connsiteX8" fmla="*/ 51260 w 458370"/>
                    <a:gd name="connsiteY8" fmla="*/ 30416 h 755368"/>
                    <a:gd name="connsiteX9" fmla="*/ 55832 w 458370"/>
                    <a:gd name="connsiteY9" fmla="*/ 27988 h 755368"/>
                    <a:gd name="connsiteX10" fmla="*/ 55832 w 458370"/>
                    <a:gd name="connsiteY10" fmla="*/ 23277 h 755368"/>
                    <a:gd name="connsiteX11" fmla="*/ 57118 w 458370"/>
                    <a:gd name="connsiteY11" fmla="*/ 16994 h 755368"/>
                    <a:gd name="connsiteX12" fmla="*/ 62829 w 458370"/>
                    <a:gd name="connsiteY12" fmla="*/ 13565 h 755368"/>
                    <a:gd name="connsiteX13" fmla="*/ 67401 w 458370"/>
                    <a:gd name="connsiteY13" fmla="*/ 13565 h 755368"/>
                    <a:gd name="connsiteX14" fmla="*/ 69826 w 458370"/>
                    <a:gd name="connsiteY14" fmla="*/ 12565 h 755368"/>
                    <a:gd name="connsiteX15" fmla="*/ 69826 w 458370"/>
                    <a:gd name="connsiteY15" fmla="*/ 10993 h 755368"/>
                    <a:gd name="connsiteX16" fmla="*/ 74541 w 458370"/>
                    <a:gd name="connsiteY16" fmla="*/ 10993 h 755368"/>
                    <a:gd name="connsiteX17" fmla="*/ 80395 w 458370"/>
                    <a:gd name="connsiteY17" fmla="*/ 10140 h 755368"/>
                    <a:gd name="connsiteX18" fmla="*/ 85253 w 458370"/>
                    <a:gd name="connsiteY18" fmla="*/ 6997 h 755368"/>
                    <a:gd name="connsiteX19" fmla="*/ 89249 w 458370"/>
                    <a:gd name="connsiteY19" fmla="*/ 4282 h 755368"/>
                    <a:gd name="connsiteX20" fmla="*/ 89249 w 458370"/>
                    <a:gd name="connsiteY20" fmla="*/ 853 h 755368"/>
                    <a:gd name="connsiteX21" fmla="*/ 94250 w 458370"/>
                    <a:gd name="connsiteY21" fmla="*/ 0 h 755368"/>
                    <a:gd name="connsiteX22" fmla="*/ 97250 w 458370"/>
                    <a:gd name="connsiteY22" fmla="*/ 1139 h 755368"/>
                    <a:gd name="connsiteX23" fmla="*/ 98961 w 458370"/>
                    <a:gd name="connsiteY23" fmla="*/ 3854 h 755368"/>
                    <a:gd name="connsiteX24" fmla="*/ 95250 w 458370"/>
                    <a:gd name="connsiteY24" fmla="*/ 6568 h 755368"/>
                    <a:gd name="connsiteX25" fmla="*/ 90964 w 458370"/>
                    <a:gd name="connsiteY25" fmla="*/ 7283 h 755368"/>
                    <a:gd name="connsiteX26" fmla="*/ 91535 w 458370"/>
                    <a:gd name="connsiteY26" fmla="*/ 10422 h 755368"/>
                    <a:gd name="connsiteX27" fmla="*/ 93107 w 458370"/>
                    <a:gd name="connsiteY27" fmla="*/ 15851 h 755368"/>
                    <a:gd name="connsiteX28" fmla="*/ 93107 w 458370"/>
                    <a:gd name="connsiteY28" fmla="*/ 19276 h 755368"/>
                    <a:gd name="connsiteX29" fmla="*/ 90535 w 458370"/>
                    <a:gd name="connsiteY29" fmla="*/ 22848 h 755368"/>
                    <a:gd name="connsiteX30" fmla="*/ 89249 w 458370"/>
                    <a:gd name="connsiteY30" fmla="*/ 26563 h 755368"/>
                    <a:gd name="connsiteX31" fmla="*/ 91250 w 458370"/>
                    <a:gd name="connsiteY31" fmla="*/ 30274 h 755368"/>
                    <a:gd name="connsiteX32" fmla="*/ 94107 w 458370"/>
                    <a:gd name="connsiteY32" fmla="*/ 32988 h 755368"/>
                    <a:gd name="connsiteX33" fmla="*/ 98103 w 458370"/>
                    <a:gd name="connsiteY33" fmla="*/ 32845 h 755368"/>
                    <a:gd name="connsiteX34" fmla="*/ 100104 w 458370"/>
                    <a:gd name="connsiteY34" fmla="*/ 30559 h 755368"/>
                    <a:gd name="connsiteX35" fmla="*/ 100104 w 458370"/>
                    <a:gd name="connsiteY35" fmla="*/ 25134 h 755368"/>
                    <a:gd name="connsiteX36" fmla="*/ 96250 w 458370"/>
                    <a:gd name="connsiteY36" fmla="*/ 18994 h 755368"/>
                    <a:gd name="connsiteX37" fmla="*/ 96250 w 458370"/>
                    <a:gd name="connsiteY37" fmla="*/ 15851 h 755368"/>
                    <a:gd name="connsiteX38" fmla="*/ 100104 w 458370"/>
                    <a:gd name="connsiteY38" fmla="*/ 12851 h 755368"/>
                    <a:gd name="connsiteX39" fmla="*/ 103533 w 458370"/>
                    <a:gd name="connsiteY39" fmla="*/ 11851 h 755368"/>
                    <a:gd name="connsiteX40" fmla="*/ 108101 w 458370"/>
                    <a:gd name="connsiteY40" fmla="*/ 10279 h 755368"/>
                    <a:gd name="connsiteX41" fmla="*/ 110673 w 458370"/>
                    <a:gd name="connsiteY41" fmla="*/ 8711 h 755368"/>
                    <a:gd name="connsiteX42" fmla="*/ 110673 w 458370"/>
                    <a:gd name="connsiteY42" fmla="*/ 6854 h 755368"/>
                    <a:gd name="connsiteX43" fmla="*/ 108248 w 458370"/>
                    <a:gd name="connsiteY43" fmla="*/ 5568 h 755368"/>
                    <a:gd name="connsiteX44" fmla="*/ 108387 w 458370"/>
                    <a:gd name="connsiteY44" fmla="*/ 2996 h 755368"/>
                    <a:gd name="connsiteX45" fmla="*/ 110673 w 458370"/>
                    <a:gd name="connsiteY45" fmla="*/ 2568 h 755368"/>
                    <a:gd name="connsiteX46" fmla="*/ 112530 w 458370"/>
                    <a:gd name="connsiteY46" fmla="*/ 5282 h 755368"/>
                    <a:gd name="connsiteX47" fmla="*/ 114387 w 458370"/>
                    <a:gd name="connsiteY47" fmla="*/ 8283 h 755368"/>
                    <a:gd name="connsiteX48" fmla="*/ 116388 w 458370"/>
                    <a:gd name="connsiteY48" fmla="*/ 9279 h 755368"/>
                    <a:gd name="connsiteX49" fmla="*/ 121098 w 458370"/>
                    <a:gd name="connsiteY49" fmla="*/ 8997 h 755368"/>
                    <a:gd name="connsiteX50" fmla="*/ 123956 w 458370"/>
                    <a:gd name="connsiteY50" fmla="*/ 10993 h 755368"/>
                    <a:gd name="connsiteX51" fmla="*/ 126099 w 458370"/>
                    <a:gd name="connsiteY51" fmla="*/ 13565 h 755368"/>
                    <a:gd name="connsiteX52" fmla="*/ 127952 w 458370"/>
                    <a:gd name="connsiteY52" fmla="*/ 17847 h 755368"/>
                    <a:gd name="connsiteX53" fmla="*/ 129953 w 458370"/>
                    <a:gd name="connsiteY53" fmla="*/ 19276 h 755368"/>
                    <a:gd name="connsiteX54" fmla="*/ 135096 w 458370"/>
                    <a:gd name="connsiteY54" fmla="*/ 18566 h 755368"/>
                    <a:gd name="connsiteX55" fmla="*/ 141522 w 458370"/>
                    <a:gd name="connsiteY55" fmla="*/ 17847 h 755368"/>
                    <a:gd name="connsiteX56" fmla="*/ 148376 w 458370"/>
                    <a:gd name="connsiteY56" fmla="*/ 18137 h 755368"/>
                    <a:gd name="connsiteX57" fmla="*/ 150947 w 458370"/>
                    <a:gd name="connsiteY57" fmla="*/ 20705 h 755368"/>
                    <a:gd name="connsiteX58" fmla="*/ 155087 w 458370"/>
                    <a:gd name="connsiteY58" fmla="*/ 22705 h 755368"/>
                    <a:gd name="connsiteX59" fmla="*/ 159659 w 458370"/>
                    <a:gd name="connsiteY59" fmla="*/ 23705 h 755368"/>
                    <a:gd name="connsiteX60" fmla="*/ 165227 w 458370"/>
                    <a:gd name="connsiteY60" fmla="*/ 21991 h 755368"/>
                    <a:gd name="connsiteX61" fmla="*/ 172510 w 458370"/>
                    <a:gd name="connsiteY61" fmla="*/ 18566 h 755368"/>
                    <a:gd name="connsiteX62" fmla="*/ 178367 w 458370"/>
                    <a:gd name="connsiteY62" fmla="*/ 17423 h 755368"/>
                    <a:gd name="connsiteX63" fmla="*/ 183793 w 458370"/>
                    <a:gd name="connsiteY63" fmla="*/ 16137 h 755368"/>
                    <a:gd name="connsiteX64" fmla="*/ 186222 w 458370"/>
                    <a:gd name="connsiteY64" fmla="*/ 16566 h 755368"/>
                    <a:gd name="connsiteX65" fmla="*/ 186222 w 458370"/>
                    <a:gd name="connsiteY65" fmla="*/ 17709 h 755368"/>
                    <a:gd name="connsiteX66" fmla="*/ 182078 w 458370"/>
                    <a:gd name="connsiteY66" fmla="*/ 18848 h 755368"/>
                    <a:gd name="connsiteX67" fmla="*/ 181225 w 458370"/>
                    <a:gd name="connsiteY67" fmla="*/ 19991 h 755368"/>
                    <a:gd name="connsiteX68" fmla="*/ 183364 w 458370"/>
                    <a:gd name="connsiteY68" fmla="*/ 22277 h 755368"/>
                    <a:gd name="connsiteX69" fmla="*/ 186222 w 458370"/>
                    <a:gd name="connsiteY69" fmla="*/ 23562 h 755368"/>
                    <a:gd name="connsiteX70" fmla="*/ 189222 w 458370"/>
                    <a:gd name="connsiteY70" fmla="*/ 25134 h 755368"/>
                    <a:gd name="connsiteX71" fmla="*/ 192560 w 458370"/>
                    <a:gd name="connsiteY71" fmla="*/ 25134 h 755368"/>
                    <a:gd name="connsiteX72" fmla="*/ 194362 w 458370"/>
                    <a:gd name="connsiteY72" fmla="*/ 25134 h 755368"/>
                    <a:gd name="connsiteX73" fmla="*/ 196790 w 458370"/>
                    <a:gd name="connsiteY73" fmla="*/ 27563 h 755368"/>
                    <a:gd name="connsiteX74" fmla="*/ 199934 w 458370"/>
                    <a:gd name="connsiteY74" fmla="*/ 29273 h 755368"/>
                    <a:gd name="connsiteX75" fmla="*/ 200791 w 458370"/>
                    <a:gd name="connsiteY75" fmla="*/ 33988 h 755368"/>
                    <a:gd name="connsiteX76" fmla="*/ 201644 w 458370"/>
                    <a:gd name="connsiteY76" fmla="*/ 37985 h 755368"/>
                    <a:gd name="connsiteX77" fmla="*/ 208074 w 458370"/>
                    <a:gd name="connsiteY77" fmla="*/ 37985 h 755368"/>
                    <a:gd name="connsiteX78" fmla="*/ 211784 w 458370"/>
                    <a:gd name="connsiteY78" fmla="*/ 40271 h 755368"/>
                    <a:gd name="connsiteX79" fmla="*/ 215499 w 458370"/>
                    <a:gd name="connsiteY79" fmla="*/ 42986 h 755368"/>
                    <a:gd name="connsiteX80" fmla="*/ 218214 w 458370"/>
                    <a:gd name="connsiteY80" fmla="*/ 45557 h 755368"/>
                    <a:gd name="connsiteX81" fmla="*/ 220639 w 458370"/>
                    <a:gd name="connsiteY81" fmla="*/ 46557 h 755368"/>
                    <a:gd name="connsiteX82" fmla="*/ 222925 w 458370"/>
                    <a:gd name="connsiteY82" fmla="*/ 49554 h 755368"/>
                    <a:gd name="connsiteX83" fmla="*/ 223782 w 458370"/>
                    <a:gd name="connsiteY83" fmla="*/ 52840 h 755368"/>
                    <a:gd name="connsiteX84" fmla="*/ 228925 w 458370"/>
                    <a:gd name="connsiteY84" fmla="*/ 55979 h 755368"/>
                    <a:gd name="connsiteX85" fmla="*/ 231636 w 458370"/>
                    <a:gd name="connsiteY85" fmla="*/ 60123 h 755368"/>
                    <a:gd name="connsiteX86" fmla="*/ 235494 w 458370"/>
                    <a:gd name="connsiteY86" fmla="*/ 62980 h 755368"/>
                    <a:gd name="connsiteX87" fmla="*/ 240205 w 458370"/>
                    <a:gd name="connsiteY87" fmla="*/ 64266 h 755368"/>
                    <a:gd name="connsiteX88" fmla="*/ 244205 w 458370"/>
                    <a:gd name="connsiteY88" fmla="*/ 65976 h 755368"/>
                    <a:gd name="connsiteX89" fmla="*/ 248345 w 458370"/>
                    <a:gd name="connsiteY89" fmla="*/ 64833 h 755368"/>
                    <a:gd name="connsiteX90" fmla="*/ 254917 w 458370"/>
                    <a:gd name="connsiteY90" fmla="*/ 64833 h 755368"/>
                    <a:gd name="connsiteX91" fmla="*/ 259056 w 458370"/>
                    <a:gd name="connsiteY91" fmla="*/ 63123 h 755368"/>
                    <a:gd name="connsiteX92" fmla="*/ 265343 w 458370"/>
                    <a:gd name="connsiteY92" fmla="*/ 64976 h 755368"/>
                    <a:gd name="connsiteX93" fmla="*/ 272054 w 458370"/>
                    <a:gd name="connsiteY93" fmla="*/ 67548 h 755368"/>
                    <a:gd name="connsiteX94" fmla="*/ 278765 w 458370"/>
                    <a:gd name="connsiteY94" fmla="*/ 69405 h 755368"/>
                    <a:gd name="connsiteX95" fmla="*/ 283908 w 458370"/>
                    <a:gd name="connsiteY95" fmla="*/ 72692 h 755368"/>
                    <a:gd name="connsiteX96" fmla="*/ 289334 w 458370"/>
                    <a:gd name="connsiteY96" fmla="*/ 76688 h 755368"/>
                    <a:gd name="connsiteX97" fmla="*/ 291191 w 458370"/>
                    <a:gd name="connsiteY97" fmla="*/ 79831 h 755368"/>
                    <a:gd name="connsiteX98" fmla="*/ 293902 w 458370"/>
                    <a:gd name="connsiteY98" fmla="*/ 80974 h 755368"/>
                    <a:gd name="connsiteX99" fmla="*/ 296474 w 458370"/>
                    <a:gd name="connsiteY99" fmla="*/ 84685 h 755368"/>
                    <a:gd name="connsiteX100" fmla="*/ 296474 w 458370"/>
                    <a:gd name="connsiteY100" fmla="*/ 89400 h 755368"/>
                    <a:gd name="connsiteX101" fmla="*/ 297759 w 458370"/>
                    <a:gd name="connsiteY101" fmla="*/ 92972 h 755368"/>
                    <a:gd name="connsiteX102" fmla="*/ 298902 w 458370"/>
                    <a:gd name="connsiteY102" fmla="*/ 97111 h 755368"/>
                    <a:gd name="connsiteX103" fmla="*/ 301046 w 458370"/>
                    <a:gd name="connsiteY103" fmla="*/ 102537 h 755368"/>
                    <a:gd name="connsiteX104" fmla="*/ 303328 w 458370"/>
                    <a:gd name="connsiteY104" fmla="*/ 104965 h 755368"/>
                    <a:gd name="connsiteX105" fmla="*/ 306042 w 458370"/>
                    <a:gd name="connsiteY105" fmla="*/ 104965 h 755368"/>
                    <a:gd name="connsiteX106" fmla="*/ 307900 w 458370"/>
                    <a:gd name="connsiteY106" fmla="*/ 109109 h 755368"/>
                    <a:gd name="connsiteX107" fmla="*/ 307900 w 458370"/>
                    <a:gd name="connsiteY107" fmla="*/ 114534 h 755368"/>
                    <a:gd name="connsiteX108" fmla="*/ 306328 w 458370"/>
                    <a:gd name="connsiteY108" fmla="*/ 117820 h 755368"/>
                    <a:gd name="connsiteX109" fmla="*/ 303899 w 458370"/>
                    <a:gd name="connsiteY109" fmla="*/ 119821 h 755368"/>
                    <a:gd name="connsiteX110" fmla="*/ 303899 w 458370"/>
                    <a:gd name="connsiteY110" fmla="*/ 115534 h 755368"/>
                    <a:gd name="connsiteX111" fmla="*/ 302189 w 458370"/>
                    <a:gd name="connsiteY111" fmla="*/ 117249 h 755368"/>
                    <a:gd name="connsiteX112" fmla="*/ 299617 w 458370"/>
                    <a:gd name="connsiteY112" fmla="*/ 120531 h 755368"/>
                    <a:gd name="connsiteX113" fmla="*/ 295045 w 458370"/>
                    <a:gd name="connsiteY113" fmla="*/ 122531 h 755368"/>
                    <a:gd name="connsiteX114" fmla="*/ 292620 w 458370"/>
                    <a:gd name="connsiteY114" fmla="*/ 125817 h 755368"/>
                    <a:gd name="connsiteX115" fmla="*/ 290048 w 458370"/>
                    <a:gd name="connsiteY115" fmla="*/ 129818 h 755368"/>
                    <a:gd name="connsiteX116" fmla="*/ 290334 w 458370"/>
                    <a:gd name="connsiteY116" fmla="*/ 131814 h 755368"/>
                    <a:gd name="connsiteX117" fmla="*/ 292906 w 458370"/>
                    <a:gd name="connsiteY117" fmla="*/ 129103 h 755368"/>
                    <a:gd name="connsiteX118" fmla="*/ 295616 w 458370"/>
                    <a:gd name="connsiteY118" fmla="*/ 128961 h 755368"/>
                    <a:gd name="connsiteX119" fmla="*/ 296474 w 458370"/>
                    <a:gd name="connsiteY119" fmla="*/ 131814 h 755368"/>
                    <a:gd name="connsiteX120" fmla="*/ 298045 w 458370"/>
                    <a:gd name="connsiteY120" fmla="*/ 128961 h 755368"/>
                    <a:gd name="connsiteX121" fmla="*/ 300188 w 458370"/>
                    <a:gd name="connsiteY121" fmla="*/ 127246 h 755368"/>
                    <a:gd name="connsiteX122" fmla="*/ 302331 w 458370"/>
                    <a:gd name="connsiteY122" fmla="*/ 123817 h 755368"/>
                    <a:gd name="connsiteX123" fmla="*/ 306185 w 458370"/>
                    <a:gd name="connsiteY123" fmla="*/ 120392 h 755368"/>
                    <a:gd name="connsiteX124" fmla="*/ 310614 w 458370"/>
                    <a:gd name="connsiteY124" fmla="*/ 119535 h 755368"/>
                    <a:gd name="connsiteX125" fmla="*/ 308614 w 458370"/>
                    <a:gd name="connsiteY125" fmla="*/ 121821 h 755368"/>
                    <a:gd name="connsiteX126" fmla="*/ 311471 w 458370"/>
                    <a:gd name="connsiteY126" fmla="*/ 123960 h 755368"/>
                    <a:gd name="connsiteX127" fmla="*/ 313325 w 458370"/>
                    <a:gd name="connsiteY127" fmla="*/ 121960 h 755368"/>
                    <a:gd name="connsiteX128" fmla="*/ 317468 w 458370"/>
                    <a:gd name="connsiteY128" fmla="*/ 124531 h 755368"/>
                    <a:gd name="connsiteX129" fmla="*/ 322183 w 458370"/>
                    <a:gd name="connsiteY129" fmla="*/ 125817 h 755368"/>
                    <a:gd name="connsiteX130" fmla="*/ 322183 w 458370"/>
                    <a:gd name="connsiteY130" fmla="*/ 129103 h 755368"/>
                    <a:gd name="connsiteX131" fmla="*/ 320754 w 458370"/>
                    <a:gd name="connsiteY131" fmla="*/ 133529 h 755368"/>
                    <a:gd name="connsiteX132" fmla="*/ 317897 w 458370"/>
                    <a:gd name="connsiteY132" fmla="*/ 136529 h 755368"/>
                    <a:gd name="connsiteX133" fmla="*/ 315325 w 458370"/>
                    <a:gd name="connsiteY133" fmla="*/ 137815 h 755368"/>
                    <a:gd name="connsiteX134" fmla="*/ 314468 w 458370"/>
                    <a:gd name="connsiteY134" fmla="*/ 140097 h 755368"/>
                    <a:gd name="connsiteX135" fmla="*/ 318611 w 458370"/>
                    <a:gd name="connsiteY135" fmla="*/ 139386 h 755368"/>
                    <a:gd name="connsiteX136" fmla="*/ 322183 w 458370"/>
                    <a:gd name="connsiteY136" fmla="*/ 136243 h 755368"/>
                    <a:gd name="connsiteX137" fmla="*/ 325322 w 458370"/>
                    <a:gd name="connsiteY137" fmla="*/ 131386 h 755368"/>
                    <a:gd name="connsiteX138" fmla="*/ 327608 w 458370"/>
                    <a:gd name="connsiteY138" fmla="*/ 128818 h 755368"/>
                    <a:gd name="connsiteX139" fmla="*/ 330894 w 458370"/>
                    <a:gd name="connsiteY139" fmla="*/ 128532 h 755368"/>
                    <a:gd name="connsiteX140" fmla="*/ 332176 w 458370"/>
                    <a:gd name="connsiteY140" fmla="*/ 130246 h 755368"/>
                    <a:gd name="connsiteX141" fmla="*/ 334605 w 458370"/>
                    <a:gd name="connsiteY141" fmla="*/ 128818 h 755368"/>
                    <a:gd name="connsiteX142" fmla="*/ 336463 w 458370"/>
                    <a:gd name="connsiteY142" fmla="*/ 130246 h 755368"/>
                    <a:gd name="connsiteX143" fmla="*/ 340745 w 458370"/>
                    <a:gd name="connsiteY143" fmla="*/ 131671 h 755368"/>
                    <a:gd name="connsiteX144" fmla="*/ 345174 w 458370"/>
                    <a:gd name="connsiteY144" fmla="*/ 132528 h 755368"/>
                    <a:gd name="connsiteX145" fmla="*/ 348686 w 458370"/>
                    <a:gd name="connsiteY145" fmla="*/ 133628 h 755368"/>
                    <a:gd name="connsiteX146" fmla="*/ 351123 w 458370"/>
                    <a:gd name="connsiteY146" fmla="*/ 136207 h 755368"/>
                    <a:gd name="connsiteX147" fmla="*/ 355640 w 458370"/>
                    <a:gd name="connsiteY147" fmla="*/ 137354 h 755368"/>
                    <a:gd name="connsiteX148" fmla="*/ 358509 w 458370"/>
                    <a:gd name="connsiteY148" fmla="*/ 138716 h 755368"/>
                    <a:gd name="connsiteX149" fmla="*/ 359513 w 458370"/>
                    <a:gd name="connsiteY149" fmla="*/ 142371 h 755368"/>
                    <a:gd name="connsiteX150" fmla="*/ 363454 w 458370"/>
                    <a:gd name="connsiteY150" fmla="*/ 145526 h 755368"/>
                    <a:gd name="connsiteX151" fmla="*/ 362021 w 458370"/>
                    <a:gd name="connsiteY151" fmla="*/ 147677 h 755368"/>
                    <a:gd name="connsiteX152" fmla="*/ 363958 w 458370"/>
                    <a:gd name="connsiteY152" fmla="*/ 149038 h 755368"/>
                    <a:gd name="connsiteX153" fmla="*/ 367181 w 458370"/>
                    <a:gd name="connsiteY153" fmla="*/ 148610 h 755368"/>
                    <a:gd name="connsiteX154" fmla="*/ 372701 w 458370"/>
                    <a:gd name="connsiteY154" fmla="*/ 146673 h 755368"/>
                    <a:gd name="connsiteX155" fmla="*/ 375214 w 458370"/>
                    <a:gd name="connsiteY155" fmla="*/ 146173 h 755368"/>
                    <a:gd name="connsiteX156" fmla="*/ 379226 w 458370"/>
                    <a:gd name="connsiteY156" fmla="*/ 149038 h 755368"/>
                    <a:gd name="connsiteX157" fmla="*/ 384171 w 458370"/>
                    <a:gd name="connsiteY157" fmla="*/ 150043 h 755368"/>
                    <a:gd name="connsiteX158" fmla="*/ 391124 w 458370"/>
                    <a:gd name="connsiteY158" fmla="*/ 151332 h 755368"/>
                    <a:gd name="connsiteX159" fmla="*/ 393922 w 458370"/>
                    <a:gd name="connsiteY159" fmla="*/ 151979 h 755368"/>
                    <a:gd name="connsiteX160" fmla="*/ 397292 w 458370"/>
                    <a:gd name="connsiteY160" fmla="*/ 150975 h 755368"/>
                    <a:gd name="connsiteX161" fmla="*/ 406753 w 458370"/>
                    <a:gd name="connsiteY161" fmla="*/ 151047 h 755368"/>
                    <a:gd name="connsiteX162" fmla="*/ 409980 w 458370"/>
                    <a:gd name="connsiteY162" fmla="*/ 153412 h 755368"/>
                    <a:gd name="connsiteX163" fmla="*/ 414425 w 458370"/>
                    <a:gd name="connsiteY163" fmla="*/ 155992 h 755368"/>
                    <a:gd name="connsiteX164" fmla="*/ 419945 w 458370"/>
                    <a:gd name="connsiteY164" fmla="*/ 159508 h 755368"/>
                    <a:gd name="connsiteX165" fmla="*/ 424962 w 458370"/>
                    <a:gd name="connsiteY165" fmla="*/ 163878 h 755368"/>
                    <a:gd name="connsiteX166" fmla="*/ 429407 w 458370"/>
                    <a:gd name="connsiteY166" fmla="*/ 168466 h 755368"/>
                    <a:gd name="connsiteX167" fmla="*/ 436289 w 458370"/>
                    <a:gd name="connsiteY167" fmla="*/ 172196 h 755368"/>
                    <a:gd name="connsiteX168" fmla="*/ 444246 w 458370"/>
                    <a:gd name="connsiteY168" fmla="*/ 172768 h 755368"/>
                    <a:gd name="connsiteX169" fmla="*/ 449909 w 458370"/>
                    <a:gd name="connsiteY169" fmla="*/ 172125 h 755368"/>
                    <a:gd name="connsiteX170" fmla="*/ 451414 w 458370"/>
                    <a:gd name="connsiteY170" fmla="*/ 175708 h 755368"/>
                    <a:gd name="connsiteX171" fmla="*/ 453854 w 458370"/>
                    <a:gd name="connsiteY171" fmla="*/ 180582 h 755368"/>
                    <a:gd name="connsiteX172" fmla="*/ 454426 w 458370"/>
                    <a:gd name="connsiteY172" fmla="*/ 187178 h 755368"/>
                    <a:gd name="connsiteX173" fmla="*/ 457795 w 458370"/>
                    <a:gd name="connsiteY173" fmla="*/ 189254 h 755368"/>
                    <a:gd name="connsiteX174" fmla="*/ 458371 w 458370"/>
                    <a:gd name="connsiteY174" fmla="*/ 194346 h 755368"/>
                    <a:gd name="connsiteX175" fmla="*/ 455787 w 458370"/>
                    <a:gd name="connsiteY175" fmla="*/ 199366 h 755368"/>
                    <a:gd name="connsiteX176" fmla="*/ 454854 w 458370"/>
                    <a:gd name="connsiteY176" fmla="*/ 205458 h 755368"/>
                    <a:gd name="connsiteX177" fmla="*/ 451775 w 458370"/>
                    <a:gd name="connsiteY177" fmla="*/ 212269 h 755368"/>
                    <a:gd name="connsiteX178" fmla="*/ 448691 w 458370"/>
                    <a:gd name="connsiteY178" fmla="*/ 216571 h 755368"/>
                    <a:gd name="connsiteX179" fmla="*/ 444103 w 458370"/>
                    <a:gd name="connsiteY179" fmla="*/ 222377 h 755368"/>
                    <a:gd name="connsiteX180" fmla="*/ 436574 w 458370"/>
                    <a:gd name="connsiteY180" fmla="*/ 228969 h 755368"/>
                    <a:gd name="connsiteX181" fmla="*/ 433062 w 458370"/>
                    <a:gd name="connsiteY181" fmla="*/ 232914 h 755368"/>
                    <a:gd name="connsiteX182" fmla="*/ 430982 w 458370"/>
                    <a:gd name="connsiteY182" fmla="*/ 237430 h 755368"/>
                    <a:gd name="connsiteX183" fmla="*/ 427256 w 458370"/>
                    <a:gd name="connsiteY183" fmla="*/ 244098 h 755368"/>
                    <a:gd name="connsiteX184" fmla="*/ 424533 w 458370"/>
                    <a:gd name="connsiteY184" fmla="*/ 248471 h 755368"/>
                    <a:gd name="connsiteX185" fmla="*/ 422382 w 458370"/>
                    <a:gd name="connsiteY185" fmla="*/ 250980 h 755368"/>
                    <a:gd name="connsiteX186" fmla="*/ 419731 w 458370"/>
                    <a:gd name="connsiteY186" fmla="*/ 247968 h 755368"/>
                    <a:gd name="connsiteX187" fmla="*/ 417937 w 458370"/>
                    <a:gd name="connsiteY187" fmla="*/ 248972 h 755368"/>
                    <a:gd name="connsiteX188" fmla="*/ 418655 w 458370"/>
                    <a:gd name="connsiteY188" fmla="*/ 251694 h 755368"/>
                    <a:gd name="connsiteX189" fmla="*/ 416504 w 458370"/>
                    <a:gd name="connsiteY189" fmla="*/ 254349 h 755368"/>
                    <a:gd name="connsiteX190" fmla="*/ 416576 w 458370"/>
                    <a:gd name="connsiteY190" fmla="*/ 258937 h 755368"/>
                    <a:gd name="connsiteX191" fmla="*/ 415429 w 458370"/>
                    <a:gd name="connsiteY191" fmla="*/ 265605 h 755368"/>
                    <a:gd name="connsiteX192" fmla="*/ 415643 w 458370"/>
                    <a:gd name="connsiteY192" fmla="*/ 271768 h 755368"/>
                    <a:gd name="connsiteX193" fmla="*/ 415786 w 458370"/>
                    <a:gd name="connsiteY193" fmla="*/ 275927 h 755368"/>
                    <a:gd name="connsiteX194" fmla="*/ 416576 w 458370"/>
                    <a:gd name="connsiteY194" fmla="*/ 280587 h 755368"/>
                    <a:gd name="connsiteX195" fmla="*/ 415357 w 458370"/>
                    <a:gd name="connsiteY195" fmla="*/ 285532 h 755368"/>
                    <a:gd name="connsiteX196" fmla="*/ 413706 w 458370"/>
                    <a:gd name="connsiteY196" fmla="*/ 291552 h 755368"/>
                    <a:gd name="connsiteX197" fmla="*/ 413492 w 458370"/>
                    <a:gd name="connsiteY197" fmla="*/ 299367 h 755368"/>
                    <a:gd name="connsiteX198" fmla="*/ 411916 w 458370"/>
                    <a:gd name="connsiteY198" fmla="*/ 302165 h 755368"/>
                    <a:gd name="connsiteX199" fmla="*/ 409047 w 458370"/>
                    <a:gd name="connsiteY199" fmla="*/ 305606 h 755368"/>
                    <a:gd name="connsiteX200" fmla="*/ 408618 w 458370"/>
                    <a:gd name="connsiteY200" fmla="*/ 311341 h 755368"/>
                    <a:gd name="connsiteX201" fmla="*/ 408043 w 458370"/>
                    <a:gd name="connsiteY201" fmla="*/ 317361 h 755368"/>
                    <a:gd name="connsiteX202" fmla="*/ 406896 w 458370"/>
                    <a:gd name="connsiteY202" fmla="*/ 320945 h 755368"/>
                    <a:gd name="connsiteX203" fmla="*/ 404102 w 458370"/>
                    <a:gd name="connsiteY203" fmla="*/ 325104 h 755368"/>
                    <a:gd name="connsiteX204" fmla="*/ 402669 w 458370"/>
                    <a:gd name="connsiteY204" fmla="*/ 328255 h 755368"/>
                    <a:gd name="connsiteX205" fmla="*/ 398081 w 458370"/>
                    <a:gd name="connsiteY205" fmla="*/ 332847 h 755368"/>
                    <a:gd name="connsiteX206" fmla="*/ 395930 w 458370"/>
                    <a:gd name="connsiteY206" fmla="*/ 336717 h 755368"/>
                    <a:gd name="connsiteX207" fmla="*/ 395069 w 458370"/>
                    <a:gd name="connsiteY207" fmla="*/ 339872 h 755368"/>
                    <a:gd name="connsiteX208" fmla="*/ 396216 w 458370"/>
                    <a:gd name="connsiteY208" fmla="*/ 343884 h 755368"/>
                    <a:gd name="connsiteX209" fmla="*/ 394641 w 458370"/>
                    <a:gd name="connsiteY209" fmla="*/ 346178 h 755368"/>
                    <a:gd name="connsiteX210" fmla="*/ 390624 w 458370"/>
                    <a:gd name="connsiteY210" fmla="*/ 347254 h 755368"/>
                    <a:gd name="connsiteX211" fmla="*/ 386969 w 458370"/>
                    <a:gd name="connsiteY211" fmla="*/ 350480 h 755368"/>
                    <a:gd name="connsiteX212" fmla="*/ 385965 w 458370"/>
                    <a:gd name="connsiteY212" fmla="*/ 353635 h 755368"/>
                    <a:gd name="connsiteX213" fmla="*/ 381306 w 458370"/>
                    <a:gd name="connsiteY213" fmla="*/ 353635 h 755368"/>
                    <a:gd name="connsiteX214" fmla="*/ 371844 w 458370"/>
                    <a:gd name="connsiteY214" fmla="*/ 354136 h 755368"/>
                    <a:gd name="connsiteX215" fmla="*/ 365034 w 458370"/>
                    <a:gd name="connsiteY215" fmla="*/ 354925 h 755368"/>
                    <a:gd name="connsiteX216" fmla="*/ 360660 w 458370"/>
                    <a:gd name="connsiteY216" fmla="*/ 356001 h 755368"/>
                    <a:gd name="connsiteX217" fmla="*/ 357791 w 458370"/>
                    <a:gd name="connsiteY217" fmla="*/ 358942 h 755368"/>
                    <a:gd name="connsiteX218" fmla="*/ 353778 w 458370"/>
                    <a:gd name="connsiteY218" fmla="*/ 361736 h 755368"/>
                    <a:gd name="connsiteX219" fmla="*/ 350909 w 458370"/>
                    <a:gd name="connsiteY219" fmla="*/ 363815 h 755368"/>
                    <a:gd name="connsiteX220" fmla="*/ 348901 w 458370"/>
                    <a:gd name="connsiteY220" fmla="*/ 362883 h 755368"/>
                    <a:gd name="connsiteX221" fmla="*/ 346250 w 458370"/>
                    <a:gd name="connsiteY221" fmla="*/ 364387 h 755368"/>
                    <a:gd name="connsiteX222" fmla="*/ 339654 w 458370"/>
                    <a:gd name="connsiteY222" fmla="*/ 367685 h 755368"/>
                    <a:gd name="connsiteX223" fmla="*/ 333204 w 458370"/>
                    <a:gd name="connsiteY223" fmla="*/ 372991 h 755368"/>
                    <a:gd name="connsiteX224" fmla="*/ 327827 w 458370"/>
                    <a:gd name="connsiteY224" fmla="*/ 377146 h 755368"/>
                    <a:gd name="connsiteX225" fmla="*/ 325033 w 458370"/>
                    <a:gd name="connsiteY225" fmla="*/ 381667 h 755368"/>
                    <a:gd name="connsiteX226" fmla="*/ 320516 w 458370"/>
                    <a:gd name="connsiteY226" fmla="*/ 381667 h 755368"/>
                    <a:gd name="connsiteX227" fmla="*/ 320227 w 458370"/>
                    <a:gd name="connsiteY227" fmla="*/ 385393 h 755368"/>
                    <a:gd name="connsiteX228" fmla="*/ 320873 w 458370"/>
                    <a:gd name="connsiteY228" fmla="*/ 388688 h 755368"/>
                    <a:gd name="connsiteX229" fmla="*/ 319798 w 458370"/>
                    <a:gd name="connsiteY229" fmla="*/ 392021 h 755368"/>
                    <a:gd name="connsiteX230" fmla="*/ 320227 w 458370"/>
                    <a:gd name="connsiteY230" fmla="*/ 397506 h 755368"/>
                    <a:gd name="connsiteX231" fmla="*/ 321302 w 458370"/>
                    <a:gd name="connsiteY231" fmla="*/ 400447 h 755368"/>
                    <a:gd name="connsiteX232" fmla="*/ 321806 w 458370"/>
                    <a:gd name="connsiteY232" fmla="*/ 402812 h 755368"/>
                    <a:gd name="connsiteX233" fmla="*/ 320730 w 458370"/>
                    <a:gd name="connsiteY233" fmla="*/ 405968 h 755368"/>
                    <a:gd name="connsiteX234" fmla="*/ 320084 w 458370"/>
                    <a:gd name="connsiteY234" fmla="*/ 412417 h 755368"/>
                    <a:gd name="connsiteX235" fmla="*/ 319369 w 458370"/>
                    <a:gd name="connsiteY235" fmla="*/ 416076 h 755368"/>
                    <a:gd name="connsiteX236" fmla="*/ 317218 w 458370"/>
                    <a:gd name="connsiteY236" fmla="*/ 417723 h 755368"/>
                    <a:gd name="connsiteX237" fmla="*/ 313059 w 458370"/>
                    <a:gd name="connsiteY237" fmla="*/ 420303 h 755368"/>
                    <a:gd name="connsiteX238" fmla="*/ 309547 w 458370"/>
                    <a:gd name="connsiteY238" fmla="*/ 425109 h 755368"/>
                    <a:gd name="connsiteX239" fmla="*/ 307538 w 458370"/>
                    <a:gd name="connsiteY239" fmla="*/ 429478 h 755368"/>
                    <a:gd name="connsiteX240" fmla="*/ 305749 w 458370"/>
                    <a:gd name="connsiteY240" fmla="*/ 435574 h 755368"/>
                    <a:gd name="connsiteX241" fmla="*/ 303165 w 458370"/>
                    <a:gd name="connsiteY241" fmla="*/ 440876 h 755368"/>
                    <a:gd name="connsiteX242" fmla="*/ 299367 w 458370"/>
                    <a:gd name="connsiteY242" fmla="*/ 446611 h 755368"/>
                    <a:gd name="connsiteX243" fmla="*/ 295279 w 458370"/>
                    <a:gd name="connsiteY243" fmla="*/ 451199 h 755368"/>
                    <a:gd name="connsiteX244" fmla="*/ 290691 w 458370"/>
                    <a:gd name="connsiteY244" fmla="*/ 455359 h 755368"/>
                    <a:gd name="connsiteX245" fmla="*/ 285889 w 458370"/>
                    <a:gd name="connsiteY245" fmla="*/ 458299 h 755368"/>
                    <a:gd name="connsiteX246" fmla="*/ 283738 w 458370"/>
                    <a:gd name="connsiteY246" fmla="*/ 461883 h 755368"/>
                    <a:gd name="connsiteX247" fmla="*/ 282809 w 458370"/>
                    <a:gd name="connsiteY247" fmla="*/ 466471 h 755368"/>
                    <a:gd name="connsiteX248" fmla="*/ 280872 w 458370"/>
                    <a:gd name="connsiteY248" fmla="*/ 467832 h 755368"/>
                    <a:gd name="connsiteX249" fmla="*/ 278507 w 458370"/>
                    <a:gd name="connsiteY249" fmla="*/ 470340 h 755368"/>
                    <a:gd name="connsiteX250" fmla="*/ 275923 w 458370"/>
                    <a:gd name="connsiteY250" fmla="*/ 474928 h 755368"/>
                    <a:gd name="connsiteX251" fmla="*/ 273201 w 458370"/>
                    <a:gd name="connsiteY251" fmla="*/ 478655 h 755368"/>
                    <a:gd name="connsiteX252" fmla="*/ 270764 w 458370"/>
                    <a:gd name="connsiteY252" fmla="*/ 483172 h 755368"/>
                    <a:gd name="connsiteX253" fmla="*/ 266676 w 458370"/>
                    <a:gd name="connsiteY253" fmla="*/ 486470 h 755368"/>
                    <a:gd name="connsiteX254" fmla="*/ 262160 w 458370"/>
                    <a:gd name="connsiteY254" fmla="*/ 488406 h 755368"/>
                    <a:gd name="connsiteX255" fmla="*/ 259294 w 458370"/>
                    <a:gd name="connsiteY255" fmla="*/ 490129 h 755368"/>
                    <a:gd name="connsiteX256" fmla="*/ 256929 w 458370"/>
                    <a:gd name="connsiteY256" fmla="*/ 489410 h 755368"/>
                    <a:gd name="connsiteX257" fmla="*/ 252698 w 458370"/>
                    <a:gd name="connsiteY257" fmla="*/ 488263 h 755368"/>
                    <a:gd name="connsiteX258" fmla="*/ 248682 w 458370"/>
                    <a:gd name="connsiteY258" fmla="*/ 488621 h 755368"/>
                    <a:gd name="connsiteX259" fmla="*/ 245459 w 458370"/>
                    <a:gd name="connsiteY259" fmla="*/ 490129 h 755368"/>
                    <a:gd name="connsiteX260" fmla="*/ 241228 w 458370"/>
                    <a:gd name="connsiteY260" fmla="*/ 487617 h 755368"/>
                    <a:gd name="connsiteX261" fmla="*/ 236998 w 458370"/>
                    <a:gd name="connsiteY261" fmla="*/ 484965 h 755368"/>
                    <a:gd name="connsiteX262" fmla="*/ 229330 w 458370"/>
                    <a:gd name="connsiteY262" fmla="*/ 483747 h 755368"/>
                    <a:gd name="connsiteX263" fmla="*/ 226747 w 458370"/>
                    <a:gd name="connsiteY263" fmla="*/ 481810 h 755368"/>
                    <a:gd name="connsiteX264" fmla="*/ 224095 w 458370"/>
                    <a:gd name="connsiteY264" fmla="*/ 482457 h 755368"/>
                    <a:gd name="connsiteX265" fmla="*/ 223810 w 458370"/>
                    <a:gd name="connsiteY265" fmla="*/ 486255 h 755368"/>
                    <a:gd name="connsiteX266" fmla="*/ 226532 w 458370"/>
                    <a:gd name="connsiteY266" fmla="*/ 488406 h 755368"/>
                    <a:gd name="connsiteX267" fmla="*/ 229973 w 458370"/>
                    <a:gd name="connsiteY267" fmla="*/ 490843 h 755368"/>
                    <a:gd name="connsiteX268" fmla="*/ 233700 w 458370"/>
                    <a:gd name="connsiteY268" fmla="*/ 493066 h 755368"/>
                    <a:gd name="connsiteX269" fmla="*/ 236712 w 458370"/>
                    <a:gd name="connsiteY269" fmla="*/ 496578 h 755368"/>
                    <a:gd name="connsiteX270" fmla="*/ 235494 w 458370"/>
                    <a:gd name="connsiteY270" fmla="*/ 499086 h 755368"/>
                    <a:gd name="connsiteX271" fmla="*/ 234275 w 458370"/>
                    <a:gd name="connsiteY271" fmla="*/ 501741 h 755368"/>
                    <a:gd name="connsiteX272" fmla="*/ 235279 w 458370"/>
                    <a:gd name="connsiteY272" fmla="*/ 504897 h 755368"/>
                    <a:gd name="connsiteX273" fmla="*/ 237645 w 458370"/>
                    <a:gd name="connsiteY273" fmla="*/ 507762 h 755368"/>
                    <a:gd name="connsiteX274" fmla="*/ 241086 w 458370"/>
                    <a:gd name="connsiteY274" fmla="*/ 509556 h 755368"/>
                    <a:gd name="connsiteX275" fmla="*/ 241157 w 458370"/>
                    <a:gd name="connsiteY275" fmla="*/ 514072 h 755368"/>
                    <a:gd name="connsiteX276" fmla="*/ 238792 w 458370"/>
                    <a:gd name="connsiteY276" fmla="*/ 519160 h 755368"/>
                    <a:gd name="connsiteX277" fmla="*/ 234632 w 458370"/>
                    <a:gd name="connsiteY277" fmla="*/ 524177 h 755368"/>
                    <a:gd name="connsiteX278" fmla="*/ 232843 w 458370"/>
                    <a:gd name="connsiteY278" fmla="*/ 528122 h 755368"/>
                    <a:gd name="connsiteX279" fmla="*/ 228969 w 458370"/>
                    <a:gd name="connsiteY279" fmla="*/ 532063 h 755368"/>
                    <a:gd name="connsiteX280" fmla="*/ 221944 w 458370"/>
                    <a:gd name="connsiteY280" fmla="*/ 536079 h 755368"/>
                    <a:gd name="connsiteX281" fmla="*/ 213344 w 458370"/>
                    <a:gd name="connsiteY281" fmla="*/ 537297 h 755368"/>
                    <a:gd name="connsiteX282" fmla="*/ 204811 w 458370"/>
                    <a:gd name="connsiteY282" fmla="*/ 539520 h 755368"/>
                    <a:gd name="connsiteX283" fmla="*/ 197140 w 458370"/>
                    <a:gd name="connsiteY283" fmla="*/ 540524 h 755368"/>
                    <a:gd name="connsiteX284" fmla="*/ 189397 w 458370"/>
                    <a:gd name="connsiteY284" fmla="*/ 539448 h 755368"/>
                    <a:gd name="connsiteX285" fmla="*/ 186674 w 458370"/>
                    <a:gd name="connsiteY285" fmla="*/ 537869 h 755368"/>
                    <a:gd name="connsiteX286" fmla="*/ 185527 w 458370"/>
                    <a:gd name="connsiteY286" fmla="*/ 539020 h 755368"/>
                    <a:gd name="connsiteX287" fmla="*/ 186603 w 458370"/>
                    <a:gd name="connsiteY287" fmla="*/ 540524 h 755368"/>
                    <a:gd name="connsiteX288" fmla="*/ 185741 w 458370"/>
                    <a:gd name="connsiteY288" fmla="*/ 544179 h 755368"/>
                    <a:gd name="connsiteX289" fmla="*/ 187964 w 458370"/>
                    <a:gd name="connsiteY289" fmla="*/ 547406 h 755368"/>
                    <a:gd name="connsiteX290" fmla="*/ 185670 w 458370"/>
                    <a:gd name="connsiteY290" fmla="*/ 552636 h 755368"/>
                    <a:gd name="connsiteX291" fmla="*/ 184452 w 458370"/>
                    <a:gd name="connsiteY291" fmla="*/ 557943 h 755368"/>
                    <a:gd name="connsiteX292" fmla="*/ 185456 w 458370"/>
                    <a:gd name="connsiteY292" fmla="*/ 563677 h 755368"/>
                    <a:gd name="connsiteX293" fmla="*/ 184594 w 458370"/>
                    <a:gd name="connsiteY293" fmla="*/ 566043 h 755368"/>
                    <a:gd name="connsiteX294" fmla="*/ 179292 w 458370"/>
                    <a:gd name="connsiteY294" fmla="*/ 567551 h 755368"/>
                    <a:gd name="connsiteX295" fmla="*/ 171371 w 458370"/>
                    <a:gd name="connsiteY295" fmla="*/ 568194 h 755368"/>
                    <a:gd name="connsiteX296" fmla="*/ 167604 w 458370"/>
                    <a:gd name="connsiteY296" fmla="*/ 566476 h 755368"/>
                    <a:gd name="connsiteX297" fmla="*/ 162588 w 458370"/>
                    <a:gd name="connsiteY297" fmla="*/ 563249 h 755368"/>
                    <a:gd name="connsiteX298" fmla="*/ 158861 w 458370"/>
                    <a:gd name="connsiteY298" fmla="*/ 563677 h 755368"/>
                    <a:gd name="connsiteX299" fmla="*/ 157353 w 458370"/>
                    <a:gd name="connsiteY299" fmla="*/ 568984 h 755368"/>
                    <a:gd name="connsiteX300" fmla="*/ 158500 w 458370"/>
                    <a:gd name="connsiteY300" fmla="*/ 572996 h 755368"/>
                    <a:gd name="connsiteX301" fmla="*/ 159004 w 458370"/>
                    <a:gd name="connsiteY301" fmla="*/ 582748 h 755368"/>
                    <a:gd name="connsiteX302" fmla="*/ 163306 w 458370"/>
                    <a:gd name="connsiteY302" fmla="*/ 583895 h 755368"/>
                    <a:gd name="connsiteX303" fmla="*/ 165382 w 458370"/>
                    <a:gd name="connsiteY303" fmla="*/ 585756 h 755368"/>
                    <a:gd name="connsiteX304" fmla="*/ 168323 w 458370"/>
                    <a:gd name="connsiteY304" fmla="*/ 585042 h 755368"/>
                    <a:gd name="connsiteX305" fmla="*/ 170112 w 458370"/>
                    <a:gd name="connsiteY305" fmla="*/ 582029 h 755368"/>
                    <a:gd name="connsiteX306" fmla="*/ 171978 w 458370"/>
                    <a:gd name="connsiteY306" fmla="*/ 581672 h 755368"/>
                    <a:gd name="connsiteX307" fmla="*/ 172982 w 458370"/>
                    <a:gd name="connsiteY307" fmla="*/ 585756 h 755368"/>
                    <a:gd name="connsiteX308" fmla="*/ 172839 w 458370"/>
                    <a:gd name="connsiteY308" fmla="*/ 588982 h 755368"/>
                    <a:gd name="connsiteX309" fmla="*/ 171371 w 458370"/>
                    <a:gd name="connsiteY309" fmla="*/ 591133 h 755368"/>
                    <a:gd name="connsiteX310" fmla="*/ 168970 w 458370"/>
                    <a:gd name="connsiteY310" fmla="*/ 590348 h 755368"/>
                    <a:gd name="connsiteX311" fmla="*/ 167390 w 458370"/>
                    <a:gd name="connsiteY311" fmla="*/ 588050 h 755368"/>
                    <a:gd name="connsiteX312" fmla="*/ 164596 w 458370"/>
                    <a:gd name="connsiteY312" fmla="*/ 587621 h 755368"/>
                    <a:gd name="connsiteX313" fmla="*/ 163088 w 458370"/>
                    <a:gd name="connsiteY313" fmla="*/ 586688 h 755368"/>
                    <a:gd name="connsiteX314" fmla="*/ 160651 w 458370"/>
                    <a:gd name="connsiteY314" fmla="*/ 587978 h 755368"/>
                    <a:gd name="connsiteX315" fmla="*/ 159937 w 458370"/>
                    <a:gd name="connsiteY315" fmla="*/ 590348 h 755368"/>
                    <a:gd name="connsiteX316" fmla="*/ 161584 w 458370"/>
                    <a:gd name="connsiteY316" fmla="*/ 592209 h 755368"/>
                    <a:gd name="connsiteX317" fmla="*/ 164810 w 458370"/>
                    <a:gd name="connsiteY317" fmla="*/ 593570 h 755368"/>
                    <a:gd name="connsiteX318" fmla="*/ 162302 w 458370"/>
                    <a:gd name="connsiteY318" fmla="*/ 595150 h 755368"/>
                    <a:gd name="connsiteX319" fmla="*/ 159361 w 458370"/>
                    <a:gd name="connsiteY319" fmla="*/ 597011 h 755368"/>
                    <a:gd name="connsiteX320" fmla="*/ 156420 w 458370"/>
                    <a:gd name="connsiteY320" fmla="*/ 602532 h 755368"/>
                    <a:gd name="connsiteX321" fmla="*/ 156063 w 458370"/>
                    <a:gd name="connsiteY321" fmla="*/ 606477 h 755368"/>
                    <a:gd name="connsiteX322" fmla="*/ 156420 w 458370"/>
                    <a:gd name="connsiteY322" fmla="*/ 611493 h 755368"/>
                    <a:gd name="connsiteX323" fmla="*/ 153126 w 458370"/>
                    <a:gd name="connsiteY323" fmla="*/ 616438 h 755368"/>
                    <a:gd name="connsiteX324" fmla="*/ 152122 w 458370"/>
                    <a:gd name="connsiteY324" fmla="*/ 620526 h 755368"/>
                    <a:gd name="connsiteX325" fmla="*/ 148034 w 458370"/>
                    <a:gd name="connsiteY325" fmla="*/ 621244 h 755368"/>
                    <a:gd name="connsiteX326" fmla="*/ 143518 w 458370"/>
                    <a:gd name="connsiteY326" fmla="*/ 623681 h 755368"/>
                    <a:gd name="connsiteX327" fmla="*/ 138787 w 458370"/>
                    <a:gd name="connsiteY327" fmla="*/ 625114 h 755368"/>
                    <a:gd name="connsiteX328" fmla="*/ 136422 w 458370"/>
                    <a:gd name="connsiteY328" fmla="*/ 628198 h 755368"/>
                    <a:gd name="connsiteX329" fmla="*/ 134414 w 458370"/>
                    <a:gd name="connsiteY329" fmla="*/ 632500 h 755368"/>
                    <a:gd name="connsiteX330" fmla="*/ 133124 w 458370"/>
                    <a:gd name="connsiteY330" fmla="*/ 636798 h 755368"/>
                    <a:gd name="connsiteX331" fmla="*/ 134271 w 458370"/>
                    <a:gd name="connsiteY331" fmla="*/ 641747 h 755368"/>
                    <a:gd name="connsiteX332" fmla="*/ 137569 w 458370"/>
                    <a:gd name="connsiteY332" fmla="*/ 645259 h 755368"/>
                    <a:gd name="connsiteX333" fmla="*/ 140938 w 458370"/>
                    <a:gd name="connsiteY333" fmla="*/ 648629 h 755368"/>
                    <a:gd name="connsiteX334" fmla="*/ 143375 w 458370"/>
                    <a:gd name="connsiteY334" fmla="*/ 650633 h 755368"/>
                    <a:gd name="connsiteX335" fmla="*/ 149685 w 458370"/>
                    <a:gd name="connsiteY335" fmla="*/ 651565 h 755368"/>
                    <a:gd name="connsiteX336" fmla="*/ 152194 w 458370"/>
                    <a:gd name="connsiteY336" fmla="*/ 655296 h 755368"/>
                    <a:gd name="connsiteX337" fmla="*/ 150832 w 458370"/>
                    <a:gd name="connsiteY337" fmla="*/ 660598 h 755368"/>
                    <a:gd name="connsiteX338" fmla="*/ 148681 w 458370"/>
                    <a:gd name="connsiteY338" fmla="*/ 665401 h 755368"/>
                    <a:gd name="connsiteX339" fmla="*/ 143161 w 458370"/>
                    <a:gd name="connsiteY339" fmla="*/ 670564 h 755368"/>
                    <a:gd name="connsiteX340" fmla="*/ 137283 w 458370"/>
                    <a:gd name="connsiteY340" fmla="*/ 675295 h 755368"/>
                    <a:gd name="connsiteX341" fmla="*/ 133914 w 458370"/>
                    <a:gd name="connsiteY341" fmla="*/ 679454 h 755368"/>
                    <a:gd name="connsiteX342" fmla="*/ 132405 w 458370"/>
                    <a:gd name="connsiteY342" fmla="*/ 689919 h 755368"/>
                    <a:gd name="connsiteX343" fmla="*/ 128893 w 458370"/>
                    <a:gd name="connsiteY343" fmla="*/ 694865 h 755368"/>
                    <a:gd name="connsiteX344" fmla="*/ 123230 w 458370"/>
                    <a:gd name="connsiteY344" fmla="*/ 697734 h 755368"/>
                    <a:gd name="connsiteX345" fmla="*/ 118427 w 458370"/>
                    <a:gd name="connsiteY345" fmla="*/ 703612 h 755368"/>
                    <a:gd name="connsiteX346" fmla="*/ 116709 w 458370"/>
                    <a:gd name="connsiteY346" fmla="*/ 710279 h 755368"/>
                    <a:gd name="connsiteX347" fmla="*/ 118789 w 458370"/>
                    <a:gd name="connsiteY347" fmla="*/ 711783 h 755368"/>
                    <a:gd name="connsiteX348" fmla="*/ 119789 w 458370"/>
                    <a:gd name="connsiteY348" fmla="*/ 717304 h 755368"/>
                    <a:gd name="connsiteX349" fmla="*/ 121083 w 458370"/>
                    <a:gd name="connsiteY349" fmla="*/ 721963 h 755368"/>
                    <a:gd name="connsiteX350" fmla="*/ 123662 w 458370"/>
                    <a:gd name="connsiteY350" fmla="*/ 726694 h 755368"/>
                    <a:gd name="connsiteX351" fmla="*/ 125524 w 458370"/>
                    <a:gd name="connsiteY351" fmla="*/ 730782 h 755368"/>
                    <a:gd name="connsiteX352" fmla="*/ 124305 w 458370"/>
                    <a:gd name="connsiteY352" fmla="*/ 731425 h 755368"/>
                    <a:gd name="connsiteX353" fmla="*/ 120936 w 458370"/>
                    <a:gd name="connsiteY353" fmla="*/ 729278 h 755368"/>
                    <a:gd name="connsiteX354" fmla="*/ 117138 w 458370"/>
                    <a:gd name="connsiteY354" fmla="*/ 728702 h 755368"/>
                    <a:gd name="connsiteX355" fmla="*/ 114486 w 458370"/>
                    <a:gd name="connsiteY355" fmla="*/ 732429 h 755368"/>
                    <a:gd name="connsiteX356" fmla="*/ 111403 w 458370"/>
                    <a:gd name="connsiteY356" fmla="*/ 732429 h 755368"/>
                    <a:gd name="connsiteX357" fmla="*/ 107386 w 458370"/>
                    <a:gd name="connsiteY357" fmla="*/ 734937 h 755368"/>
                    <a:gd name="connsiteX358" fmla="*/ 102513 w 458370"/>
                    <a:gd name="connsiteY358" fmla="*/ 737735 h 755368"/>
                    <a:gd name="connsiteX359" fmla="*/ 100937 w 458370"/>
                    <a:gd name="connsiteY359" fmla="*/ 742537 h 755368"/>
                    <a:gd name="connsiteX360" fmla="*/ 100937 w 458370"/>
                    <a:gd name="connsiteY360" fmla="*/ 749776 h 755368"/>
                    <a:gd name="connsiteX361" fmla="*/ 99933 w 458370"/>
                    <a:gd name="connsiteY361" fmla="*/ 754293 h 755368"/>
                    <a:gd name="connsiteX362" fmla="*/ 98286 w 458370"/>
                    <a:gd name="connsiteY362" fmla="*/ 755368 h 755368"/>
                    <a:gd name="connsiteX363" fmla="*/ 95131 w 458370"/>
                    <a:gd name="connsiteY363" fmla="*/ 755368 h 755368"/>
                    <a:gd name="connsiteX364" fmla="*/ 91619 w 458370"/>
                    <a:gd name="connsiteY364" fmla="*/ 753146 h 755368"/>
                    <a:gd name="connsiteX365" fmla="*/ 86384 w 458370"/>
                    <a:gd name="connsiteY365" fmla="*/ 750066 h 755368"/>
                    <a:gd name="connsiteX366" fmla="*/ 80292 w 458370"/>
                    <a:gd name="connsiteY366" fmla="*/ 746192 h 755368"/>
                    <a:gd name="connsiteX367" fmla="*/ 82224 w 458370"/>
                    <a:gd name="connsiteY367" fmla="*/ 743970 h 755368"/>
                    <a:gd name="connsiteX368" fmla="*/ 79216 w 458370"/>
                    <a:gd name="connsiteY368" fmla="*/ 742823 h 755368"/>
                    <a:gd name="connsiteX369" fmla="*/ 77208 w 458370"/>
                    <a:gd name="connsiteY369" fmla="*/ 739525 h 755368"/>
                    <a:gd name="connsiteX370" fmla="*/ 78212 w 458370"/>
                    <a:gd name="connsiteY370" fmla="*/ 736445 h 755368"/>
                    <a:gd name="connsiteX371" fmla="*/ 74700 w 458370"/>
                    <a:gd name="connsiteY371" fmla="*/ 735727 h 755368"/>
                    <a:gd name="connsiteX372" fmla="*/ 74196 w 458370"/>
                    <a:gd name="connsiteY372" fmla="*/ 733790 h 755368"/>
                    <a:gd name="connsiteX373" fmla="*/ 72834 w 458370"/>
                    <a:gd name="connsiteY373" fmla="*/ 733790 h 755368"/>
                    <a:gd name="connsiteX374" fmla="*/ 72192 w 458370"/>
                    <a:gd name="connsiteY374" fmla="*/ 735370 h 755368"/>
                    <a:gd name="connsiteX375" fmla="*/ 70826 w 458370"/>
                    <a:gd name="connsiteY375" fmla="*/ 735370 h 755368"/>
                    <a:gd name="connsiteX376" fmla="*/ 71402 w 458370"/>
                    <a:gd name="connsiteY376" fmla="*/ 733433 h 755368"/>
                    <a:gd name="connsiteX377" fmla="*/ 72049 w 458370"/>
                    <a:gd name="connsiteY377" fmla="*/ 731282 h 755368"/>
                    <a:gd name="connsiteX378" fmla="*/ 71045 w 458370"/>
                    <a:gd name="connsiteY378" fmla="*/ 730567 h 755368"/>
                    <a:gd name="connsiteX379" fmla="*/ 68318 w 458370"/>
                    <a:gd name="connsiteY379" fmla="*/ 731857 h 755368"/>
                    <a:gd name="connsiteX380" fmla="*/ 70255 w 458370"/>
                    <a:gd name="connsiteY380" fmla="*/ 728273 h 755368"/>
                    <a:gd name="connsiteX381" fmla="*/ 70398 w 458370"/>
                    <a:gd name="connsiteY381" fmla="*/ 726766 h 755368"/>
                    <a:gd name="connsiteX382" fmla="*/ 66814 w 458370"/>
                    <a:gd name="connsiteY382" fmla="*/ 722539 h 755368"/>
                    <a:gd name="connsiteX383" fmla="*/ 67171 w 458370"/>
                    <a:gd name="connsiteY383" fmla="*/ 721392 h 755368"/>
                    <a:gd name="connsiteX384" fmla="*/ 70398 w 458370"/>
                    <a:gd name="connsiteY384" fmla="*/ 723110 h 755368"/>
                    <a:gd name="connsiteX385" fmla="*/ 69108 w 458370"/>
                    <a:gd name="connsiteY385" fmla="*/ 720602 h 755368"/>
                    <a:gd name="connsiteX386" fmla="*/ 70612 w 458370"/>
                    <a:gd name="connsiteY386" fmla="*/ 718951 h 755368"/>
                    <a:gd name="connsiteX387" fmla="*/ 71902 w 458370"/>
                    <a:gd name="connsiteY387" fmla="*/ 716804 h 755368"/>
                    <a:gd name="connsiteX388" fmla="*/ 70755 w 458370"/>
                    <a:gd name="connsiteY388" fmla="*/ 713649 h 755368"/>
                    <a:gd name="connsiteX389" fmla="*/ 71402 w 458370"/>
                    <a:gd name="connsiteY389" fmla="*/ 711569 h 755368"/>
                    <a:gd name="connsiteX390" fmla="*/ 67961 w 458370"/>
                    <a:gd name="connsiteY390" fmla="*/ 709847 h 755368"/>
                    <a:gd name="connsiteX391" fmla="*/ 66600 w 458370"/>
                    <a:gd name="connsiteY391" fmla="*/ 712141 h 755368"/>
                    <a:gd name="connsiteX392" fmla="*/ 62512 w 458370"/>
                    <a:gd name="connsiteY392" fmla="*/ 716875 h 755368"/>
                    <a:gd name="connsiteX393" fmla="*/ 59718 w 458370"/>
                    <a:gd name="connsiteY393" fmla="*/ 716804 h 755368"/>
                    <a:gd name="connsiteX394" fmla="*/ 59214 w 458370"/>
                    <a:gd name="connsiteY394" fmla="*/ 714939 h 755368"/>
                    <a:gd name="connsiteX395" fmla="*/ 62726 w 458370"/>
                    <a:gd name="connsiteY395" fmla="*/ 712212 h 755368"/>
                    <a:gd name="connsiteX396" fmla="*/ 64663 w 458370"/>
                    <a:gd name="connsiteY396" fmla="*/ 711426 h 755368"/>
                    <a:gd name="connsiteX397" fmla="*/ 63444 w 458370"/>
                    <a:gd name="connsiteY397" fmla="*/ 709704 h 755368"/>
                    <a:gd name="connsiteX398" fmla="*/ 61508 w 458370"/>
                    <a:gd name="connsiteY398" fmla="*/ 709918 h 755368"/>
                    <a:gd name="connsiteX399" fmla="*/ 61008 w 458370"/>
                    <a:gd name="connsiteY399" fmla="*/ 708271 h 755368"/>
                    <a:gd name="connsiteX400" fmla="*/ 61940 w 458370"/>
                    <a:gd name="connsiteY400" fmla="*/ 705906 h 755368"/>
                    <a:gd name="connsiteX401" fmla="*/ 66671 w 458370"/>
                    <a:gd name="connsiteY401" fmla="*/ 704544 h 755368"/>
                    <a:gd name="connsiteX402" fmla="*/ 67457 w 458370"/>
                    <a:gd name="connsiteY402" fmla="*/ 702393 h 755368"/>
                    <a:gd name="connsiteX403" fmla="*/ 64377 w 458370"/>
                    <a:gd name="connsiteY403" fmla="*/ 701175 h 755368"/>
                    <a:gd name="connsiteX404" fmla="*/ 66024 w 458370"/>
                    <a:gd name="connsiteY404" fmla="*/ 699595 h 755368"/>
                    <a:gd name="connsiteX405" fmla="*/ 64949 w 458370"/>
                    <a:gd name="connsiteY405" fmla="*/ 697734 h 755368"/>
                    <a:gd name="connsiteX406" fmla="*/ 67747 w 458370"/>
                    <a:gd name="connsiteY406" fmla="*/ 694293 h 755368"/>
                    <a:gd name="connsiteX407" fmla="*/ 72049 w 458370"/>
                    <a:gd name="connsiteY407" fmla="*/ 694579 h 755368"/>
                    <a:gd name="connsiteX408" fmla="*/ 72834 w 458370"/>
                    <a:gd name="connsiteY408" fmla="*/ 692428 h 755368"/>
                    <a:gd name="connsiteX409" fmla="*/ 68751 w 458370"/>
                    <a:gd name="connsiteY409" fmla="*/ 690062 h 755368"/>
                    <a:gd name="connsiteX410" fmla="*/ 67457 w 458370"/>
                    <a:gd name="connsiteY410" fmla="*/ 687840 h 755368"/>
                    <a:gd name="connsiteX411" fmla="*/ 66528 w 458370"/>
                    <a:gd name="connsiteY411" fmla="*/ 690995 h 755368"/>
                    <a:gd name="connsiteX412" fmla="*/ 64377 w 458370"/>
                    <a:gd name="connsiteY412" fmla="*/ 693718 h 755368"/>
                    <a:gd name="connsiteX413" fmla="*/ 62655 w 458370"/>
                    <a:gd name="connsiteY413" fmla="*/ 693003 h 755368"/>
                    <a:gd name="connsiteX414" fmla="*/ 61436 w 458370"/>
                    <a:gd name="connsiteY414" fmla="*/ 690134 h 755368"/>
                    <a:gd name="connsiteX415" fmla="*/ 58210 w 458370"/>
                    <a:gd name="connsiteY415" fmla="*/ 690852 h 755368"/>
                    <a:gd name="connsiteX416" fmla="*/ 56205 w 458370"/>
                    <a:gd name="connsiteY416" fmla="*/ 688987 h 755368"/>
                    <a:gd name="connsiteX417" fmla="*/ 57638 w 458370"/>
                    <a:gd name="connsiteY417" fmla="*/ 686407 h 755368"/>
                    <a:gd name="connsiteX418" fmla="*/ 56634 w 458370"/>
                    <a:gd name="connsiteY418" fmla="*/ 683681 h 755368"/>
                    <a:gd name="connsiteX419" fmla="*/ 59142 w 458370"/>
                    <a:gd name="connsiteY419" fmla="*/ 682319 h 755368"/>
                    <a:gd name="connsiteX420" fmla="*/ 55987 w 458370"/>
                    <a:gd name="connsiteY420" fmla="*/ 679097 h 755368"/>
                    <a:gd name="connsiteX421" fmla="*/ 55987 w 458370"/>
                    <a:gd name="connsiteY421" fmla="*/ 669417 h 755368"/>
                    <a:gd name="connsiteX422" fmla="*/ 57210 w 458370"/>
                    <a:gd name="connsiteY422" fmla="*/ 665905 h 755368"/>
                    <a:gd name="connsiteX423" fmla="*/ 59357 w 458370"/>
                    <a:gd name="connsiteY423" fmla="*/ 666980 h 755368"/>
                    <a:gd name="connsiteX424" fmla="*/ 60218 w 458370"/>
                    <a:gd name="connsiteY424" fmla="*/ 668413 h 755368"/>
                    <a:gd name="connsiteX425" fmla="*/ 60504 w 458370"/>
                    <a:gd name="connsiteY425" fmla="*/ 665258 h 755368"/>
                    <a:gd name="connsiteX426" fmla="*/ 60579 w 458370"/>
                    <a:gd name="connsiteY426" fmla="*/ 662821 h 755368"/>
                    <a:gd name="connsiteX427" fmla="*/ 61940 w 458370"/>
                    <a:gd name="connsiteY427" fmla="*/ 661888 h 755368"/>
                    <a:gd name="connsiteX428" fmla="*/ 63302 w 458370"/>
                    <a:gd name="connsiteY428" fmla="*/ 664329 h 755368"/>
                    <a:gd name="connsiteX429" fmla="*/ 64449 w 458370"/>
                    <a:gd name="connsiteY429" fmla="*/ 668270 h 755368"/>
                    <a:gd name="connsiteX430" fmla="*/ 65310 w 458370"/>
                    <a:gd name="connsiteY430" fmla="*/ 672787 h 755368"/>
                    <a:gd name="connsiteX431" fmla="*/ 66167 w 458370"/>
                    <a:gd name="connsiteY431" fmla="*/ 675509 h 755368"/>
                    <a:gd name="connsiteX432" fmla="*/ 68461 w 458370"/>
                    <a:gd name="connsiteY432" fmla="*/ 674795 h 755368"/>
                    <a:gd name="connsiteX433" fmla="*/ 67818 w 458370"/>
                    <a:gd name="connsiteY433" fmla="*/ 672140 h 755368"/>
                    <a:gd name="connsiteX434" fmla="*/ 66310 w 458370"/>
                    <a:gd name="connsiteY434" fmla="*/ 667195 h 755368"/>
                    <a:gd name="connsiteX435" fmla="*/ 65163 w 458370"/>
                    <a:gd name="connsiteY435" fmla="*/ 664400 h 755368"/>
                    <a:gd name="connsiteX436" fmla="*/ 66457 w 458370"/>
                    <a:gd name="connsiteY436" fmla="*/ 663254 h 755368"/>
                    <a:gd name="connsiteX437" fmla="*/ 70183 w 458370"/>
                    <a:gd name="connsiteY437" fmla="*/ 664615 h 755368"/>
                    <a:gd name="connsiteX438" fmla="*/ 74771 w 458370"/>
                    <a:gd name="connsiteY438" fmla="*/ 664972 h 755368"/>
                    <a:gd name="connsiteX439" fmla="*/ 75200 w 458370"/>
                    <a:gd name="connsiteY439" fmla="*/ 663107 h 755368"/>
                    <a:gd name="connsiteX440" fmla="*/ 73481 w 458370"/>
                    <a:gd name="connsiteY440" fmla="*/ 661888 h 755368"/>
                    <a:gd name="connsiteX441" fmla="*/ 68604 w 458370"/>
                    <a:gd name="connsiteY441" fmla="*/ 661674 h 755368"/>
                    <a:gd name="connsiteX442" fmla="*/ 66310 w 458370"/>
                    <a:gd name="connsiteY442" fmla="*/ 661603 h 755368"/>
                    <a:gd name="connsiteX443" fmla="*/ 64234 w 458370"/>
                    <a:gd name="connsiteY443" fmla="*/ 659237 h 755368"/>
                    <a:gd name="connsiteX444" fmla="*/ 67675 w 458370"/>
                    <a:gd name="connsiteY444" fmla="*/ 654864 h 755368"/>
                    <a:gd name="connsiteX445" fmla="*/ 70255 w 458370"/>
                    <a:gd name="connsiteY445" fmla="*/ 651855 h 755368"/>
                    <a:gd name="connsiteX446" fmla="*/ 68751 w 458370"/>
                    <a:gd name="connsiteY446" fmla="*/ 648125 h 755368"/>
                    <a:gd name="connsiteX447" fmla="*/ 67243 w 458370"/>
                    <a:gd name="connsiteY447" fmla="*/ 645617 h 755368"/>
                    <a:gd name="connsiteX448" fmla="*/ 61940 w 458370"/>
                    <a:gd name="connsiteY448" fmla="*/ 645402 h 755368"/>
                    <a:gd name="connsiteX449" fmla="*/ 59499 w 458370"/>
                    <a:gd name="connsiteY449" fmla="*/ 643465 h 755368"/>
                    <a:gd name="connsiteX450" fmla="*/ 57638 w 458370"/>
                    <a:gd name="connsiteY450" fmla="*/ 644184 h 755368"/>
                    <a:gd name="connsiteX451" fmla="*/ 58571 w 458370"/>
                    <a:gd name="connsiteY451" fmla="*/ 647263 h 755368"/>
                    <a:gd name="connsiteX452" fmla="*/ 54912 w 458370"/>
                    <a:gd name="connsiteY452" fmla="*/ 646835 h 755368"/>
                    <a:gd name="connsiteX453" fmla="*/ 55558 w 458370"/>
                    <a:gd name="connsiteY453" fmla="*/ 642894 h 755368"/>
                    <a:gd name="connsiteX454" fmla="*/ 58999 w 458370"/>
                    <a:gd name="connsiteY454" fmla="*/ 640310 h 755368"/>
                    <a:gd name="connsiteX455" fmla="*/ 62726 w 458370"/>
                    <a:gd name="connsiteY455" fmla="*/ 637159 h 755368"/>
                    <a:gd name="connsiteX456" fmla="*/ 62655 w 458370"/>
                    <a:gd name="connsiteY456" fmla="*/ 635079 h 755368"/>
                    <a:gd name="connsiteX457" fmla="*/ 61651 w 458370"/>
                    <a:gd name="connsiteY457" fmla="*/ 633789 h 755368"/>
                    <a:gd name="connsiteX458" fmla="*/ 66238 w 458370"/>
                    <a:gd name="connsiteY458" fmla="*/ 632500 h 755368"/>
                    <a:gd name="connsiteX459" fmla="*/ 66167 w 458370"/>
                    <a:gd name="connsiteY459" fmla="*/ 627193 h 755368"/>
                    <a:gd name="connsiteX460" fmla="*/ 68893 w 458370"/>
                    <a:gd name="connsiteY460" fmla="*/ 630277 h 755368"/>
                    <a:gd name="connsiteX461" fmla="*/ 70183 w 458370"/>
                    <a:gd name="connsiteY461" fmla="*/ 630059 h 755368"/>
                    <a:gd name="connsiteX462" fmla="*/ 69608 w 458370"/>
                    <a:gd name="connsiteY462" fmla="*/ 626261 h 755368"/>
                    <a:gd name="connsiteX463" fmla="*/ 69108 w 458370"/>
                    <a:gd name="connsiteY463" fmla="*/ 624467 h 755368"/>
                    <a:gd name="connsiteX464" fmla="*/ 70902 w 458370"/>
                    <a:gd name="connsiteY464" fmla="*/ 623320 h 755368"/>
                    <a:gd name="connsiteX465" fmla="*/ 69251 w 458370"/>
                    <a:gd name="connsiteY465" fmla="*/ 621026 h 755368"/>
                    <a:gd name="connsiteX466" fmla="*/ 67385 w 458370"/>
                    <a:gd name="connsiteY466" fmla="*/ 617732 h 755368"/>
                    <a:gd name="connsiteX467" fmla="*/ 69826 w 458370"/>
                    <a:gd name="connsiteY467" fmla="*/ 615867 h 755368"/>
                    <a:gd name="connsiteX468" fmla="*/ 67532 w 458370"/>
                    <a:gd name="connsiteY468" fmla="*/ 614577 h 755368"/>
                    <a:gd name="connsiteX469" fmla="*/ 67675 w 458370"/>
                    <a:gd name="connsiteY469" fmla="*/ 612712 h 755368"/>
                    <a:gd name="connsiteX470" fmla="*/ 69179 w 458370"/>
                    <a:gd name="connsiteY470" fmla="*/ 614073 h 755368"/>
                    <a:gd name="connsiteX471" fmla="*/ 70112 w 458370"/>
                    <a:gd name="connsiteY471" fmla="*/ 612712 h 755368"/>
                    <a:gd name="connsiteX472" fmla="*/ 69394 w 458370"/>
                    <a:gd name="connsiteY472" fmla="*/ 610703 h 755368"/>
                    <a:gd name="connsiteX473" fmla="*/ 67314 w 458370"/>
                    <a:gd name="connsiteY473" fmla="*/ 610703 h 755368"/>
                    <a:gd name="connsiteX474" fmla="*/ 67314 w 458370"/>
                    <a:gd name="connsiteY474" fmla="*/ 607334 h 755368"/>
                    <a:gd name="connsiteX475" fmla="*/ 71116 w 458370"/>
                    <a:gd name="connsiteY475" fmla="*/ 608842 h 755368"/>
                    <a:gd name="connsiteX476" fmla="*/ 73624 w 458370"/>
                    <a:gd name="connsiteY476" fmla="*/ 611279 h 755368"/>
                    <a:gd name="connsiteX477" fmla="*/ 74485 w 458370"/>
                    <a:gd name="connsiteY477" fmla="*/ 615724 h 755368"/>
                    <a:gd name="connsiteX478" fmla="*/ 72549 w 458370"/>
                    <a:gd name="connsiteY478" fmla="*/ 618589 h 755368"/>
                    <a:gd name="connsiteX479" fmla="*/ 71688 w 458370"/>
                    <a:gd name="connsiteY479" fmla="*/ 620812 h 755368"/>
                    <a:gd name="connsiteX480" fmla="*/ 72834 w 458370"/>
                    <a:gd name="connsiteY480" fmla="*/ 622391 h 755368"/>
                    <a:gd name="connsiteX481" fmla="*/ 72692 w 458370"/>
                    <a:gd name="connsiteY481" fmla="*/ 627622 h 755368"/>
                    <a:gd name="connsiteX482" fmla="*/ 71830 w 458370"/>
                    <a:gd name="connsiteY482" fmla="*/ 630349 h 755368"/>
                    <a:gd name="connsiteX483" fmla="*/ 72549 w 458370"/>
                    <a:gd name="connsiteY483" fmla="*/ 632714 h 755368"/>
                    <a:gd name="connsiteX484" fmla="*/ 74914 w 458370"/>
                    <a:gd name="connsiteY484" fmla="*/ 633789 h 755368"/>
                    <a:gd name="connsiteX485" fmla="*/ 75918 w 458370"/>
                    <a:gd name="connsiteY485" fmla="*/ 630420 h 755368"/>
                    <a:gd name="connsiteX486" fmla="*/ 77137 w 458370"/>
                    <a:gd name="connsiteY486" fmla="*/ 626689 h 755368"/>
                    <a:gd name="connsiteX487" fmla="*/ 77855 w 458370"/>
                    <a:gd name="connsiteY487" fmla="*/ 624900 h 755368"/>
                    <a:gd name="connsiteX488" fmla="*/ 76779 w 458370"/>
                    <a:gd name="connsiteY488" fmla="*/ 622320 h 755368"/>
                    <a:gd name="connsiteX489" fmla="*/ 78931 w 458370"/>
                    <a:gd name="connsiteY489" fmla="*/ 620169 h 755368"/>
                    <a:gd name="connsiteX490" fmla="*/ 78641 w 458370"/>
                    <a:gd name="connsiteY490" fmla="*/ 617732 h 755368"/>
                    <a:gd name="connsiteX491" fmla="*/ 77065 w 458370"/>
                    <a:gd name="connsiteY491" fmla="*/ 616152 h 755368"/>
                    <a:gd name="connsiteX492" fmla="*/ 79502 w 458370"/>
                    <a:gd name="connsiteY492" fmla="*/ 613573 h 755368"/>
                    <a:gd name="connsiteX493" fmla="*/ 81153 w 458370"/>
                    <a:gd name="connsiteY493" fmla="*/ 611565 h 755368"/>
                    <a:gd name="connsiteX494" fmla="*/ 80578 w 458370"/>
                    <a:gd name="connsiteY494" fmla="*/ 609628 h 755368"/>
                    <a:gd name="connsiteX495" fmla="*/ 79002 w 458370"/>
                    <a:gd name="connsiteY495" fmla="*/ 607624 h 755368"/>
                    <a:gd name="connsiteX496" fmla="*/ 82657 w 458370"/>
                    <a:gd name="connsiteY496" fmla="*/ 604040 h 755368"/>
                    <a:gd name="connsiteX497" fmla="*/ 82153 w 458370"/>
                    <a:gd name="connsiteY497" fmla="*/ 601746 h 755368"/>
                    <a:gd name="connsiteX498" fmla="*/ 80506 w 458370"/>
                    <a:gd name="connsiteY498" fmla="*/ 599595 h 755368"/>
                    <a:gd name="connsiteX499" fmla="*/ 82443 w 458370"/>
                    <a:gd name="connsiteY499" fmla="*/ 594864 h 755368"/>
                    <a:gd name="connsiteX500" fmla="*/ 83300 w 458370"/>
                    <a:gd name="connsiteY500" fmla="*/ 592209 h 755368"/>
                    <a:gd name="connsiteX501" fmla="*/ 82514 w 458370"/>
                    <a:gd name="connsiteY501" fmla="*/ 587764 h 755368"/>
                    <a:gd name="connsiteX502" fmla="*/ 85094 w 458370"/>
                    <a:gd name="connsiteY502" fmla="*/ 584323 h 755368"/>
                    <a:gd name="connsiteX503" fmla="*/ 85884 w 458370"/>
                    <a:gd name="connsiteY503" fmla="*/ 581025 h 755368"/>
                    <a:gd name="connsiteX504" fmla="*/ 83300 w 458370"/>
                    <a:gd name="connsiteY504" fmla="*/ 579521 h 755368"/>
                    <a:gd name="connsiteX505" fmla="*/ 84590 w 458370"/>
                    <a:gd name="connsiteY505" fmla="*/ 575651 h 755368"/>
                    <a:gd name="connsiteX506" fmla="*/ 81796 w 458370"/>
                    <a:gd name="connsiteY506" fmla="*/ 573282 h 755368"/>
                    <a:gd name="connsiteX507" fmla="*/ 80149 w 458370"/>
                    <a:gd name="connsiteY507" fmla="*/ 574504 h 755368"/>
                    <a:gd name="connsiteX508" fmla="*/ 77637 w 458370"/>
                    <a:gd name="connsiteY508" fmla="*/ 576651 h 755368"/>
                    <a:gd name="connsiteX509" fmla="*/ 75490 w 458370"/>
                    <a:gd name="connsiteY509" fmla="*/ 577731 h 755368"/>
                    <a:gd name="connsiteX510" fmla="*/ 75414 w 458370"/>
                    <a:gd name="connsiteY510" fmla="*/ 580021 h 755368"/>
                    <a:gd name="connsiteX511" fmla="*/ 76708 w 458370"/>
                    <a:gd name="connsiteY511" fmla="*/ 583895 h 755368"/>
                    <a:gd name="connsiteX512" fmla="*/ 74414 w 458370"/>
                    <a:gd name="connsiteY512" fmla="*/ 587121 h 755368"/>
                    <a:gd name="connsiteX513" fmla="*/ 74124 w 458370"/>
                    <a:gd name="connsiteY513" fmla="*/ 591133 h 755368"/>
                    <a:gd name="connsiteX514" fmla="*/ 74843 w 458370"/>
                    <a:gd name="connsiteY514" fmla="*/ 593284 h 755368"/>
                    <a:gd name="connsiteX515" fmla="*/ 74414 w 458370"/>
                    <a:gd name="connsiteY515" fmla="*/ 595435 h 755368"/>
                    <a:gd name="connsiteX516" fmla="*/ 72477 w 458370"/>
                    <a:gd name="connsiteY516" fmla="*/ 598519 h 755368"/>
                    <a:gd name="connsiteX517" fmla="*/ 67385 w 458370"/>
                    <a:gd name="connsiteY517" fmla="*/ 595936 h 755368"/>
                    <a:gd name="connsiteX518" fmla="*/ 69826 w 458370"/>
                    <a:gd name="connsiteY518" fmla="*/ 589701 h 755368"/>
                    <a:gd name="connsiteX519" fmla="*/ 70040 w 458370"/>
                    <a:gd name="connsiteY519" fmla="*/ 582315 h 755368"/>
                    <a:gd name="connsiteX520" fmla="*/ 71330 w 458370"/>
                    <a:gd name="connsiteY520" fmla="*/ 577870 h 755368"/>
                    <a:gd name="connsiteX521" fmla="*/ 74485 w 458370"/>
                    <a:gd name="connsiteY521" fmla="*/ 576366 h 755368"/>
                    <a:gd name="connsiteX522" fmla="*/ 73910 w 458370"/>
                    <a:gd name="connsiteY522" fmla="*/ 573857 h 755368"/>
                    <a:gd name="connsiteX523" fmla="*/ 72406 w 458370"/>
                    <a:gd name="connsiteY523" fmla="*/ 567623 h 755368"/>
                    <a:gd name="connsiteX524" fmla="*/ 72477 w 458370"/>
                    <a:gd name="connsiteY524" fmla="*/ 563463 h 755368"/>
                    <a:gd name="connsiteX525" fmla="*/ 73624 w 458370"/>
                    <a:gd name="connsiteY525" fmla="*/ 557514 h 755368"/>
                    <a:gd name="connsiteX526" fmla="*/ 74557 w 458370"/>
                    <a:gd name="connsiteY526" fmla="*/ 555292 h 755368"/>
                    <a:gd name="connsiteX527" fmla="*/ 76922 w 458370"/>
                    <a:gd name="connsiteY527" fmla="*/ 551851 h 755368"/>
                    <a:gd name="connsiteX528" fmla="*/ 79002 w 458370"/>
                    <a:gd name="connsiteY528" fmla="*/ 547120 h 755368"/>
                    <a:gd name="connsiteX529" fmla="*/ 78284 w 458370"/>
                    <a:gd name="connsiteY529" fmla="*/ 539949 h 755368"/>
                    <a:gd name="connsiteX530" fmla="*/ 75990 w 458370"/>
                    <a:gd name="connsiteY530" fmla="*/ 534860 h 755368"/>
                    <a:gd name="connsiteX531" fmla="*/ 76275 w 458370"/>
                    <a:gd name="connsiteY531" fmla="*/ 527046 h 755368"/>
                    <a:gd name="connsiteX532" fmla="*/ 74843 w 458370"/>
                    <a:gd name="connsiteY532" fmla="*/ 524177 h 755368"/>
                    <a:gd name="connsiteX533" fmla="*/ 75990 w 458370"/>
                    <a:gd name="connsiteY533" fmla="*/ 519303 h 755368"/>
                    <a:gd name="connsiteX534" fmla="*/ 79288 w 458370"/>
                    <a:gd name="connsiteY534" fmla="*/ 518156 h 755368"/>
                    <a:gd name="connsiteX535" fmla="*/ 80006 w 458370"/>
                    <a:gd name="connsiteY535" fmla="*/ 512921 h 755368"/>
                    <a:gd name="connsiteX536" fmla="*/ 83014 w 458370"/>
                    <a:gd name="connsiteY536" fmla="*/ 506901 h 755368"/>
                    <a:gd name="connsiteX537" fmla="*/ 84951 w 458370"/>
                    <a:gd name="connsiteY537" fmla="*/ 500880 h 755368"/>
                    <a:gd name="connsiteX538" fmla="*/ 86455 w 458370"/>
                    <a:gd name="connsiteY538" fmla="*/ 497011 h 755368"/>
                    <a:gd name="connsiteX539" fmla="*/ 89682 w 458370"/>
                    <a:gd name="connsiteY539" fmla="*/ 490629 h 755368"/>
                    <a:gd name="connsiteX540" fmla="*/ 90900 w 458370"/>
                    <a:gd name="connsiteY540" fmla="*/ 481667 h 755368"/>
                    <a:gd name="connsiteX541" fmla="*/ 94484 w 458370"/>
                    <a:gd name="connsiteY541" fmla="*/ 476294 h 755368"/>
                    <a:gd name="connsiteX542" fmla="*/ 94555 w 458370"/>
                    <a:gd name="connsiteY542" fmla="*/ 468908 h 755368"/>
                    <a:gd name="connsiteX543" fmla="*/ 96564 w 458370"/>
                    <a:gd name="connsiteY543" fmla="*/ 464249 h 755368"/>
                    <a:gd name="connsiteX544" fmla="*/ 96349 w 458370"/>
                    <a:gd name="connsiteY544" fmla="*/ 455073 h 755368"/>
                    <a:gd name="connsiteX545" fmla="*/ 95274 w 458370"/>
                    <a:gd name="connsiteY545" fmla="*/ 452636 h 755368"/>
                    <a:gd name="connsiteX546" fmla="*/ 94198 w 458370"/>
                    <a:gd name="connsiteY546" fmla="*/ 445322 h 755368"/>
                    <a:gd name="connsiteX547" fmla="*/ 94627 w 458370"/>
                    <a:gd name="connsiteY547" fmla="*/ 436003 h 755368"/>
                    <a:gd name="connsiteX548" fmla="*/ 97782 w 458370"/>
                    <a:gd name="connsiteY548" fmla="*/ 432919 h 755368"/>
                    <a:gd name="connsiteX549" fmla="*/ 97782 w 458370"/>
                    <a:gd name="connsiteY549" fmla="*/ 426256 h 755368"/>
                    <a:gd name="connsiteX550" fmla="*/ 96278 w 458370"/>
                    <a:gd name="connsiteY550" fmla="*/ 423601 h 755368"/>
                    <a:gd name="connsiteX551" fmla="*/ 96635 w 458370"/>
                    <a:gd name="connsiteY551" fmla="*/ 419874 h 755368"/>
                    <a:gd name="connsiteX552" fmla="*/ 99143 w 458370"/>
                    <a:gd name="connsiteY552" fmla="*/ 412131 h 755368"/>
                    <a:gd name="connsiteX553" fmla="*/ 101798 w 458370"/>
                    <a:gd name="connsiteY553" fmla="*/ 404388 h 755368"/>
                    <a:gd name="connsiteX554" fmla="*/ 103017 w 458370"/>
                    <a:gd name="connsiteY554" fmla="*/ 399943 h 755368"/>
                    <a:gd name="connsiteX555" fmla="*/ 103874 w 458370"/>
                    <a:gd name="connsiteY555" fmla="*/ 387112 h 755368"/>
                    <a:gd name="connsiteX556" fmla="*/ 106025 w 458370"/>
                    <a:gd name="connsiteY556" fmla="*/ 381877 h 755368"/>
                    <a:gd name="connsiteX557" fmla="*/ 105382 w 458370"/>
                    <a:gd name="connsiteY557" fmla="*/ 377682 h 755368"/>
                    <a:gd name="connsiteX558" fmla="*/ 104664 w 458370"/>
                    <a:gd name="connsiteY558" fmla="*/ 374067 h 755368"/>
                    <a:gd name="connsiteX559" fmla="*/ 105954 w 458370"/>
                    <a:gd name="connsiteY559" fmla="*/ 369765 h 755368"/>
                    <a:gd name="connsiteX560" fmla="*/ 105954 w 458370"/>
                    <a:gd name="connsiteY560" fmla="*/ 363958 h 755368"/>
                    <a:gd name="connsiteX561" fmla="*/ 104592 w 458370"/>
                    <a:gd name="connsiteY561" fmla="*/ 361593 h 755368"/>
                    <a:gd name="connsiteX562" fmla="*/ 104664 w 458370"/>
                    <a:gd name="connsiteY562" fmla="*/ 357938 h 755368"/>
                    <a:gd name="connsiteX563" fmla="*/ 108248 w 458370"/>
                    <a:gd name="connsiteY563" fmla="*/ 354064 h 755368"/>
                    <a:gd name="connsiteX564" fmla="*/ 108176 w 458370"/>
                    <a:gd name="connsiteY564" fmla="*/ 347039 h 755368"/>
                    <a:gd name="connsiteX565" fmla="*/ 109109 w 458370"/>
                    <a:gd name="connsiteY565" fmla="*/ 343456 h 755368"/>
                    <a:gd name="connsiteX566" fmla="*/ 110042 w 458370"/>
                    <a:gd name="connsiteY566" fmla="*/ 334423 h 755368"/>
                    <a:gd name="connsiteX567" fmla="*/ 108823 w 458370"/>
                    <a:gd name="connsiteY567" fmla="*/ 327541 h 755368"/>
                    <a:gd name="connsiteX568" fmla="*/ 109252 w 458370"/>
                    <a:gd name="connsiteY568" fmla="*/ 319008 h 755368"/>
                    <a:gd name="connsiteX569" fmla="*/ 107890 w 458370"/>
                    <a:gd name="connsiteY569" fmla="*/ 314996 h 755368"/>
                    <a:gd name="connsiteX570" fmla="*/ 107533 w 458370"/>
                    <a:gd name="connsiteY570" fmla="*/ 307110 h 755368"/>
                    <a:gd name="connsiteX571" fmla="*/ 104807 w 458370"/>
                    <a:gd name="connsiteY571" fmla="*/ 305245 h 755368"/>
                    <a:gd name="connsiteX572" fmla="*/ 97353 w 458370"/>
                    <a:gd name="connsiteY572" fmla="*/ 299224 h 755368"/>
                    <a:gd name="connsiteX573" fmla="*/ 95917 w 458370"/>
                    <a:gd name="connsiteY573" fmla="*/ 295426 h 755368"/>
                    <a:gd name="connsiteX574" fmla="*/ 89182 w 458370"/>
                    <a:gd name="connsiteY574" fmla="*/ 292199 h 755368"/>
                    <a:gd name="connsiteX575" fmla="*/ 81296 w 458370"/>
                    <a:gd name="connsiteY575" fmla="*/ 287183 h 755368"/>
                    <a:gd name="connsiteX576" fmla="*/ 71187 w 458370"/>
                    <a:gd name="connsiteY576" fmla="*/ 283166 h 755368"/>
                    <a:gd name="connsiteX577" fmla="*/ 69898 w 458370"/>
                    <a:gd name="connsiteY577" fmla="*/ 280515 h 755368"/>
                    <a:gd name="connsiteX578" fmla="*/ 65234 w 458370"/>
                    <a:gd name="connsiteY578" fmla="*/ 279297 h 755368"/>
                    <a:gd name="connsiteX579" fmla="*/ 60361 w 458370"/>
                    <a:gd name="connsiteY579" fmla="*/ 275999 h 755368"/>
                    <a:gd name="connsiteX580" fmla="*/ 55416 w 458370"/>
                    <a:gd name="connsiteY580" fmla="*/ 270121 h 755368"/>
                    <a:gd name="connsiteX581" fmla="*/ 51760 w 458370"/>
                    <a:gd name="connsiteY581" fmla="*/ 267609 h 755368"/>
                    <a:gd name="connsiteX582" fmla="*/ 48820 w 458370"/>
                    <a:gd name="connsiteY582" fmla="*/ 261017 h 755368"/>
                    <a:gd name="connsiteX583" fmla="*/ 49538 w 458370"/>
                    <a:gd name="connsiteY583" fmla="*/ 256210 h 755368"/>
                    <a:gd name="connsiteX584" fmla="*/ 46811 w 458370"/>
                    <a:gd name="connsiteY584" fmla="*/ 252270 h 755368"/>
                    <a:gd name="connsiteX585" fmla="*/ 42728 w 458370"/>
                    <a:gd name="connsiteY585" fmla="*/ 244455 h 755368"/>
                    <a:gd name="connsiteX586" fmla="*/ 38640 w 458370"/>
                    <a:gd name="connsiteY586" fmla="*/ 236927 h 755368"/>
                    <a:gd name="connsiteX587" fmla="*/ 34413 w 458370"/>
                    <a:gd name="connsiteY587" fmla="*/ 230834 h 755368"/>
                    <a:gd name="connsiteX588" fmla="*/ 31258 w 458370"/>
                    <a:gd name="connsiteY588" fmla="*/ 223953 h 755368"/>
                    <a:gd name="connsiteX589" fmla="*/ 27456 w 458370"/>
                    <a:gd name="connsiteY589" fmla="*/ 214059 h 755368"/>
                    <a:gd name="connsiteX590" fmla="*/ 23658 w 458370"/>
                    <a:gd name="connsiteY590" fmla="*/ 206534 h 755368"/>
                    <a:gd name="connsiteX591" fmla="*/ 19213 w 458370"/>
                    <a:gd name="connsiteY591" fmla="*/ 200942 h 755368"/>
                    <a:gd name="connsiteX592" fmla="*/ 15843 w 458370"/>
                    <a:gd name="connsiteY592" fmla="*/ 194631 h 755368"/>
                    <a:gd name="connsiteX593" fmla="*/ 14339 w 458370"/>
                    <a:gd name="connsiteY593" fmla="*/ 190905 h 755368"/>
                    <a:gd name="connsiteX594" fmla="*/ 9823 w 458370"/>
                    <a:gd name="connsiteY594" fmla="*/ 186964 h 755368"/>
                    <a:gd name="connsiteX595" fmla="*/ 4231 w 458370"/>
                    <a:gd name="connsiteY595" fmla="*/ 184884 h 755368"/>
                    <a:gd name="connsiteX596" fmla="*/ 1937 w 458370"/>
                    <a:gd name="connsiteY596" fmla="*/ 182086 h 755368"/>
                    <a:gd name="connsiteX597" fmla="*/ 3727 w 458370"/>
                    <a:gd name="connsiteY597" fmla="*/ 178860 h 755368"/>
                    <a:gd name="connsiteX598" fmla="*/ 1147 w 458370"/>
                    <a:gd name="connsiteY598" fmla="*/ 174200 h 755368"/>
                    <a:gd name="connsiteX599" fmla="*/ 0 w 458370"/>
                    <a:gd name="connsiteY599" fmla="*/ 169184 h 755368"/>
                    <a:gd name="connsiteX600" fmla="*/ 1794 w 458370"/>
                    <a:gd name="connsiteY600" fmla="*/ 163592 h 755368"/>
                    <a:gd name="connsiteX601" fmla="*/ 7743 w 458370"/>
                    <a:gd name="connsiteY601" fmla="*/ 157929 h 755368"/>
                    <a:gd name="connsiteX602" fmla="*/ 12188 w 458370"/>
                    <a:gd name="connsiteY602" fmla="*/ 154702 h 755368"/>
                    <a:gd name="connsiteX603" fmla="*/ 13478 w 458370"/>
                    <a:gd name="connsiteY603" fmla="*/ 150689 h 755368"/>
                    <a:gd name="connsiteX604" fmla="*/ 12835 w 458370"/>
                    <a:gd name="connsiteY604" fmla="*/ 147963 h 755368"/>
                    <a:gd name="connsiteX605" fmla="*/ 8604 w 458370"/>
                    <a:gd name="connsiteY605" fmla="*/ 147749 h 755368"/>
                    <a:gd name="connsiteX606" fmla="*/ 4374 w 458370"/>
                    <a:gd name="connsiteY606" fmla="*/ 145597 h 755368"/>
                    <a:gd name="connsiteX607" fmla="*/ 4231 w 458370"/>
                    <a:gd name="connsiteY607" fmla="*/ 141371 h 755368"/>
                    <a:gd name="connsiteX608" fmla="*/ 5449 w 458370"/>
                    <a:gd name="connsiteY608" fmla="*/ 134271 h 755368"/>
                    <a:gd name="connsiteX609" fmla="*/ 7957 w 458370"/>
                    <a:gd name="connsiteY609" fmla="*/ 126099 h 755368"/>
                    <a:gd name="connsiteX610" fmla="*/ 12117 w 458370"/>
                    <a:gd name="connsiteY610" fmla="*/ 120507 h 755368"/>
                    <a:gd name="connsiteX611" fmla="*/ 12617 w 458370"/>
                    <a:gd name="connsiteY611" fmla="*/ 115491 h 755368"/>
                    <a:gd name="connsiteX612" fmla="*/ 15200 w 458370"/>
                    <a:gd name="connsiteY612" fmla="*/ 113197 h 755368"/>
                    <a:gd name="connsiteX613" fmla="*/ 19498 w 458370"/>
                    <a:gd name="connsiteY613" fmla="*/ 111835 h 755368"/>
                    <a:gd name="connsiteX614" fmla="*/ 22939 w 458370"/>
                    <a:gd name="connsiteY614" fmla="*/ 110042 h 755368"/>
                    <a:gd name="connsiteX615" fmla="*/ 22511 w 458370"/>
                    <a:gd name="connsiteY615" fmla="*/ 106243 h 755368"/>
                    <a:gd name="connsiteX616" fmla="*/ 25952 w 458370"/>
                    <a:gd name="connsiteY616" fmla="*/ 105025 h 755368"/>
                    <a:gd name="connsiteX617" fmla="*/ 25233 w 458370"/>
                    <a:gd name="connsiteY617" fmla="*/ 100219 h 755368"/>
                    <a:gd name="connsiteX618" fmla="*/ 28174 w 458370"/>
                    <a:gd name="connsiteY618" fmla="*/ 97139 h 755368"/>
                    <a:gd name="connsiteX619" fmla="*/ 30972 w 458370"/>
                    <a:gd name="connsiteY619" fmla="*/ 98143 h 755368"/>
                    <a:gd name="connsiteX620" fmla="*/ 33980 w 458370"/>
                    <a:gd name="connsiteY620" fmla="*/ 96778 h 755368"/>
                    <a:gd name="connsiteX621" fmla="*/ 36489 w 458370"/>
                    <a:gd name="connsiteY621" fmla="*/ 90757 h 755368"/>
                    <a:gd name="connsiteX622" fmla="*/ 39072 w 458370"/>
                    <a:gd name="connsiteY622" fmla="*/ 86959 h 755368"/>
                    <a:gd name="connsiteX623" fmla="*/ 37925 w 458370"/>
                    <a:gd name="connsiteY623" fmla="*/ 81582 h 755368"/>
                    <a:gd name="connsiteX624" fmla="*/ 38497 w 458370"/>
                    <a:gd name="connsiteY624" fmla="*/ 76637 h 755368"/>
                    <a:gd name="connsiteX625" fmla="*/ 36993 w 458370"/>
                    <a:gd name="connsiteY625" fmla="*/ 68104 h 755368"/>
                    <a:gd name="connsiteX626" fmla="*/ 38711 w 458370"/>
                    <a:gd name="connsiteY626" fmla="*/ 64520 h 755368"/>
                    <a:gd name="connsiteX627" fmla="*/ 37493 w 458370"/>
                    <a:gd name="connsiteY627" fmla="*/ 62155 h 755368"/>
                    <a:gd name="connsiteX628" fmla="*/ 37997 w 458370"/>
                    <a:gd name="connsiteY628" fmla="*/ 58856 h 755368"/>
                    <a:gd name="connsiteX629" fmla="*/ 37278 w 458370"/>
                    <a:gd name="connsiteY629" fmla="*/ 55487 h 755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458370" h="755368">
                      <a:moveTo>
                        <a:pt x="32770" y="49371"/>
                      </a:moveTo>
                      <a:lnTo>
                        <a:pt x="39560" y="41061"/>
                      </a:lnTo>
                      <a:lnTo>
                        <a:pt x="38036" y="36072"/>
                      </a:lnTo>
                      <a:lnTo>
                        <a:pt x="40838" y="40842"/>
                      </a:lnTo>
                      <a:lnTo>
                        <a:pt x="42124" y="44129"/>
                      </a:lnTo>
                      <a:lnTo>
                        <a:pt x="44263" y="44129"/>
                      </a:lnTo>
                      <a:lnTo>
                        <a:pt x="43549" y="38699"/>
                      </a:lnTo>
                      <a:lnTo>
                        <a:pt x="48121" y="34417"/>
                      </a:lnTo>
                      <a:lnTo>
                        <a:pt x="51260" y="30416"/>
                      </a:lnTo>
                      <a:lnTo>
                        <a:pt x="55832" y="27988"/>
                      </a:lnTo>
                      <a:lnTo>
                        <a:pt x="55832" y="23277"/>
                      </a:lnTo>
                      <a:lnTo>
                        <a:pt x="57118" y="16994"/>
                      </a:lnTo>
                      <a:lnTo>
                        <a:pt x="62829" y="13565"/>
                      </a:lnTo>
                      <a:lnTo>
                        <a:pt x="67401" y="13565"/>
                      </a:lnTo>
                      <a:lnTo>
                        <a:pt x="69826" y="12565"/>
                      </a:lnTo>
                      <a:lnTo>
                        <a:pt x="69826" y="10993"/>
                      </a:lnTo>
                      <a:lnTo>
                        <a:pt x="74541" y="10993"/>
                      </a:lnTo>
                      <a:lnTo>
                        <a:pt x="80395" y="10140"/>
                      </a:lnTo>
                      <a:lnTo>
                        <a:pt x="85253" y="6997"/>
                      </a:lnTo>
                      <a:lnTo>
                        <a:pt x="89249" y="4282"/>
                      </a:lnTo>
                      <a:lnTo>
                        <a:pt x="89249" y="853"/>
                      </a:lnTo>
                      <a:lnTo>
                        <a:pt x="94250" y="0"/>
                      </a:lnTo>
                      <a:lnTo>
                        <a:pt x="97250" y="1139"/>
                      </a:lnTo>
                      <a:lnTo>
                        <a:pt x="98961" y="3854"/>
                      </a:lnTo>
                      <a:lnTo>
                        <a:pt x="95250" y="6568"/>
                      </a:lnTo>
                      <a:lnTo>
                        <a:pt x="90964" y="7283"/>
                      </a:lnTo>
                      <a:lnTo>
                        <a:pt x="91535" y="10422"/>
                      </a:lnTo>
                      <a:lnTo>
                        <a:pt x="93107" y="15851"/>
                      </a:lnTo>
                      <a:lnTo>
                        <a:pt x="93107" y="19276"/>
                      </a:lnTo>
                      <a:lnTo>
                        <a:pt x="90535" y="22848"/>
                      </a:lnTo>
                      <a:lnTo>
                        <a:pt x="89249" y="26563"/>
                      </a:lnTo>
                      <a:lnTo>
                        <a:pt x="91250" y="30274"/>
                      </a:lnTo>
                      <a:lnTo>
                        <a:pt x="94107" y="32988"/>
                      </a:lnTo>
                      <a:lnTo>
                        <a:pt x="98103" y="32845"/>
                      </a:lnTo>
                      <a:lnTo>
                        <a:pt x="100104" y="30559"/>
                      </a:lnTo>
                      <a:lnTo>
                        <a:pt x="100104" y="25134"/>
                      </a:lnTo>
                      <a:lnTo>
                        <a:pt x="96250" y="18994"/>
                      </a:lnTo>
                      <a:lnTo>
                        <a:pt x="96250" y="15851"/>
                      </a:lnTo>
                      <a:lnTo>
                        <a:pt x="100104" y="12851"/>
                      </a:lnTo>
                      <a:lnTo>
                        <a:pt x="103533" y="11851"/>
                      </a:lnTo>
                      <a:lnTo>
                        <a:pt x="108101" y="10279"/>
                      </a:lnTo>
                      <a:lnTo>
                        <a:pt x="110673" y="8711"/>
                      </a:lnTo>
                      <a:lnTo>
                        <a:pt x="110673" y="6854"/>
                      </a:lnTo>
                      <a:lnTo>
                        <a:pt x="108248" y="5568"/>
                      </a:lnTo>
                      <a:lnTo>
                        <a:pt x="108387" y="2996"/>
                      </a:lnTo>
                      <a:lnTo>
                        <a:pt x="110673" y="2568"/>
                      </a:lnTo>
                      <a:lnTo>
                        <a:pt x="112530" y="5282"/>
                      </a:lnTo>
                      <a:lnTo>
                        <a:pt x="114387" y="8283"/>
                      </a:lnTo>
                      <a:lnTo>
                        <a:pt x="116388" y="9279"/>
                      </a:lnTo>
                      <a:lnTo>
                        <a:pt x="121098" y="8997"/>
                      </a:lnTo>
                      <a:lnTo>
                        <a:pt x="123956" y="10993"/>
                      </a:lnTo>
                      <a:lnTo>
                        <a:pt x="126099" y="13565"/>
                      </a:lnTo>
                      <a:lnTo>
                        <a:pt x="127952" y="17847"/>
                      </a:lnTo>
                      <a:lnTo>
                        <a:pt x="129953" y="19276"/>
                      </a:lnTo>
                      <a:lnTo>
                        <a:pt x="135096" y="18566"/>
                      </a:lnTo>
                      <a:lnTo>
                        <a:pt x="141522" y="17847"/>
                      </a:lnTo>
                      <a:lnTo>
                        <a:pt x="148376" y="18137"/>
                      </a:lnTo>
                      <a:lnTo>
                        <a:pt x="150947" y="20705"/>
                      </a:lnTo>
                      <a:lnTo>
                        <a:pt x="155087" y="22705"/>
                      </a:lnTo>
                      <a:lnTo>
                        <a:pt x="159659" y="23705"/>
                      </a:lnTo>
                      <a:lnTo>
                        <a:pt x="165227" y="21991"/>
                      </a:lnTo>
                      <a:lnTo>
                        <a:pt x="172510" y="18566"/>
                      </a:lnTo>
                      <a:lnTo>
                        <a:pt x="178367" y="17423"/>
                      </a:lnTo>
                      <a:lnTo>
                        <a:pt x="183793" y="16137"/>
                      </a:lnTo>
                      <a:lnTo>
                        <a:pt x="186222" y="16566"/>
                      </a:lnTo>
                      <a:lnTo>
                        <a:pt x="186222" y="17709"/>
                      </a:lnTo>
                      <a:lnTo>
                        <a:pt x="182078" y="18848"/>
                      </a:lnTo>
                      <a:lnTo>
                        <a:pt x="181225" y="19991"/>
                      </a:lnTo>
                      <a:lnTo>
                        <a:pt x="183364" y="22277"/>
                      </a:lnTo>
                      <a:lnTo>
                        <a:pt x="186222" y="23562"/>
                      </a:lnTo>
                      <a:lnTo>
                        <a:pt x="189222" y="25134"/>
                      </a:lnTo>
                      <a:lnTo>
                        <a:pt x="192560" y="25134"/>
                      </a:lnTo>
                      <a:lnTo>
                        <a:pt x="194362" y="25134"/>
                      </a:lnTo>
                      <a:lnTo>
                        <a:pt x="196790" y="27563"/>
                      </a:lnTo>
                      <a:lnTo>
                        <a:pt x="199934" y="29273"/>
                      </a:lnTo>
                      <a:lnTo>
                        <a:pt x="200791" y="33988"/>
                      </a:lnTo>
                      <a:lnTo>
                        <a:pt x="201644" y="37985"/>
                      </a:lnTo>
                      <a:lnTo>
                        <a:pt x="208074" y="37985"/>
                      </a:lnTo>
                      <a:lnTo>
                        <a:pt x="211784" y="40271"/>
                      </a:lnTo>
                      <a:lnTo>
                        <a:pt x="215499" y="42986"/>
                      </a:lnTo>
                      <a:lnTo>
                        <a:pt x="218214" y="45557"/>
                      </a:lnTo>
                      <a:lnTo>
                        <a:pt x="220639" y="46557"/>
                      </a:lnTo>
                      <a:lnTo>
                        <a:pt x="222925" y="49554"/>
                      </a:lnTo>
                      <a:lnTo>
                        <a:pt x="223782" y="52840"/>
                      </a:lnTo>
                      <a:lnTo>
                        <a:pt x="228925" y="55979"/>
                      </a:lnTo>
                      <a:lnTo>
                        <a:pt x="231636" y="60123"/>
                      </a:lnTo>
                      <a:lnTo>
                        <a:pt x="235494" y="62980"/>
                      </a:lnTo>
                      <a:lnTo>
                        <a:pt x="240205" y="64266"/>
                      </a:lnTo>
                      <a:lnTo>
                        <a:pt x="244205" y="65976"/>
                      </a:lnTo>
                      <a:lnTo>
                        <a:pt x="248345" y="64833"/>
                      </a:lnTo>
                      <a:lnTo>
                        <a:pt x="254917" y="64833"/>
                      </a:lnTo>
                      <a:lnTo>
                        <a:pt x="259056" y="63123"/>
                      </a:lnTo>
                      <a:lnTo>
                        <a:pt x="265343" y="64976"/>
                      </a:lnTo>
                      <a:lnTo>
                        <a:pt x="272054" y="67548"/>
                      </a:lnTo>
                      <a:lnTo>
                        <a:pt x="278765" y="69405"/>
                      </a:lnTo>
                      <a:lnTo>
                        <a:pt x="283908" y="72692"/>
                      </a:lnTo>
                      <a:lnTo>
                        <a:pt x="289334" y="76688"/>
                      </a:lnTo>
                      <a:lnTo>
                        <a:pt x="291191" y="79831"/>
                      </a:lnTo>
                      <a:lnTo>
                        <a:pt x="293902" y="80974"/>
                      </a:lnTo>
                      <a:lnTo>
                        <a:pt x="296474" y="84685"/>
                      </a:lnTo>
                      <a:lnTo>
                        <a:pt x="296474" y="89400"/>
                      </a:lnTo>
                      <a:lnTo>
                        <a:pt x="297759" y="92972"/>
                      </a:lnTo>
                      <a:lnTo>
                        <a:pt x="298902" y="97111"/>
                      </a:lnTo>
                      <a:lnTo>
                        <a:pt x="301046" y="102537"/>
                      </a:lnTo>
                      <a:lnTo>
                        <a:pt x="303328" y="104965"/>
                      </a:lnTo>
                      <a:lnTo>
                        <a:pt x="306042" y="104965"/>
                      </a:lnTo>
                      <a:lnTo>
                        <a:pt x="307900" y="109109"/>
                      </a:lnTo>
                      <a:lnTo>
                        <a:pt x="307900" y="114534"/>
                      </a:lnTo>
                      <a:lnTo>
                        <a:pt x="306328" y="117820"/>
                      </a:lnTo>
                      <a:lnTo>
                        <a:pt x="303899" y="119821"/>
                      </a:lnTo>
                      <a:lnTo>
                        <a:pt x="303899" y="115534"/>
                      </a:lnTo>
                      <a:lnTo>
                        <a:pt x="302189" y="117249"/>
                      </a:lnTo>
                      <a:lnTo>
                        <a:pt x="299617" y="120531"/>
                      </a:lnTo>
                      <a:lnTo>
                        <a:pt x="295045" y="122531"/>
                      </a:lnTo>
                      <a:lnTo>
                        <a:pt x="292620" y="125817"/>
                      </a:lnTo>
                      <a:lnTo>
                        <a:pt x="290048" y="129818"/>
                      </a:lnTo>
                      <a:lnTo>
                        <a:pt x="290334" y="131814"/>
                      </a:lnTo>
                      <a:lnTo>
                        <a:pt x="292906" y="129103"/>
                      </a:lnTo>
                      <a:lnTo>
                        <a:pt x="295616" y="128961"/>
                      </a:lnTo>
                      <a:lnTo>
                        <a:pt x="296474" y="131814"/>
                      </a:lnTo>
                      <a:lnTo>
                        <a:pt x="298045" y="128961"/>
                      </a:lnTo>
                      <a:lnTo>
                        <a:pt x="300188" y="127246"/>
                      </a:lnTo>
                      <a:lnTo>
                        <a:pt x="302331" y="123817"/>
                      </a:lnTo>
                      <a:lnTo>
                        <a:pt x="306185" y="120392"/>
                      </a:lnTo>
                      <a:lnTo>
                        <a:pt x="310614" y="119535"/>
                      </a:lnTo>
                      <a:lnTo>
                        <a:pt x="308614" y="121821"/>
                      </a:lnTo>
                      <a:lnTo>
                        <a:pt x="311471" y="123960"/>
                      </a:lnTo>
                      <a:lnTo>
                        <a:pt x="313325" y="121960"/>
                      </a:lnTo>
                      <a:lnTo>
                        <a:pt x="317468" y="124531"/>
                      </a:lnTo>
                      <a:lnTo>
                        <a:pt x="322183" y="125817"/>
                      </a:lnTo>
                      <a:lnTo>
                        <a:pt x="322183" y="129103"/>
                      </a:lnTo>
                      <a:lnTo>
                        <a:pt x="320754" y="133529"/>
                      </a:lnTo>
                      <a:lnTo>
                        <a:pt x="317897" y="136529"/>
                      </a:lnTo>
                      <a:lnTo>
                        <a:pt x="315325" y="137815"/>
                      </a:lnTo>
                      <a:lnTo>
                        <a:pt x="314468" y="140097"/>
                      </a:lnTo>
                      <a:lnTo>
                        <a:pt x="318611" y="139386"/>
                      </a:lnTo>
                      <a:lnTo>
                        <a:pt x="322183" y="136243"/>
                      </a:lnTo>
                      <a:lnTo>
                        <a:pt x="325322" y="131386"/>
                      </a:lnTo>
                      <a:lnTo>
                        <a:pt x="327608" y="128818"/>
                      </a:lnTo>
                      <a:lnTo>
                        <a:pt x="330894" y="128532"/>
                      </a:lnTo>
                      <a:lnTo>
                        <a:pt x="332176" y="130246"/>
                      </a:lnTo>
                      <a:lnTo>
                        <a:pt x="334605" y="128818"/>
                      </a:lnTo>
                      <a:lnTo>
                        <a:pt x="336463" y="130246"/>
                      </a:lnTo>
                      <a:lnTo>
                        <a:pt x="340745" y="131671"/>
                      </a:lnTo>
                      <a:lnTo>
                        <a:pt x="345174" y="132528"/>
                      </a:lnTo>
                      <a:lnTo>
                        <a:pt x="348686" y="133628"/>
                      </a:lnTo>
                      <a:lnTo>
                        <a:pt x="351123" y="136207"/>
                      </a:lnTo>
                      <a:lnTo>
                        <a:pt x="355640" y="137354"/>
                      </a:lnTo>
                      <a:lnTo>
                        <a:pt x="358509" y="138716"/>
                      </a:lnTo>
                      <a:lnTo>
                        <a:pt x="359513" y="142371"/>
                      </a:lnTo>
                      <a:lnTo>
                        <a:pt x="363454" y="145526"/>
                      </a:lnTo>
                      <a:lnTo>
                        <a:pt x="362021" y="147677"/>
                      </a:lnTo>
                      <a:lnTo>
                        <a:pt x="363958" y="149038"/>
                      </a:lnTo>
                      <a:lnTo>
                        <a:pt x="367181" y="148610"/>
                      </a:lnTo>
                      <a:lnTo>
                        <a:pt x="372701" y="146673"/>
                      </a:lnTo>
                      <a:lnTo>
                        <a:pt x="375214" y="146173"/>
                      </a:lnTo>
                      <a:lnTo>
                        <a:pt x="379226" y="149038"/>
                      </a:lnTo>
                      <a:lnTo>
                        <a:pt x="384171" y="150043"/>
                      </a:lnTo>
                      <a:lnTo>
                        <a:pt x="391124" y="151332"/>
                      </a:lnTo>
                      <a:lnTo>
                        <a:pt x="393922" y="151979"/>
                      </a:lnTo>
                      <a:lnTo>
                        <a:pt x="397292" y="150975"/>
                      </a:lnTo>
                      <a:lnTo>
                        <a:pt x="406753" y="151047"/>
                      </a:lnTo>
                      <a:lnTo>
                        <a:pt x="409980" y="153412"/>
                      </a:lnTo>
                      <a:lnTo>
                        <a:pt x="414425" y="155992"/>
                      </a:lnTo>
                      <a:lnTo>
                        <a:pt x="419945" y="159508"/>
                      </a:lnTo>
                      <a:lnTo>
                        <a:pt x="424962" y="163878"/>
                      </a:lnTo>
                      <a:lnTo>
                        <a:pt x="429407" y="168466"/>
                      </a:lnTo>
                      <a:lnTo>
                        <a:pt x="436289" y="172196"/>
                      </a:lnTo>
                      <a:lnTo>
                        <a:pt x="444246" y="172768"/>
                      </a:lnTo>
                      <a:lnTo>
                        <a:pt x="449909" y="172125"/>
                      </a:lnTo>
                      <a:lnTo>
                        <a:pt x="451414" y="175708"/>
                      </a:lnTo>
                      <a:lnTo>
                        <a:pt x="453854" y="180582"/>
                      </a:lnTo>
                      <a:lnTo>
                        <a:pt x="454426" y="187178"/>
                      </a:lnTo>
                      <a:lnTo>
                        <a:pt x="457795" y="189254"/>
                      </a:lnTo>
                      <a:lnTo>
                        <a:pt x="458371" y="194346"/>
                      </a:lnTo>
                      <a:lnTo>
                        <a:pt x="455787" y="199366"/>
                      </a:lnTo>
                      <a:lnTo>
                        <a:pt x="454854" y="205458"/>
                      </a:lnTo>
                      <a:lnTo>
                        <a:pt x="451775" y="212269"/>
                      </a:lnTo>
                      <a:lnTo>
                        <a:pt x="448691" y="216571"/>
                      </a:lnTo>
                      <a:lnTo>
                        <a:pt x="444103" y="222377"/>
                      </a:lnTo>
                      <a:lnTo>
                        <a:pt x="436574" y="228969"/>
                      </a:lnTo>
                      <a:lnTo>
                        <a:pt x="433062" y="232914"/>
                      </a:lnTo>
                      <a:lnTo>
                        <a:pt x="430982" y="237430"/>
                      </a:lnTo>
                      <a:lnTo>
                        <a:pt x="427256" y="244098"/>
                      </a:lnTo>
                      <a:lnTo>
                        <a:pt x="424533" y="248471"/>
                      </a:lnTo>
                      <a:lnTo>
                        <a:pt x="422382" y="250980"/>
                      </a:lnTo>
                      <a:lnTo>
                        <a:pt x="419731" y="247968"/>
                      </a:lnTo>
                      <a:lnTo>
                        <a:pt x="417937" y="248972"/>
                      </a:lnTo>
                      <a:lnTo>
                        <a:pt x="418655" y="251694"/>
                      </a:lnTo>
                      <a:lnTo>
                        <a:pt x="416504" y="254349"/>
                      </a:lnTo>
                      <a:lnTo>
                        <a:pt x="416576" y="258937"/>
                      </a:lnTo>
                      <a:lnTo>
                        <a:pt x="415429" y="265605"/>
                      </a:lnTo>
                      <a:lnTo>
                        <a:pt x="415643" y="271768"/>
                      </a:lnTo>
                      <a:lnTo>
                        <a:pt x="415786" y="275927"/>
                      </a:lnTo>
                      <a:lnTo>
                        <a:pt x="416576" y="280587"/>
                      </a:lnTo>
                      <a:lnTo>
                        <a:pt x="415357" y="285532"/>
                      </a:lnTo>
                      <a:lnTo>
                        <a:pt x="413706" y="291552"/>
                      </a:lnTo>
                      <a:lnTo>
                        <a:pt x="413492" y="299367"/>
                      </a:lnTo>
                      <a:lnTo>
                        <a:pt x="411916" y="302165"/>
                      </a:lnTo>
                      <a:lnTo>
                        <a:pt x="409047" y="305606"/>
                      </a:lnTo>
                      <a:lnTo>
                        <a:pt x="408618" y="311341"/>
                      </a:lnTo>
                      <a:lnTo>
                        <a:pt x="408043" y="317361"/>
                      </a:lnTo>
                      <a:lnTo>
                        <a:pt x="406896" y="320945"/>
                      </a:lnTo>
                      <a:lnTo>
                        <a:pt x="404102" y="325104"/>
                      </a:lnTo>
                      <a:lnTo>
                        <a:pt x="402669" y="328255"/>
                      </a:lnTo>
                      <a:lnTo>
                        <a:pt x="398081" y="332847"/>
                      </a:lnTo>
                      <a:lnTo>
                        <a:pt x="395930" y="336717"/>
                      </a:lnTo>
                      <a:lnTo>
                        <a:pt x="395069" y="339872"/>
                      </a:lnTo>
                      <a:lnTo>
                        <a:pt x="396216" y="343884"/>
                      </a:lnTo>
                      <a:lnTo>
                        <a:pt x="394641" y="346178"/>
                      </a:lnTo>
                      <a:lnTo>
                        <a:pt x="390624" y="347254"/>
                      </a:lnTo>
                      <a:lnTo>
                        <a:pt x="386969" y="350480"/>
                      </a:lnTo>
                      <a:lnTo>
                        <a:pt x="385965" y="353635"/>
                      </a:lnTo>
                      <a:lnTo>
                        <a:pt x="381306" y="353635"/>
                      </a:lnTo>
                      <a:lnTo>
                        <a:pt x="371844" y="354136"/>
                      </a:lnTo>
                      <a:lnTo>
                        <a:pt x="365034" y="354925"/>
                      </a:lnTo>
                      <a:lnTo>
                        <a:pt x="360660" y="356001"/>
                      </a:lnTo>
                      <a:lnTo>
                        <a:pt x="357791" y="358942"/>
                      </a:lnTo>
                      <a:lnTo>
                        <a:pt x="353778" y="361736"/>
                      </a:lnTo>
                      <a:lnTo>
                        <a:pt x="350909" y="363815"/>
                      </a:lnTo>
                      <a:lnTo>
                        <a:pt x="348901" y="362883"/>
                      </a:lnTo>
                      <a:lnTo>
                        <a:pt x="346250" y="364387"/>
                      </a:lnTo>
                      <a:lnTo>
                        <a:pt x="339654" y="367685"/>
                      </a:lnTo>
                      <a:lnTo>
                        <a:pt x="333204" y="372991"/>
                      </a:lnTo>
                      <a:lnTo>
                        <a:pt x="327827" y="377146"/>
                      </a:lnTo>
                      <a:lnTo>
                        <a:pt x="325033" y="381667"/>
                      </a:lnTo>
                      <a:lnTo>
                        <a:pt x="320516" y="381667"/>
                      </a:lnTo>
                      <a:lnTo>
                        <a:pt x="320227" y="385393"/>
                      </a:lnTo>
                      <a:lnTo>
                        <a:pt x="320873" y="388688"/>
                      </a:lnTo>
                      <a:lnTo>
                        <a:pt x="319798" y="392021"/>
                      </a:lnTo>
                      <a:lnTo>
                        <a:pt x="320227" y="397506"/>
                      </a:lnTo>
                      <a:lnTo>
                        <a:pt x="321302" y="400447"/>
                      </a:lnTo>
                      <a:lnTo>
                        <a:pt x="321806" y="402812"/>
                      </a:lnTo>
                      <a:lnTo>
                        <a:pt x="320730" y="405968"/>
                      </a:lnTo>
                      <a:lnTo>
                        <a:pt x="320084" y="412417"/>
                      </a:lnTo>
                      <a:lnTo>
                        <a:pt x="319369" y="416076"/>
                      </a:lnTo>
                      <a:lnTo>
                        <a:pt x="317218" y="417723"/>
                      </a:lnTo>
                      <a:lnTo>
                        <a:pt x="313059" y="420303"/>
                      </a:lnTo>
                      <a:lnTo>
                        <a:pt x="309547" y="425109"/>
                      </a:lnTo>
                      <a:lnTo>
                        <a:pt x="307538" y="429478"/>
                      </a:lnTo>
                      <a:lnTo>
                        <a:pt x="305749" y="435574"/>
                      </a:lnTo>
                      <a:lnTo>
                        <a:pt x="303165" y="440876"/>
                      </a:lnTo>
                      <a:lnTo>
                        <a:pt x="299367" y="446611"/>
                      </a:lnTo>
                      <a:lnTo>
                        <a:pt x="295279" y="451199"/>
                      </a:lnTo>
                      <a:lnTo>
                        <a:pt x="290691" y="455359"/>
                      </a:lnTo>
                      <a:lnTo>
                        <a:pt x="285889" y="458299"/>
                      </a:lnTo>
                      <a:lnTo>
                        <a:pt x="283738" y="461883"/>
                      </a:lnTo>
                      <a:lnTo>
                        <a:pt x="282809" y="466471"/>
                      </a:lnTo>
                      <a:lnTo>
                        <a:pt x="280872" y="467832"/>
                      </a:lnTo>
                      <a:lnTo>
                        <a:pt x="278507" y="470340"/>
                      </a:lnTo>
                      <a:lnTo>
                        <a:pt x="275923" y="474928"/>
                      </a:lnTo>
                      <a:lnTo>
                        <a:pt x="273201" y="478655"/>
                      </a:lnTo>
                      <a:lnTo>
                        <a:pt x="270764" y="483172"/>
                      </a:lnTo>
                      <a:lnTo>
                        <a:pt x="266676" y="486470"/>
                      </a:lnTo>
                      <a:lnTo>
                        <a:pt x="262160" y="488406"/>
                      </a:lnTo>
                      <a:lnTo>
                        <a:pt x="259294" y="490129"/>
                      </a:lnTo>
                      <a:lnTo>
                        <a:pt x="256929" y="489410"/>
                      </a:lnTo>
                      <a:lnTo>
                        <a:pt x="252698" y="488263"/>
                      </a:lnTo>
                      <a:lnTo>
                        <a:pt x="248682" y="488621"/>
                      </a:lnTo>
                      <a:lnTo>
                        <a:pt x="245459" y="490129"/>
                      </a:lnTo>
                      <a:lnTo>
                        <a:pt x="241228" y="487617"/>
                      </a:lnTo>
                      <a:lnTo>
                        <a:pt x="236998" y="484965"/>
                      </a:lnTo>
                      <a:lnTo>
                        <a:pt x="229330" y="483747"/>
                      </a:lnTo>
                      <a:lnTo>
                        <a:pt x="226747" y="481810"/>
                      </a:lnTo>
                      <a:lnTo>
                        <a:pt x="224095" y="482457"/>
                      </a:lnTo>
                      <a:lnTo>
                        <a:pt x="223810" y="486255"/>
                      </a:lnTo>
                      <a:lnTo>
                        <a:pt x="226532" y="488406"/>
                      </a:lnTo>
                      <a:lnTo>
                        <a:pt x="229973" y="490843"/>
                      </a:lnTo>
                      <a:lnTo>
                        <a:pt x="233700" y="493066"/>
                      </a:lnTo>
                      <a:lnTo>
                        <a:pt x="236712" y="496578"/>
                      </a:lnTo>
                      <a:lnTo>
                        <a:pt x="235494" y="499086"/>
                      </a:lnTo>
                      <a:lnTo>
                        <a:pt x="234275" y="501741"/>
                      </a:lnTo>
                      <a:lnTo>
                        <a:pt x="235279" y="504897"/>
                      </a:lnTo>
                      <a:lnTo>
                        <a:pt x="237645" y="507762"/>
                      </a:lnTo>
                      <a:lnTo>
                        <a:pt x="241086" y="509556"/>
                      </a:lnTo>
                      <a:lnTo>
                        <a:pt x="241157" y="514072"/>
                      </a:lnTo>
                      <a:lnTo>
                        <a:pt x="238792" y="519160"/>
                      </a:lnTo>
                      <a:lnTo>
                        <a:pt x="234632" y="524177"/>
                      </a:lnTo>
                      <a:lnTo>
                        <a:pt x="232843" y="528122"/>
                      </a:lnTo>
                      <a:lnTo>
                        <a:pt x="228969" y="532063"/>
                      </a:lnTo>
                      <a:lnTo>
                        <a:pt x="221944" y="536079"/>
                      </a:lnTo>
                      <a:lnTo>
                        <a:pt x="213344" y="537297"/>
                      </a:lnTo>
                      <a:lnTo>
                        <a:pt x="204811" y="539520"/>
                      </a:lnTo>
                      <a:lnTo>
                        <a:pt x="197140" y="540524"/>
                      </a:lnTo>
                      <a:lnTo>
                        <a:pt x="189397" y="539448"/>
                      </a:lnTo>
                      <a:lnTo>
                        <a:pt x="186674" y="537869"/>
                      </a:lnTo>
                      <a:lnTo>
                        <a:pt x="185527" y="539020"/>
                      </a:lnTo>
                      <a:lnTo>
                        <a:pt x="186603" y="540524"/>
                      </a:lnTo>
                      <a:lnTo>
                        <a:pt x="185741" y="544179"/>
                      </a:lnTo>
                      <a:lnTo>
                        <a:pt x="187964" y="547406"/>
                      </a:lnTo>
                      <a:lnTo>
                        <a:pt x="185670" y="552636"/>
                      </a:lnTo>
                      <a:lnTo>
                        <a:pt x="184452" y="557943"/>
                      </a:lnTo>
                      <a:lnTo>
                        <a:pt x="185456" y="563677"/>
                      </a:lnTo>
                      <a:lnTo>
                        <a:pt x="184594" y="566043"/>
                      </a:lnTo>
                      <a:lnTo>
                        <a:pt x="179292" y="567551"/>
                      </a:lnTo>
                      <a:lnTo>
                        <a:pt x="171371" y="568194"/>
                      </a:lnTo>
                      <a:lnTo>
                        <a:pt x="167604" y="566476"/>
                      </a:lnTo>
                      <a:lnTo>
                        <a:pt x="162588" y="563249"/>
                      </a:lnTo>
                      <a:lnTo>
                        <a:pt x="158861" y="563677"/>
                      </a:lnTo>
                      <a:lnTo>
                        <a:pt x="157353" y="568984"/>
                      </a:lnTo>
                      <a:lnTo>
                        <a:pt x="158500" y="572996"/>
                      </a:lnTo>
                      <a:lnTo>
                        <a:pt x="159004" y="582748"/>
                      </a:lnTo>
                      <a:lnTo>
                        <a:pt x="163306" y="583895"/>
                      </a:lnTo>
                      <a:lnTo>
                        <a:pt x="165382" y="585756"/>
                      </a:lnTo>
                      <a:lnTo>
                        <a:pt x="168323" y="585042"/>
                      </a:lnTo>
                      <a:lnTo>
                        <a:pt x="170112" y="582029"/>
                      </a:lnTo>
                      <a:lnTo>
                        <a:pt x="171978" y="581672"/>
                      </a:lnTo>
                      <a:lnTo>
                        <a:pt x="172982" y="585756"/>
                      </a:lnTo>
                      <a:lnTo>
                        <a:pt x="172839" y="588982"/>
                      </a:lnTo>
                      <a:lnTo>
                        <a:pt x="171371" y="591133"/>
                      </a:lnTo>
                      <a:lnTo>
                        <a:pt x="168970" y="590348"/>
                      </a:lnTo>
                      <a:lnTo>
                        <a:pt x="167390" y="588050"/>
                      </a:lnTo>
                      <a:lnTo>
                        <a:pt x="164596" y="587621"/>
                      </a:lnTo>
                      <a:lnTo>
                        <a:pt x="163088" y="586688"/>
                      </a:lnTo>
                      <a:lnTo>
                        <a:pt x="160651" y="587978"/>
                      </a:lnTo>
                      <a:lnTo>
                        <a:pt x="159937" y="590348"/>
                      </a:lnTo>
                      <a:lnTo>
                        <a:pt x="161584" y="592209"/>
                      </a:lnTo>
                      <a:lnTo>
                        <a:pt x="164810" y="593570"/>
                      </a:lnTo>
                      <a:lnTo>
                        <a:pt x="162302" y="595150"/>
                      </a:lnTo>
                      <a:lnTo>
                        <a:pt x="159361" y="597011"/>
                      </a:lnTo>
                      <a:lnTo>
                        <a:pt x="156420" y="602532"/>
                      </a:lnTo>
                      <a:lnTo>
                        <a:pt x="156063" y="606477"/>
                      </a:lnTo>
                      <a:lnTo>
                        <a:pt x="156420" y="611493"/>
                      </a:lnTo>
                      <a:lnTo>
                        <a:pt x="153126" y="616438"/>
                      </a:lnTo>
                      <a:lnTo>
                        <a:pt x="152122" y="620526"/>
                      </a:lnTo>
                      <a:lnTo>
                        <a:pt x="148034" y="621244"/>
                      </a:lnTo>
                      <a:lnTo>
                        <a:pt x="143518" y="623681"/>
                      </a:lnTo>
                      <a:lnTo>
                        <a:pt x="138787" y="625114"/>
                      </a:lnTo>
                      <a:lnTo>
                        <a:pt x="136422" y="628198"/>
                      </a:lnTo>
                      <a:lnTo>
                        <a:pt x="134414" y="632500"/>
                      </a:lnTo>
                      <a:lnTo>
                        <a:pt x="133124" y="636798"/>
                      </a:lnTo>
                      <a:lnTo>
                        <a:pt x="134271" y="641747"/>
                      </a:lnTo>
                      <a:lnTo>
                        <a:pt x="137569" y="645259"/>
                      </a:lnTo>
                      <a:lnTo>
                        <a:pt x="140938" y="648629"/>
                      </a:lnTo>
                      <a:lnTo>
                        <a:pt x="143375" y="650633"/>
                      </a:lnTo>
                      <a:lnTo>
                        <a:pt x="149685" y="651565"/>
                      </a:lnTo>
                      <a:lnTo>
                        <a:pt x="152194" y="655296"/>
                      </a:lnTo>
                      <a:lnTo>
                        <a:pt x="150832" y="660598"/>
                      </a:lnTo>
                      <a:lnTo>
                        <a:pt x="148681" y="665401"/>
                      </a:lnTo>
                      <a:lnTo>
                        <a:pt x="143161" y="670564"/>
                      </a:lnTo>
                      <a:lnTo>
                        <a:pt x="137283" y="675295"/>
                      </a:lnTo>
                      <a:lnTo>
                        <a:pt x="133914" y="679454"/>
                      </a:lnTo>
                      <a:lnTo>
                        <a:pt x="132405" y="689919"/>
                      </a:lnTo>
                      <a:lnTo>
                        <a:pt x="128893" y="694865"/>
                      </a:lnTo>
                      <a:lnTo>
                        <a:pt x="123230" y="697734"/>
                      </a:lnTo>
                      <a:lnTo>
                        <a:pt x="118427" y="703612"/>
                      </a:lnTo>
                      <a:lnTo>
                        <a:pt x="116709" y="710279"/>
                      </a:lnTo>
                      <a:lnTo>
                        <a:pt x="118789" y="711783"/>
                      </a:lnTo>
                      <a:lnTo>
                        <a:pt x="119789" y="717304"/>
                      </a:lnTo>
                      <a:lnTo>
                        <a:pt x="121083" y="721963"/>
                      </a:lnTo>
                      <a:lnTo>
                        <a:pt x="123662" y="726694"/>
                      </a:lnTo>
                      <a:lnTo>
                        <a:pt x="125524" y="730782"/>
                      </a:lnTo>
                      <a:lnTo>
                        <a:pt x="124305" y="731425"/>
                      </a:lnTo>
                      <a:lnTo>
                        <a:pt x="120936" y="729278"/>
                      </a:lnTo>
                      <a:lnTo>
                        <a:pt x="117138" y="728702"/>
                      </a:lnTo>
                      <a:lnTo>
                        <a:pt x="114486" y="732429"/>
                      </a:lnTo>
                      <a:lnTo>
                        <a:pt x="111403" y="732429"/>
                      </a:lnTo>
                      <a:lnTo>
                        <a:pt x="107386" y="734937"/>
                      </a:lnTo>
                      <a:lnTo>
                        <a:pt x="102513" y="737735"/>
                      </a:lnTo>
                      <a:lnTo>
                        <a:pt x="100937" y="742537"/>
                      </a:lnTo>
                      <a:lnTo>
                        <a:pt x="100937" y="749776"/>
                      </a:lnTo>
                      <a:lnTo>
                        <a:pt x="99933" y="754293"/>
                      </a:lnTo>
                      <a:lnTo>
                        <a:pt x="98286" y="755368"/>
                      </a:lnTo>
                      <a:lnTo>
                        <a:pt x="95131" y="755368"/>
                      </a:lnTo>
                      <a:lnTo>
                        <a:pt x="91619" y="753146"/>
                      </a:lnTo>
                      <a:lnTo>
                        <a:pt x="86384" y="750066"/>
                      </a:lnTo>
                      <a:lnTo>
                        <a:pt x="80292" y="746192"/>
                      </a:lnTo>
                      <a:lnTo>
                        <a:pt x="82224" y="743970"/>
                      </a:lnTo>
                      <a:lnTo>
                        <a:pt x="79216" y="742823"/>
                      </a:lnTo>
                      <a:lnTo>
                        <a:pt x="77208" y="739525"/>
                      </a:lnTo>
                      <a:lnTo>
                        <a:pt x="78212" y="736445"/>
                      </a:lnTo>
                      <a:lnTo>
                        <a:pt x="74700" y="735727"/>
                      </a:lnTo>
                      <a:lnTo>
                        <a:pt x="74196" y="733790"/>
                      </a:lnTo>
                      <a:lnTo>
                        <a:pt x="72834" y="733790"/>
                      </a:lnTo>
                      <a:lnTo>
                        <a:pt x="72192" y="735370"/>
                      </a:lnTo>
                      <a:lnTo>
                        <a:pt x="70826" y="735370"/>
                      </a:lnTo>
                      <a:lnTo>
                        <a:pt x="71402" y="733433"/>
                      </a:lnTo>
                      <a:lnTo>
                        <a:pt x="72049" y="731282"/>
                      </a:lnTo>
                      <a:lnTo>
                        <a:pt x="71045" y="730567"/>
                      </a:lnTo>
                      <a:lnTo>
                        <a:pt x="68318" y="731857"/>
                      </a:lnTo>
                      <a:lnTo>
                        <a:pt x="70255" y="728273"/>
                      </a:lnTo>
                      <a:lnTo>
                        <a:pt x="70398" y="726766"/>
                      </a:lnTo>
                      <a:lnTo>
                        <a:pt x="66814" y="722539"/>
                      </a:lnTo>
                      <a:lnTo>
                        <a:pt x="67171" y="721392"/>
                      </a:lnTo>
                      <a:lnTo>
                        <a:pt x="70398" y="723110"/>
                      </a:lnTo>
                      <a:lnTo>
                        <a:pt x="69108" y="720602"/>
                      </a:lnTo>
                      <a:lnTo>
                        <a:pt x="70612" y="718951"/>
                      </a:lnTo>
                      <a:lnTo>
                        <a:pt x="71902" y="716804"/>
                      </a:lnTo>
                      <a:lnTo>
                        <a:pt x="70755" y="713649"/>
                      </a:lnTo>
                      <a:lnTo>
                        <a:pt x="71402" y="711569"/>
                      </a:lnTo>
                      <a:lnTo>
                        <a:pt x="67961" y="709847"/>
                      </a:lnTo>
                      <a:lnTo>
                        <a:pt x="66600" y="712141"/>
                      </a:lnTo>
                      <a:lnTo>
                        <a:pt x="62512" y="716875"/>
                      </a:lnTo>
                      <a:lnTo>
                        <a:pt x="59718" y="716804"/>
                      </a:lnTo>
                      <a:lnTo>
                        <a:pt x="59214" y="714939"/>
                      </a:lnTo>
                      <a:lnTo>
                        <a:pt x="62726" y="712212"/>
                      </a:lnTo>
                      <a:lnTo>
                        <a:pt x="64663" y="711426"/>
                      </a:lnTo>
                      <a:lnTo>
                        <a:pt x="63444" y="709704"/>
                      </a:lnTo>
                      <a:lnTo>
                        <a:pt x="61508" y="709918"/>
                      </a:lnTo>
                      <a:lnTo>
                        <a:pt x="61008" y="708271"/>
                      </a:lnTo>
                      <a:lnTo>
                        <a:pt x="61940" y="705906"/>
                      </a:lnTo>
                      <a:lnTo>
                        <a:pt x="66671" y="704544"/>
                      </a:lnTo>
                      <a:lnTo>
                        <a:pt x="67457" y="702393"/>
                      </a:lnTo>
                      <a:lnTo>
                        <a:pt x="64377" y="701175"/>
                      </a:lnTo>
                      <a:lnTo>
                        <a:pt x="66024" y="699595"/>
                      </a:lnTo>
                      <a:lnTo>
                        <a:pt x="64949" y="697734"/>
                      </a:lnTo>
                      <a:lnTo>
                        <a:pt x="67747" y="694293"/>
                      </a:lnTo>
                      <a:lnTo>
                        <a:pt x="72049" y="694579"/>
                      </a:lnTo>
                      <a:lnTo>
                        <a:pt x="72834" y="692428"/>
                      </a:lnTo>
                      <a:lnTo>
                        <a:pt x="68751" y="690062"/>
                      </a:lnTo>
                      <a:lnTo>
                        <a:pt x="67457" y="687840"/>
                      </a:lnTo>
                      <a:lnTo>
                        <a:pt x="66528" y="690995"/>
                      </a:lnTo>
                      <a:lnTo>
                        <a:pt x="64377" y="693718"/>
                      </a:lnTo>
                      <a:lnTo>
                        <a:pt x="62655" y="693003"/>
                      </a:lnTo>
                      <a:lnTo>
                        <a:pt x="61436" y="690134"/>
                      </a:lnTo>
                      <a:lnTo>
                        <a:pt x="58210" y="690852"/>
                      </a:lnTo>
                      <a:lnTo>
                        <a:pt x="56205" y="688987"/>
                      </a:lnTo>
                      <a:lnTo>
                        <a:pt x="57638" y="686407"/>
                      </a:lnTo>
                      <a:lnTo>
                        <a:pt x="56634" y="683681"/>
                      </a:lnTo>
                      <a:lnTo>
                        <a:pt x="59142" y="682319"/>
                      </a:lnTo>
                      <a:lnTo>
                        <a:pt x="55987" y="679097"/>
                      </a:lnTo>
                      <a:lnTo>
                        <a:pt x="55987" y="669417"/>
                      </a:lnTo>
                      <a:lnTo>
                        <a:pt x="57210" y="665905"/>
                      </a:lnTo>
                      <a:lnTo>
                        <a:pt x="59357" y="666980"/>
                      </a:lnTo>
                      <a:lnTo>
                        <a:pt x="60218" y="668413"/>
                      </a:lnTo>
                      <a:lnTo>
                        <a:pt x="60504" y="665258"/>
                      </a:lnTo>
                      <a:lnTo>
                        <a:pt x="60579" y="662821"/>
                      </a:lnTo>
                      <a:lnTo>
                        <a:pt x="61940" y="661888"/>
                      </a:lnTo>
                      <a:lnTo>
                        <a:pt x="63302" y="664329"/>
                      </a:lnTo>
                      <a:lnTo>
                        <a:pt x="64449" y="668270"/>
                      </a:lnTo>
                      <a:lnTo>
                        <a:pt x="65310" y="672787"/>
                      </a:lnTo>
                      <a:lnTo>
                        <a:pt x="66167" y="675509"/>
                      </a:lnTo>
                      <a:lnTo>
                        <a:pt x="68461" y="674795"/>
                      </a:lnTo>
                      <a:lnTo>
                        <a:pt x="67818" y="672140"/>
                      </a:lnTo>
                      <a:lnTo>
                        <a:pt x="66310" y="667195"/>
                      </a:lnTo>
                      <a:lnTo>
                        <a:pt x="65163" y="664400"/>
                      </a:lnTo>
                      <a:lnTo>
                        <a:pt x="66457" y="663254"/>
                      </a:lnTo>
                      <a:lnTo>
                        <a:pt x="70183" y="664615"/>
                      </a:lnTo>
                      <a:lnTo>
                        <a:pt x="74771" y="664972"/>
                      </a:lnTo>
                      <a:lnTo>
                        <a:pt x="75200" y="663107"/>
                      </a:lnTo>
                      <a:lnTo>
                        <a:pt x="73481" y="661888"/>
                      </a:lnTo>
                      <a:lnTo>
                        <a:pt x="68604" y="661674"/>
                      </a:lnTo>
                      <a:lnTo>
                        <a:pt x="66310" y="661603"/>
                      </a:lnTo>
                      <a:lnTo>
                        <a:pt x="64234" y="659237"/>
                      </a:lnTo>
                      <a:lnTo>
                        <a:pt x="67675" y="654864"/>
                      </a:lnTo>
                      <a:lnTo>
                        <a:pt x="70255" y="651855"/>
                      </a:lnTo>
                      <a:lnTo>
                        <a:pt x="68751" y="648125"/>
                      </a:lnTo>
                      <a:lnTo>
                        <a:pt x="67243" y="645617"/>
                      </a:lnTo>
                      <a:lnTo>
                        <a:pt x="61940" y="645402"/>
                      </a:lnTo>
                      <a:lnTo>
                        <a:pt x="59499" y="643465"/>
                      </a:lnTo>
                      <a:lnTo>
                        <a:pt x="57638" y="644184"/>
                      </a:lnTo>
                      <a:lnTo>
                        <a:pt x="58571" y="647263"/>
                      </a:lnTo>
                      <a:lnTo>
                        <a:pt x="54912" y="646835"/>
                      </a:lnTo>
                      <a:lnTo>
                        <a:pt x="55558" y="642894"/>
                      </a:lnTo>
                      <a:lnTo>
                        <a:pt x="58999" y="640310"/>
                      </a:lnTo>
                      <a:lnTo>
                        <a:pt x="62726" y="637159"/>
                      </a:lnTo>
                      <a:lnTo>
                        <a:pt x="62655" y="635079"/>
                      </a:lnTo>
                      <a:lnTo>
                        <a:pt x="61651" y="633789"/>
                      </a:lnTo>
                      <a:lnTo>
                        <a:pt x="66238" y="632500"/>
                      </a:lnTo>
                      <a:lnTo>
                        <a:pt x="66167" y="627193"/>
                      </a:lnTo>
                      <a:lnTo>
                        <a:pt x="68893" y="630277"/>
                      </a:lnTo>
                      <a:lnTo>
                        <a:pt x="70183" y="630059"/>
                      </a:lnTo>
                      <a:lnTo>
                        <a:pt x="69608" y="626261"/>
                      </a:lnTo>
                      <a:lnTo>
                        <a:pt x="69108" y="624467"/>
                      </a:lnTo>
                      <a:lnTo>
                        <a:pt x="70902" y="623320"/>
                      </a:lnTo>
                      <a:lnTo>
                        <a:pt x="69251" y="621026"/>
                      </a:lnTo>
                      <a:lnTo>
                        <a:pt x="67385" y="617732"/>
                      </a:lnTo>
                      <a:lnTo>
                        <a:pt x="69826" y="615867"/>
                      </a:lnTo>
                      <a:lnTo>
                        <a:pt x="67532" y="614577"/>
                      </a:lnTo>
                      <a:lnTo>
                        <a:pt x="67675" y="612712"/>
                      </a:lnTo>
                      <a:lnTo>
                        <a:pt x="69179" y="614073"/>
                      </a:lnTo>
                      <a:lnTo>
                        <a:pt x="70112" y="612712"/>
                      </a:lnTo>
                      <a:lnTo>
                        <a:pt x="69394" y="610703"/>
                      </a:lnTo>
                      <a:lnTo>
                        <a:pt x="67314" y="610703"/>
                      </a:lnTo>
                      <a:lnTo>
                        <a:pt x="67314" y="607334"/>
                      </a:lnTo>
                      <a:lnTo>
                        <a:pt x="71116" y="608842"/>
                      </a:lnTo>
                      <a:lnTo>
                        <a:pt x="73624" y="611279"/>
                      </a:lnTo>
                      <a:lnTo>
                        <a:pt x="74485" y="615724"/>
                      </a:lnTo>
                      <a:lnTo>
                        <a:pt x="72549" y="618589"/>
                      </a:lnTo>
                      <a:lnTo>
                        <a:pt x="71688" y="620812"/>
                      </a:lnTo>
                      <a:lnTo>
                        <a:pt x="72834" y="622391"/>
                      </a:lnTo>
                      <a:lnTo>
                        <a:pt x="72692" y="627622"/>
                      </a:lnTo>
                      <a:lnTo>
                        <a:pt x="71830" y="630349"/>
                      </a:lnTo>
                      <a:lnTo>
                        <a:pt x="72549" y="632714"/>
                      </a:lnTo>
                      <a:lnTo>
                        <a:pt x="74914" y="633789"/>
                      </a:lnTo>
                      <a:lnTo>
                        <a:pt x="75918" y="630420"/>
                      </a:lnTo>
                      <a:lnTo>
                        <a:pt x="77137" y="626689"/>
                      </a:lnTo>
                      <a:lnTo>
                        <a:pt x="77855" y="624900"/>
                      </a:lnTo>
                      <a:lnTo>
                        <a:pt x="76779" y="622320"/>
                      </a:lnTo>
                      <a:lnTo>
                        <a:pt x="78931" y="620169"/>
                      </a:lnTo>
                      <a:lnTo>
                        <a:pt x="78641" y="617732"/>
                      </a:lnTo>
                      <a:lnTo>
                        <a:pt x="77065" y="616152"/>
                      </a:lnTo>
                      <a:lnTo>
                        <a:pt x="79502" y="613573"/>
                      </a:lnTo>
                      <a:lnTo>
                        <a:pt x="81153" y="611565"/>
                      </a:lnTo>
                      <a:lnTo>
                        <a:pt x="80578" y="609628"/>
                      </a:lnTo>
                      <a:lnTo>
                        <a:pt x="79002" y="607624"/>
                      </a:lnTo>
                      <a:lnTo>
                        <a:pt x="82657" y="604040"/>
                      </a:lnTo>
                      <a:lnTo>
                        <a:pt x="82153" y="601746"/>
                      </a:lnTo>
                      <a:lnTo>
                        <a:pt x="80506" y="599595"/>
                      </a:lnTo>
                      <a:lnTo>
                        <a:pt x="82443" y="594864"/>
                      </a:lnTo>
                      <a:lnTo>
                        <a:pt x="83300" y="592209"/>
                      </a:lnTo>
                      <a:lnTo>
                        <a:pt x="82514" y="587764"/>
                      </a:lnTo>
                      <a:lnTo>
                        <a:pt x="85094" y="584323"/>
                      </a:lnTo>
                      <a:lnTo>
                        <a:pt x="85884" y="581025"/>
                      </a:lnTo>
                      <a:lnTo>
                        <a:pt x="83300" y="579521"/>
                      </a:lnTo>
                      <a:lnTo>
                        <a:pt x="84590" y="575651"/>
                      </a:lnTo>
                      <a:lnTo>
                        <a:pt x="81796" y="573282"/>
                      </a:lnTo>
                      <a:lnTo>
                        <a:pt x="80149" y="574504"/>
                      </a:lnTo>
                      <a:lnTo>
                        <a:pt x="77637" y="576651"/>
                      </a:lnTo>
                      <a:lnTo>
                        <a:pt x="75490" y="577731"/>
                      </a:lnTo>
                      <a:lnTo>
                        <a:pt x="75414" y="580021"/>
                      </a:lnTo>
                      <a:lnTo>
                        <a:pt x="76708" y="583895"/>
                      </a:lnTo>
                      <a:lnTo>
                        <a:pt x="74414" y="587121"/>
                      </a:lnTo>
                      <a:lnTo>
                        <a:pt x="74124" y="591133"/>
                      </a:lnTo>
                      <a:lnTo>
                        <a:pt x="74843" y="593284"/>
                      </a:lnTo>
                      <a:lnTo>
                        <a:pt x="74414" y="595435"/>
                      </a:lnTo>
                      <a:lnTo>
                        <a:pt x="72477" y="598519"/>
                      </a:lnTo>
                      <a:lnTo>
                        <a:pt x="67385" y="595936"/>
                      </a:lnTo>
                      <a:lnTo>
                        <a:pt x="69826" y="589701"/>
                      </a:lnTo>
                      <a:lnTo>
                        <a:pt x="70040" y="582315"/>
                      </a:lnTo>
                      <a:lnTo>
                        <a:pt x="71330" y="577870"/>
                      </a:lnTo>
                      <a:lnTo>
                        <a:pt x="74485" y="576366"/>
                      </a:lnTo>
                      <a:lnTo>
                        <a:pt x="73910" y="573857"/>
                      </a:lnTo>
                      <a:lnTo>
                        <a:pt x="72406" y="567623"/>
                      </a:lnTo>
                      <a:lnTo>
                        <a:pt x="72477" y="563463"/>
                      </a:lnTo>
                      <a:lnTo>
                        <a:pt x="73624" y="557514"/>
                      </a:lnTo>
                      <a:lnTo>
                        <a:pt x="74557" y="555292"/>
                      </a:lnTo>
                      <a:lnTo>
                        <a:pt x="76922" y="551851"/>
                      </a:lnTo>
                      <a:lnTo>
                        <a:pt x="79002" y="547120"/>
                      </a:lnTo>
                      <a:lnTo>
                        <a:pt x="78284" y="539949"/>
                      </a:lnTo>
                      <a:lnTo>
                        <a:pt x="75990" y="534860"/>
                      </a:lnTo>
                      <a:lnTo>
                        <a:pt x="76275" y="527046"/>
                      </a:lnTo>
                      <a:lnTo>
                        <a:pt x="74843" y="524177"/>
                      </a:lnTo>
                      <a:lnTo>
                        <a:pt x="75990" y="519303"/>
                      </a:lnTo>
                      <a:lnTo>
                        <a:pt x="79288" y="518156"/>
                      </a:lnTo>
                      <a:lnTo>
                        <a:pt x="80006" y="512921"/>
                      </a:lnTo>
                      <a:lnTo>
                        <a:pt x="83014" y="506901"/>
                      </a:lnTo>
                      <a:lnTo>
                        <a:pt x="84951" y="500880"/>
                      </a:lnTo>
                      <a:lnTo>
                        <a:pt x="86455" y="497011"/>
                      </a:lnTo>
                      <a:lnTo>
                        <a:pt x="89682" y="490629"/>
                      </a:lnTo>
                      <a:lnTo>
                        <a:pt x="90900" y="481667"/>
                      </a:lnTo>
                      <a:lnTo>
                        <a:pt x="94484" y="476294"/>
                      </a:lnTo>
                      <a:lnTo>
                        <a:pt x="94555" y="468908"/>
                      </a:lnTo>
                      <a:lnTo>
                        <a:pt x="96564" y="464249"/>
                      </a:lnTo>
                      <a:lnTo>
                        <a:pt x="96349" y="455073"/>
                      </a:lnTo>
                      <a:lnTo>
                        <a:pt x="95274" y="452636"/>
                      </a:lnTo>
                      <a:lnTo>
                        <a:pt x="94198" y="445322"/>
                      </a:lnTo>
                      <a:lnTo>
                        <a:pt x="94627" y="436003"/>
                      </a:lnTo>
                      <a:lnTo>
                        <a:pt x="97782" y="432919"/>
                      </a:lnTo>
                      <a:lnTo>
                        <a:pt x="97782" y="426256"/>
                      </a:lnTo>
                      <a:lnTo>
                        <a:pt x="96278" y="423601"/>
                      </a:lnTo>
                      <a:lnTo>
                        <a:pt x="96635" y="419874"/>
                      </a:lnTo>
                      <a:lnTo>
                        <a:pt x="99143" y="412131"/>
                      </a:lnTo>
                      <a:lnTo>
                        <a:pt x="101798" y="404388"/>
                      </a:lnTo>
                      <a:lnTo>
                        <a:pt x="103017" y="399943"/>
                      </a:lnTo>
                      <a:lnTo>
                        <a:pt x="103874" y="387112"/>
                      </a:lnTo>
                      <a:lnTo>
                        <a:pt x="106025" y="381877"/>
                      </a:lnTo>
                      <a:lnTo>
                        <a:pt x="105382" y="377682"/>
                      </a:lnTo>
                      <a:lnTo>
                        <a:pt x="104664" y="374067"/>
                      </a:lnTo>
                      <a:lnTo>
                        <a:pt x="105954" y="369765"/>
                      </a:lnTo>
                      <a:lnTo>
                        <a:pt x="105954" y="363958"/>
                      </a:lnTo>
                      <a:lnTo>
                        <a:pt x="104592" y="361593"/>
                      </a:lnTo>
                      <a:lnTo>
                        <a:pt x="104664" y="357938"/>
                      </a:lnTo>
                      <a:lnTo>
                        <a:pt x="108248" y="354064"/>
                      </a:lnTo>
                      <a:lnTo>
                        <a:pt x="108176" y="347039"/>
                      </a:lnTo>
                      <a:lnTo>
                        <a:pt x="109109" y="343456"/>
                      </a:lnTo>
                      <a:lnTo>
                        <a:pt x="110042" y="334423"/>
                      </a:lnTo>
                      <a:lnTo>
                        <a:pt x="108823" y="327541"/>
                      </a:lnTo>
                      <a:lnTo>
                        <a:pt x="109252" y="319008"/>
                      </a:lnTo>
                      <a:lnTo>
                        <a:pt x="107890" y="314996"/>
                      </a:lnTo>
                      <a:lnTo>
                        <a:pt x="107533" y="307110"/>
                      </a:lnTo>
                      <a:lnTo>
                        <a:pt x="104807" y="305245"/>
                      </a:lnTo>
                      <a:lnTo>
                        <a:pt x="97353" y="299224"/>
                      </a:lnTo>
                      <a:lnTo>
                        <a:pt x="95917" y="295426"/>
                      </a:lnTo>
                      <a:lnTo>
                        <a:pt x="89182" y="292199"/>
                      </a:lnTo>
                      <a:lnTo>
                        <a:pt x="81296" y="287183"/>
                      </a:lnTo>
                      <a:lnTo>
                        <a:pt x="71187" y="283166"/>
                      </a:lnTo>
                      <a:lnTo>
                        <a:pt x="69898" y="280515"/>
                      </a:lnTo>
                      <a:lnTo>
                        <a:pt x="65234" y="279297"/>
                      </a:lnTo>
                      <a:lnTo>
                        <a:pt x="60361" y="275999"/>
                      </a:lnTo>
                      <a:lnTo>
                        <a:pt x="55416" y="270121"/>
                      </a:lnTo>
                      <a:lnTo>
                        <a:pt x="51760" y="267609"/>
                      </a:lnTo>
                      <a:lnTo>
                        <a:pt x="48820" y="261017"/>
                      </a:lnTo>
                      <a:lnTo>
                        <a:pt x="49538" y="256210"/>
                      </a:lnTo>
                      <a:lnTo>
                        <a:pt x="46811" y="252270"/>
                      </a:lnTo>
                      <a:lnTo>
                        <a:pt x="42728" y="244455"/>
                      </a:lnTo>
                      <a:lnTo>
                        <a:pt x="38640" y="236927"/>
                      </a:lnTo>
                      <a:lnTo>
                        <a:pt x="34413" y="230834"/>
                      </a:lnTo>
                      <a:lnTo>
                        <a:pt x="31258" y="223953"/>
                      </a:lnTo>
                      <a:lnTo>
                        <a:pt x="27456" y="214059"/>
                      </a:lnTo>
                      <a:lnTo>
                        <a:pt x="23658" y="206534"/>
                      </a:lnTo>
                      <a:lnTo>
                        <a:pt x="19213" y="200942"/>
                      </a:lnTo>
                      <a:lnTo>
                        <a:pt x="15843" y="194631"/>
                      </a:lnTo>
                      <a:lnTo>
                        <a:pt x="14339" y="190905"/>
                      </a:lnTo>
                      <a:lnTo>
                        <a:pt x="9823" y="186964"/>
                      </a:lnTo>
                      <a:lnTo>
                        <a:pt x="4231" y="184884"/>
                      </a:lnTo>
                      <a:lnTo>
                        <a:pt x="1937" y="182086"/>
                      </a:lnTo>
                      <a:lnTo>
                        <a:pt x="3727" y="178860"/>
                      </a:lnTo>
                      <a:lnTo>
                        <a:pt x="1147" y="174200"/>
                      </a:lnTo>
                      <a:lnTo>
                        <a:pt x="0" y="169184"/>
                      </a:lnTo>
                      <a:lnTo>
                        <a:pt x="1794" y="163592"/>
                      </a:lnTo>
                      <a:lnTo>
                        <a:pt x="7743" y="157929"/>
                      </a:lnTo>
                      <a:lnTo>
                        <a:pt x="12188" y="154702"/>
                      </a:lnTo>
                      <a:lnTo>
                        <a:pt x="13478" y="150689"/>
                      </a:lnTo>
                      <a:lnTo>
                        <a:pt x="12835" y="147963"/>
                      </a:lnTo>
                      <a:lnTo>
                        <a:pt x="8604" y="147749"/>
                      </a:lnTo>
                      <a:lnTo>
                        <a:pt x="4374" y="145597"/>
                      </a:lnTo>
                      <a:lnTo>
                        <a:pt x="4231" y="141371"/>
                      </a:lnTo>
                      <a:lnTo>
                        <a:pt x="5449" y="134271"/>
                      </a:lnTo>
                      <a:lnTo>
                        <a:pt x="7957" y="126099"/>
                      </a:lnTo>
                      <a:lnTo>
                        <a:pt x="12117" y="120507"/>
                      </a:lnTo>
                      <a:lnTo>
                        <a:pt x="12617" y="115491"/>
                      </a:lnTo>
                      <a:lnTo>
                        <a:pt x="15200" y="113197"/>
                      </a:lnTo>
                      <a:lnTo>
                        <a:pt x="19498" y="111835"/>
                      </a:lnTo>
                      <a:lnTo>
                        <a:pt x="22939" y="110042"/>
                      </a:lnTo>
                      <a:lnTo>
                        <a:pt x="22511" y="106243"/>
                      </a:lnTo>
                      <a:lnTo>
                        <a:pt x="25952" y="105025"/>
                      </a:lnTo>
                      <a:lnTo>
                        <a:pt x="25233" y="100219"/>
                      </a:lnTo>
                      <a:lnTo>
                        <a:pt x="28174" y="97139"/>
                      </a:lnTo>
                      <a:lnTo>
                        <a:pt x="30972" y="98143"/>
                      </a:lnTo>
                      <a:lnTo>
                        <a:pt x="33980" y="96778"/>
                      </a:lnTo>
                      <a:lnTo>
                        <a:pt x="36489" y="90757"/>
                      </a:lnTo>
                      <a:lnTo>
                        <a:pt x="39072" y="86959"/>
                      </a:lnTo>
                      <a:lnTo>
                        <a:pt x="37925" y="81582"/>
                      </a:lnTo>
                      <a:lnTo>
                        <a:pt x="38497" y="76637"/>
                      </a:lnTo>
                      <a:lnTo>
                        <a:pt x="36993" y="68104"/>
                      </a:lnTo>
                      <a:lnTo>
                        <a:pt x="38711" y="64520"/>
                      </a:lnTo>
                      <a:lnTo>
                        <a:pt x="37493" y="62155"/>
                      </a:lnTo>
                      <a:lnTo>
                        <a:pt x="37997" y="58856"/>
                      </a:lnTo>
                      <a:lnTo>
                        <a:pt x="37278" y="55487"/>
                      </a:lnTo>
                      <a:close/>
                    </a:path>
                  </a:pathLst>
                </a:custGeom>
                <a:grpFill/>
                <a:ln w="39624" cap="flat">
                  <a:noFill/>
                  <a:prstDash val="solid"/>
                  <a:miter/>
                </a:ln>
              </p:spPr>
              <p:txBody>
                <a:bodyPr rtlCol="0" anchor="ctr"/>
                <a:lstStyle/>
                <a:p>
                  <a:endParaRPr lang="en-US"/>
                </a:p>
              </p:txBody>
            </p:sp>
            <p:sp>
              <p:nvSpPr>
                <p:cNvPr id="304" name="Freeform: Shape 146">
                  <a:extLst>
                    <a:ext uri="{FF2B5EF4-FFF2-40B4-BE49-F238E27FC236}">
                      <a16:creationId xmlns:a16="http://schemas.microsoft.com/office/drawing/2014/main" id="{14991E6F-F1BD-425D-B499-A11ECC8265ED}"/>
                    </a:ext>
                  </a:extLst>
                </p:cNvPr>
                <p:cNvSpPr/>
                <p:nvPr/>
              </p:nvSpPr>
              <p:spPr>
                <a:xfrm>
                  <a:off x="8004329" y="5826564"/>
                  <a:ext cx="92209" cy="52125"/>
                </a:xfrm>
                <a:custGeom>
                  <a:avLst/>
                  <a:gdLst>
                    <a:gd name="connsiteX0" fmla="*/ 41227 w 92209"/>
                    <a:gd name="connsiteY0" fmla="*/ 13422 h 52125"/>
                    <a:gd name="connsiteX1" fmla="*/ 41942 w 92209"/>
                    <a:gd name="connsiteY1" fmla="*/ 8140 h 52125"/>
                    <a:gd name="connsiteX2" fmla="*/ 44081 w 92209"/>
                    <a:gd name="connsiteY2" fmla="*/ 7425 h 52125"/>
                    <a:gd name="connsiteX3" fmla="*/ 42656 w 92209"/>
                    <a:gd name="connsiteY3" fmla="*/ 5282 h 52125"/>
                    <a:gd name="connsiteX4" fmla="*/ 48081 w 92209"/>
                    <a:gd name="connsiteY4" fmla="*/ 4568 h 52125"/>
                    <a:gd name="connsiteX5" fmla="*/ 51225 w 92209"/>
                    <a:gd name="connsiteY5" fmla="*/ 0 h 52125"/>
                    <a:gd name="connsiteX6" fmla="*/ 52792 w 92209"/>
                    <a:gd name="connsiteY6" fmla="*/ 2143 h 52125"/>
                    <a:gd name="connsiteX7" fmla="*/ 57650 w 92209"/>
                    <a:gd name="connsiteY7" fmla="*/ 1000 h 52125"/>
                    <a:gd name="connsiteX8" fmla="*/ 61647 w 92209"/>
                    <a:gd name="connsiteY8" fmla="*/ 7568 h 52125"/>
                    <a:gd name="connsiteX9" fmla="*/ 58222 w 92209"/>
                    <a:gd name="connsiteY9" fmla="*/ 9711 h 52125"/>
                    <a:gd name="connsiteX10" fmla="*/ 60365 w 92209"/>
                    <a:gd name="connsiteY10" fmla="*/ 12569 h 52125"/>
                    <a:gd name="connsiteX11" fmla="*/ 63218 w 92209"/>
                    <a:gd name="connsiteY11" fmla="*/ 13422 h 52125"/>
                    <a:gd name="connsiteX12" fmla="*/ 66504 w 92209"/>
                    <a:gd name="connsiteY12" fmla="*/ 19709 h 52125"/>
                    <a:gd name="connsiteX13" fmla="*/ 70358 w 92209"/>
                    <a:gd name="connsiteY13" fmla="*/ 23705 h 52125"/>
                    <a:gd name="connsiteX14" fmla="*/ 76787 w 92209"/>
                    <a:gd name="connsiteY14" fmla="*/ 28849 h 52125"/>
                    <a:gd name="connsiteX15" fmla="*/ 80212 w 92209"/>
                    <a:gd name="connsiteY15" fmla="*/ 32417 h 52125"/>
                    <a:gd name="connsiteX16" fmla="*/ 85499 w 92209"/>
                    <a:gd name="connsiteY16" fmla="*/ 35131 h 52125"/>
                    <a:gd name="connsiteX17" fmla="*/ 88785 w 92209"/>
                    <a:gd name="connsiteY17" fmla="*/ 35989 h 52125"/>
                    <a:gd name="connsiteX18" fmla="*/ 92210 w 92209"/>
                    <a:gd name="connsiteY18" fmla="*/ 34846 h 52125"/>
                    <a:gd name="connsiteX19" fmla="*/ 92210 w 92209"/>
                    <a:gd name="connsiteY19" fmla="*/ 37275 h 52125"/>
                    <a:gd name="connsiteX20" fmla="*/ 88213 w 92209"/>
                    <a:gd name="connsiteY20" fmla="*/ 40560 h 52125"/>
                    <a:gd name="connsiteX21" fmla="*/ 85070 w 92209"/>
                    <a:gd name="connsiteY21" fmla="*/ 39418 h 52125"/>
                    <a:gd name="connsiteX22" fmla="*/ 78216 w 92209"/>
                    <a:gd name="connsiteY22" fmla="*/ 41700 h 52125"/>
                    <a:gd name="connsiteX23" fmla="*/ 74359 w 92209"/>
                    <a:gd name="connsiteY23" fmla="*/ 43700 h 52125"/>
                    <a:gd name="connsiteX24" fmla="*/ 71501 w 92209"/>
                    <a:gd name="connsiteY24" fmla="*/ 46843 h 52125"/>
                    <a:gd name="connsiteX25" fmla="*/ 70505 w 92209"/>
                    <a:gd name="connsiteY25" fmla="*/ 44700 h 52125"/>
                    <a:gd name="connsiteX26" fmla="*/ 65361 w 92209"/>
                    <a:gd name="connsiteY26" fmla="*/ 44700 h 52125"/>
                    <a:gd name="connsiteX27" fmla="*/ 63790 w 92209"/>
                    <a:gd name="connsiteY27" fmla="*/ 41414 h 52125"/>
                    <a:gd name="connsiteX28" fmla="*/ 59222 w 92209"/>
                    <a:gd name="connsiteY28" fmla="*/ 42128 h 52125"/>
                    <a:gd name="connsiteX29" fmla="*/ 60789 w 92209"/>
                    <a:gd name="connsiteY29" fmla="*/ 45272 h 52125"/>
                    <a:gd name="connsiteX30" fmla="*/ 59936 w 92209"/>
                    <a:gd name="connsiteY30" fmla="*/ 46843 h 52125"/>
                    <a:gd name="connsiteX31" fmla="*/ 63218 w 92209"/>
                    <a:gd name="connsiteY31" fmla="*/ 48129 h 52125"/>
                    <a:gd name="connsiteX32" fmla="*/ 63933 w 92209"/>
                    <a:gd name="connsiteY32" fmla="*/ 52126 h 52125"/>
                    <a:gd name="connsiteX33" fmla="*/ 60508 w 92209"/>
                    <a:gd name="connsiteY33" fmla="*/ 48700 h 52125"/>
                    <a:gd name="connsiteX34" fmla="*/ 57507 w 92209"/>
                    <a:gd name="connsiteY34" fmla="*/ 49272 h 52125"/>
                    <a:gd name="connsiteX35" fmla="*/ 55078 w 92209"/>
                    <a:gd name="connsiteY35" fmla="*/ 45843 h 52125"/>
                    <a:gd name="connsiteX36" fmla="*/ 52935 w 92209"/>
                    <a:gd name="connsiteY36" fmla="*/ 46272 h 52125"/>
                    <a:gd name="connsiteX37" fmla="*/ 50796 w 92209"/>
                    <a:gd name="connsiteY37" fmla="*/ 48272 h 52125"/>
                    <a:gd name="connsiteX38" fmla="*/ 46796 w 92209"/>
                    <a:gd name="connsiteY38" fmla="*/ 45700 h 52125"/>
                    <a:gd name="connsiteX39" fmla="*/ 46367 w 92209"/>
                    <a:gd name="connsiteY39" fmla="*/ 42557 h 52125"/>
                    <a:gd name="connsiteX40" fmla="*/ 48653 w 92209"/>
                    <a:gd name="connsiteY40" fmla="*/ 39418 h 52125"/>
                    <a:gd name="connsiteX41" fmla="*/ 44795 w 92209"/>
                    <a:gd name="connsiteY41" fmla="*/ 38417 h 52125"/>
                    <a:gd name="connsiteX42" fmla="*/ 41227 w 92209"/>
                    <a:gd name="connsiteY42" fmla="*/ 38989 h 52125"/>
                    <a:gd name="connsiteX43" fmla="*/ 39084 w 92209"/>
                    <a:gd name="connsiteY43" fmla="*/ 42986 h 52125"/>
                    <a:gd name="connsiteX44" fmla="*/ 36370 w 92209"/>
                    <a:gd name="connsiteY44" fmla="*/ 41128 h 52125"/>
                    <a:gd name="connsiteX45" fmla="*/ 38799 w 92209"/>
                    <a:gd name="connsiteY45" fmla="*/ 39132 h 52125"/>
                    <a:gd name="connsiteX46" fmla="*/ 37084 w 92209"/>
                    <a:gd name="connsiteY46" fmla="*/ 36846 h 52125"/>
                    <a:gd name="connsiteX47" fmla="*/ 35370 w 92209"/>
                    <a:gd name="connsiteY47" fmla="*/ 34560 h 52125"/>
                    <a:gd name="connsiteX48" fmla="*/ 32516 w 92209"/>
                    <a:gd name="connsiteY48" fmla="*/ 33703 h 52125"/>
                    <a:gd name="connsiteX49" fmla="*/ 27944 w 92209"/>
                    <a:gd name="connsiteY49" fmla="*/ 34274 h 52125"/>
                    <a:gd name="connsiteX50" fmla="*/ 25801 w 92209"/>
                    <a:gd name="connsiteY50" fmla="*/ 32845 h 52125"/>
                    <a:gd name="connsiteX51" fmla="*/ 25801 w 92209"/>
                    <a:gd name="connsiteY51" fmla="*/ 31702 h 52125"/>
                    <a:gd name="connsiteX52" fmla="*/ 28658 w 92209"/>
                    <a:gd name="connsiteY52" fmla="*/ 32845 h 52125"/>
                    <a:gd name="connsiteX53" fmla="*/ 31087 w 92209"/>
                    <a:gd name="connsiteY53" fmla="*/ 31420 h 52125"/>
                    <a:gd name="connsiteX54" fmla="*/ 32516 w 92209"/>
                    <a:gd name="connsiteY54" fmla="*/ 29849 h 52125"/>
                    <a:gd name="connsiteX55" fmla="*/ 32262 w 92209"/>
                    <a:gd name="connsiteY55" fmla="*/ 27900 h 52125"/>
                    <a:gd name="connsiteX56" fmla="*/ 29825 w 92209"/>
                    <a:gd name="connsiteY56" fmla="*/ 27472 h 52125"/>
                    <a:gd name="connsiteX57" fmla="*/ 27099 w 92209"/>
                    <a:gd name="connsiteY57" fmla="*/ 28833 h 52125"/>
                    <a:gd name="connsiteX58" fmla="*/ 25801 w 92209"/>
                    <a:gd name="connsiteY58" fmla="*/ 27253 h 52125"/>
                    <a:gd name="connsiteX59" fmla="*/ 22654 w 92209"/>
                    <a:gd name="connsiteY59" fmla="*/ 24245 h 52125"/>
                    <a:gd name="connsiteX60" fmla="*/ 20074 w 92209"/>
                    <a:gd name="connsiteY60" fmla="*/ 24892 h 52125"/>
                    <a:gd name="connsiteX61" fmla="*/ 17637 w 92209"/>
                    <a:gd name="connsiteY61" fmla="*/ 24674 h 52125"/>
                    <a:gd name="connsiteX62" fmla="*/ 16204 w 92209"/>
                    <a:gd name="connsiteY62" fmla="*/ 22308 h 52125"/>
                    <a:gd name="connsiteX63" fmla="*/ 15200 w 92209"/>
                    <a:gd name="connsiteY63" fmla="*/ 20086 h 52125"/>
                    <a:gd name="connsiteX64" fmla="*/ 12617 w 92209"/>
                    <a:gd name="connsiteY64" fmla="*/ 17935 h 52125"/>
                    <a:gd name="connsiteX65" fmla="*/ 9966 w 92209"/>
                    <a:gd name="connsiteY65" fmla="*/ 17077 h 52125"/>
                    <a:gd name="connsiteX66" fmla="*/ 9394 w 92209"/>
                    <a:gd name="connsiteY66" fmla="*/ 14712 h 52125"/>
                    <a:gd name="connsiteX67" fmla="*/ 9394 w 92209"/>
                    <a:gd name="connsiteY67" fmla="*/ 11914 h 52125"/>
                    <a:gd name="connsiteX68" fmla="*/ 0 w 92209"/>
                    <a:gd name="connsiteY68" fmla="*/ 6755 h 52125"/>
                    <a:gd name="connsiteX69" fmla="*/ 0 w 92209"/>
                    <a:gd name="connsiteY69" fmla="*/ 5032 h 52125"/>
                    <a:gd name="connsiteX70" fmla="*/ 4806 w 92209"/>
                    <a:gd name="connsiteY70" fmla="*/ 7112 h 52125"/>
                    <a:gd name="connsiteX71" fmla="*/ 11255 w 92209"/>
                    <a:gd name="connsiteY71" fmla="*/ 10839 h 52125"/>
                    <a:gd name="connsiteX72" fmla="*/ 14843 w 92209"/>
                    <a:gd name="connsiteY72" fmla="*/ 14137 h 52125"/>
                    <a:gd name="connsiteX73" fmla="*/ 18137 w 92209"/>
                    <a:gd name="connsiteY73" fmla="*/ 16859 h 52125"/>
                    <a:gd name="connsiteX74" fmla="*/ 21149 w 92209"/>
                    <a:gd name="connsiteY74" fmla="*/ 18224 h 52125"/>
                    <a:gd name="connsiteX75" fmla="*/ 22582 w 92209"/>
                    <a:gd name="connsiteY75" fmla="*/ 20304 h 52125"/>
                    <a:gd name="connsiteX76" fmla="*/ 24090 w 92209"/>
                    <a:gd name="connsiteY76" fmla="*/ 23098 h 52125"/>
                    <a:gd name="connsiteX77" fmla="*/ 27674 w 92209"/>
                    <a:gd name="connsiteY77" fmla="*/ 23241 h 52125"/>
                    <a:gd name="connsiteX78" fmla="*/ 31687 w 92209"/>
                    <a:gd name="connsiteY78" fmla="*/ 24245 h 52125"/>
                    <a:gd name="connsiteX79" fmla="*/ 34484 w 92209"/>
                    <a:gd name="connsiteY79" fmla="*/ 26063 h 52125"/>
                    <a:gd name="connsiteX80" fmla="*/ 35199 w 92209"/>
                    <a:gd name="connsiteY80" fmla="*/ 28619 h 52125"/>
                    <a:gd name="connsiteX81" fmla="*/ 33623 w 92209"/>
                    <a:gd name="connsiteY81" fmla="*/ 30984 h 52125"/>
                    <a:gd name="connsiteX82" fmla="*/ 36132 w 92209"/>
                    <a:gd name="connsiteY82" fmla="*/ 31555 h 52125"/>
                    <a:gd name="connsiteX83" fmla="*/ 38497 w 92209"/>
                    <a:gd name="connsiteY83" fmla="*/ 30337 h 52125"/>
                    <a:gd name="connsiteX84" fmla="*/ 39144 w 92209"/>
                    <a:gd name="connsiteY84" fmla="*/ 28976 h 52125"/>
                    <a:gd name="connsiteX85" fmla="*/ 37278 w 92209"/>
                    <a:gd name="connsiteY85" fmla="*/ 27829 h 52125"/>
                    <a:gd name="connsiteX86" fmla="*/ 37064 w 92209"/>
                    <a:gd name="connsiteY86" fmla="*/ 22741 h 52125"/>
                    <a:gd name="connsiteX87" fmla="*/ 39072 w 92209"/>
                    <a:gd name="connsiteY87" fmla="*/ 19800 h 52125"/>
                    <a:gd name="connsiteX88" fmla="*/ 40791 w 92209"/>
                    <a:gd name="connsiteY88" fmla="*/ 18296 h 52125"/>
                    <a:gd name="connsiteX89" fmla="*/ 41077 w 92209"/>
                    <a:gd name="connsiteY89" fmla="*/ 21808 h 52125"/>
                    <a:gd name="connsiteX90" fmla="*/ 41366 w 92209"/>
                    <a:gd name="connsiteY90" fmla="*/ 25392 h 52125"/>
                    <a:gd name="connsiteX91" fmla="*/ 42009 w 92209"/>
                    <a:gd name="connsiteY91" fmla="*/ 27472 h 52125"/>
                    <a:gd name="connsiteX92" fmla="*/ 40934 w 92209"/>
                    <a:gd name="connsiteY92" fmla="*/ 29261 h 52125"/>
                    <a:gd name="connsiteX93" fmla="*/ 41795 w 92209"/>
                    <a:gd name="connsiteY93" fmla="*/ 30408 h 52125"/>
                    <a:gd name="connsiteX94" fmla="*/ 45307 w 92209"/>
                    <a:gd name="connsiteY94" fmla="*/ 29623 h 52125"/>
                    <a:gd name="connsiteX95" fmla="*/ 46105 w 92209"/>
                    <a:gd name="connsiteY95" fmla="*/ 32488 h 52125"/>
                    <a:gd name="connsiteX96" fmla="*/ 48677 w 92209"/>
                    <a:gd name="connsiteY96" fmla="*/ 31770 h 52125"/>
                    <a:gd name="connsiteX97" fmla="*/ 52479 w 92209"/>
                    <a:gd name="connsiteY97" fmla="*/ 31770 h 52125"/>
                    <a:gd name="connsiteX98" fmla="*/ 53912 w 92209"/>
                    <a:gd name="connsiteY98" fmla="*/ 32702 h 52125"/>
                    <a:gd name="connsiteX99" fmla="*/ 54987 w 92209"/>
                    <a:gd name="connsiteY99" fmla="*/ 31341 h 52125"/>
                    <a:gd name="connsiteX100" fmla="*/ 53769 w 92209"/>
                    <a:gd name="connsiteY100" fmla="*/ 29623 h 52125"/>
                    <a:gd name="connsiteX101" fmla="*/ 49681 w 92209"/>
                    <a:gd name="connsiteY101" fmla="*/ 27900 h 52125"/>
                    <a:gd name="connsiteX102" fmla="*/ 46105 w 92209"/>
                    <a:gd name="connsiteY102" fmla="*/ 25749 h 52125"/>
                    <a:gd name="connsiteX103" fmla="*/ 44232 w 92209"/>
                    <a:gd name="connsiteY103" fmla="*/ 21304 h 52125"/>
                    <a:gd name="connsiteX104" fmla="*/ 46105 w 92209"/>
                    <a:gd name="connsiteY104" fmla="*/ 19153 h 52125"/>
                    <a:gd name="connsiteX105" fmla="*/ 50181 w 92209"/>
                    <a:gd name="connsiteY105" fmla="*/ 17506 h 52125"/>
                    <a:gd name="connsiteX106" fmla="*/ 51760 w 92209"/>
                    <a:gd name="connsiteY106" fmla="*/ 15498 h 52125"/>
                    <a:gd name="connsiteX107" fmla="*/ 49967 w 92209"/>
                    <a:gd name="connsiteY107" fmla="*/ 13637 h 52125"/>
                    <a:gd name="connsiteX108" fmla="*/ 47101 w 92209"/>
                    <a:gd name="connsiteY108" fmla="*/ 13061 h 52125"/>
                    <a:gd name="connsiteX109" fmla="*/ 43371 w 92209"/>
                    <a:gd name="connsiteY109" fmla="*/ 14783 h 5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92209" h="52125">
                      <a:moveTo>
                        <a:pt x="41227" y="13422"/>
                      </a:moveTo>
                      <a:lnTo>
                        <a:pt x="41942" y="8140"/>
                      </a:lnTo>
                      <a:lnTo>
                        <a:pt x="44081" y="7425"/>
                      </a:lnTo>
                      <a:lnTo>
                        <a:pt x="42656" y="5282"/>
                      </a:lnTo>
                      <a:lnTo>
                        <a:pt x="48081" y="4568"/>
                      </a:lnTo>
                      <a:lnTo>
                        <a:pt x="51225" y="0"/>
                      </a:lnTo>
                      <a:lnTo>
                        <a:pt x="52792" y="2143"/>
                      </a:lnTo>
                      <a:lnTo>
                        <a:pt x="57650" y="1000"/>
                      </a:lnTo>
                      <a:lnTo>
                        <a:pt x="61647" y="7568"/>
                      </a:lnTo>
                      <a:lnTo>
                        <a:pt x="58222" y="9711"/>
                      </a:lnTo>
                      <a:lnTo>
                        <a:pt x="60365" y="12569"/>
                      </a:lnTo>
                      <a:lnTo>
                        <a:pt x="63218" y="13422"/>
                      </a:lnTo>
                      <a:lnTo>
                        <a:pt x="66504" y="19709"/>
                      </a:lnTo>
                      <a:lnTo>
                        <a:pt x="70358" y="23705"/>
                      </a:lnTo>
                      <a:lnTo>
                        <a:pt x="76787" y="28849"/>
                      </a:lnTo>
                      <a:lnTo>
                        <a:pt x="80212" y="32417"/>
                      </a:lnTo>
                      <a:lnTo>
                        <a:pt x="85499" y="35131"/>
                      </a:lnTo>
                      <a:lnTo>
                        <a:pt x="88785" y="35989"/>
                      </a:lnTo>
                      <a:lnTo>
                        <a:pt x="92210" y="34846"/>
                      </a:lnTo>
                      <a:lnTo>
                        <a:pt x="92210" y="37275"/>
                      </a:lnTo>
                      <a:lnTo>
                        <a:pt x="88213" y="40560"/>
                      </a:lnTo>
                      <a:lnTo>
                        <a:pt x="85070" y="39418"/>
                      </a:lnTo>
                      <a:lnTo>
                        <a:pt x="78216" y="41700"/>
                      </a:lnTo>
                      <a:lnTo>
                        <a:pt x="74359" y="43700"/>
                      </a:lnTo>
                      <a:lnTo>
                        <a:pt x="71501" y="46843"/>
                      </a:lnTo>
                      <a:lnTo>
                        <a:pt x="70505" y="44700"/>
                      </a:lnTo>
                      <a:lnTo>
                        <a:pt x="65361" y="44700"/>
                      </a:lnTo>
                      <a:lnTo>
                        <a:pt x="63790" y="41414"/>
                      </a:lnTo>
                      <a:lnTo>
                        <a:pt x="59222" y="42128"/>
                      </a:lnTo>
                      <a:lnTo>
                        <a:pt x="60789" y="45272"/>
                      </a:lnTo>
                      <a:lnTo>
                        <a:pt x="59936" y="46843"/>
                      </a:lnTo>
                      <a:lnTo>
                        <a:pt x="63218" y="48129"/>
                      </a:lnTo>
                      <a:lnTo>
                        <a:pt x="63933" y="52126"/>
                      </a:lnTo>
                      <a:lnTo>
                        <a:pt x="60508" y="48700"/>
                      </a:lnTo>
                      <a:lnTo>
                        <a:pt x="57507" y="49272"/>
                      </a:lnTo>
                      <a:lnTo>
                        <a:pt x="55078" y="45843"/>
                      </a:lnTo>
                      <a:lnTo>
                        <a:pt x="52935" y="46272"/>
                      </a:lnTo>
                      <a:lnTo>
                        <a:pt x="50796" y="48272"/>
                      </a:lnTo>
                      <a:lnTo>
                        <a:pt x="46796" y="45700"/>
                      </a:lnTo>
                      <a:lnTo>
                        <a:pt x="46367" y="42557"/>
                      </a:lnTo>
                      <a:lnTo>
                        <a:pt x="48653" y="39418"/>
                      </a:lnTo>
                      <a:lnTo>
                        <a:pt x="44795" y="38417"/>
                      </a:lnTo>
                      <a:lnTo>
                        <a:pt x="41227" y="38989"/>
                      </a:lnTo>
                      <a:lnTo>
                        <a:pt x="39084" y="42986"/>
                      </a:lnTo>
                      <a:lnTo>
                        <a:pt x="36370" y="41128"/>
                      </a:lnTo>
                      <a:lnTo>
                        <a:pt x="38799" y="39132"/>
                      </a:lnTo>
                      <a:lnTo>
                        <a:pt x="37084" y="36846"/>
                      </a:lnTo>
                      <a:lnTo>
                        <a:pt x="35370" y="34560"/>
                      </a:lnTo>
                      <a:lnTo>
                        <a:pt x="32516" y="33703"/>
                      </a:lnTo>
                      <a:lnTo>
                        <a:pt x="27944" y="34274"/>
                      </a:lnTo>
                      <a:lnTo>
                        <a:pt x="25801" y="32845"/>
                      </a:lnTo>
                      <a:lnTo>
                        <a:pt x="25801" y="31702"/>
                      </a:lnTo>
                      <a:lnTo>
                        <a:pt x="28658" y="32845"/>
                      </a:lnTo>
                      <a:lnTo>
                        <a:pt x="31087" y="31420"/>
                      </a:lnTo>
                      <a:lnTo>
                        <a:pt x="32516" y="29849"/>
                      </a:lnTo>
                      <a:lnTo>
                        <a:pt x="32262" y="27900"/>
                      </a:lnTo>
                      <a:lnTo>
                        <a:pt x="29825" y="27472"/>
                      </a:lnTo>
                      <a:lnTo>
                        <a:pt x="27099" y="28833"/>
                      </a:lnTo>
                      <a:lnTo>
                        <a:pt x="25801" y="27253"/>
                      </a:lnTo>
                      <a:lnTo>
                        <a:pt x="22654" y="24245"/>
                      </a:lnTo>
                      <a:lnTo>
                        <a:pt x="20074" y="24892"/>
                      </a:lnTo>
                      <a:lnTo>
                        <a:pt x="17637" y="24674"/>
                      </a:lnTo>
                      <a:lnTo>
                        <a:pt x="16204" y="22308"/>
                      </a:lnTo>
                      <a:lnTo>
                        <a:pt x="15200" y="20086"/>
                      </a:lnTo>
                      <a:lnTo>
                        <a:pt x="12617" y="17935"/>
                      </a:lnTo>
                      <a:lnTo>
                        <a:pt x="9966" y="17077"/>
                      </a:lnTo>
                      <a:lnTo>
                        <a:pt x="9394" y="14712"/>
                      </a:lnTo>
                      <a:lnTo>
                        <a:pt x="9394" y="11914"/>
                      </a:lnTo>
                      <a:lnTo>
                        <a:pt x="0" y="6755"/>
                      </a:lnTo>
                      <a:lnTo>
                        <a:pt x="0" y="5032"/>
                      </a:lnTo>
                      <a:lnTo>
                        <a:pt x="4806" y="7112"/>
                      </a:lnTo>
                      <a:lnTo>
                        <a:pt x="11255" y="10839"/>
                      </a:lnTo>
                      <a:lnTo>
                        <a:pt x="14843" y="14137"/>
                      </a:lnTo>
                      <a:lnTo>
                        <a:pt x="18137" y="16859"/>
                      </a:lnTo>
                      <a:lnTo>
                        <a:pt x="21149" y="18224"/>
                      </a:lnTo>
                      <a:lnTo>
                        <a:pt x="22582" y="20304"/>
                      </a:lnTo>
                      <a:lnTo>
                        <a:pt x="24090" y="23098"/>
                      </a:lnTo>
                      <a:lnTo>
                        <a:pt x="27674" y="23241"/>
                      </a:lnTo>
                      <a:lnTo>
                        <a:pt x="31687" y="24245"/>
                      </a:lnTo>
                      <a:lnTo>
                        <a:pt x="34484" y="26063"/>
                      </a:lnTo>
                      <a:lnTo>
                        <a:pt x="35199" y="28619"/>
                      </a:lnTo>
                      <a:lnTo>
                        <a:pt x="33623" y="30984"/>
                      </a:lnTo>
                      <a:lnTo>
                        <a:pt x="36132" y="31555"/>
                      </a:lnTo>
                      <a:lnTo>
                        <a:pt x="38497" y="30337"/>
                      </a:lnTo>
                      <a:lnTo>
                        <a:pt x="39144" y="28976"/>
                      </a:lnTo>
                      <a:lnTo>
                        <a:pt x="37278" y="27829"/>
                      </a:lnTo>
                      <a:lnTo>
                        <a:pt x="37064" y="22741"/>
                      </a:lnTo>
                      <a:lnTo>
                        <a:pt x="39072" y="19800"/>
                      </a:lnTo>
                      <a:lnTo>
                        <a:pt x="40791" y="18296"/>
                      </a:lnTo>
                      <a:lnTo>
                        <a:pt x="41077" y="21808"/>
                      </a:lnTo>
                      <a:lnTo>
                        <a:pt x="41366" y="25392"/>
                      </a:lnTo>
                      <a:lnTo>
                        <a:pt x="42009" y="27472"/>
                      </a:lnTo>
                      <a:lnTo>
                        <a:pt x="40934" y="29261"/>
                      </a:lnTo>
                      <a:lnTo>
                        <a:pt x="41795" y="30408"/>
                      </a:lnTo>
                      <a:lnTo>
                        <a:pt x="45307" y="29623"/>
                      </a:lnTo>
                      <a:lnTo>
                        <a:pt x="46105" y="32488"/>
                      </a:lnTo>
                      <a:lnTo>
                        <a:pt x="48677" y="31770"/>
                      </a:lnTo>
                      <a:lnTo>
                        <a:pt x="52479" y="31770"/>
                      </a:lnTo>
                      <a:lnTo>
                        <a:pt x="53912" y="32702"/>
                      </a:lnTo>
                      <a:lnTo>
                        <a:pt x="54987" y="31341"/>
                      </a:lnTo>
                      <a:lnTo>
                        <a:pt x="53769" y="29623"/>
                      </a:lnTo>
                      <a:lnTo>
                        <a:pt x="49681" y="27900"/>
                      </a:lnTo>
                      <a:lnTo>
                        <a:pt x="46105" y="25749"/>
                      </a:lnTo>
                      <a:lnTo>
                        <a:pt x="44232" y="21304"/>
                      </a:lnTo>
                      <a:lnTo>
                        <a:pt x="46105" y="19153"/>
                      </a:lnTo>
                      <a:lnTo>
                        <a:pt x="50181" y="17506"/>
                      </a:lnTo>
                      <a:lnTo>
                        <a:pt x="51760" y="15498"/>
                      </a:lnTo>
                      <a:lnTo>
                        <a:pt x="49967" y="13637"/>
                      </a:lnTo>
                      <a:lnTo>
                        <a:pt x="47101" y="13061"/>
                      </a:lnTo>
                      <a:lnTo>
                        <a:pt x="43371" y="14783"/>
                      </a:lnTo>
                      <a:close/>
                    </a:path>
                  </a:pathLst>
                </a:custGeom>
                <a:grpFill/>
                <a:ln w="39624" cap="flat">
                  <a:noFill/>
                  <a:prstDash val="solid"/>
                  <a:miter/>
                </a:ln>
              </p:spPr>
              <p:txBody>
                <a:bodyPr rtlCol="0" anchor="ctr"/>
                <a:lstStyle/>
                <a:p>
                  <a:endParaRPr lang="en-US"/>
                </a:p>
              </p:txBody>
            </p:sp>
            <p:sp>
              <p:nvSpPr>
                <p:cNvPr id="305" name="Freeform: Shape 147">
                  <a:extLst>
                    <a:ext uri="{FF2B5EF4-FFF2-40B4-BE49-F238E27FC236}">
                      <a16:creationId xmlns:a16="http://schemas.microsoft.com/office/drawing/2014/main" id="{24EF1F45-83D1-4187-838E-870B474EF7B9}"/>
                    </a:ext>
                  </a:extLst>
                </p:cNvPr>
                <p:cNvSpPr/>
                <p:nvPr/>
              </p:nvSpPr>
              <p:spPr>
                <a:xfrm>
                  <a:off x="7996086" y="5786936"/>
                  <a:ext cx="5663" cy="10965"/>
                </a:xfrm>
                <a:custGeom>
                  <a:avLst/>
                  <a:gdLst>
                    <a:gd name="connsiteX0" fmla="*/ 1290 w 5663"/>
                    <a:gd name="connsiteY0" fmla="*/ 861 h 10965"/>
                    <a:gd name="connsiteX1" fmla="*/ 1290 w 5663"/>
                    <a:gd name="connsiteY1" fmla="*/ 5302 h 10965"/>
                    <a:gd name="connsiteX2" fmla="*/ 0 w 5663"/>
                    <a:gd name="connsiteY2" fmla="*/ 10108 h 10965"/>
                    <a:gd name="connsiteX3" fmla="*/ 1937 w 5663"/>
                    <a:gd name="connsiteY3" fmla="*/ 10966 h 10965"/>
                    <a:gd name="connsiteX4" fmla="*/ 3727 w 5663"/>
                    <a:gd name="connsiteY4" fmla="*/ 5449 h 10965"/>
                    <a:gd name="connsiteX5" fmla="*/ 5663 w 5663"/>
                    <a:gd name="connsiteY5" fmla="*/ 3155 h 10965"/>
                    <a:gd name="connsiteX6" fmla="*/ 1865 w 5663"/>
                    <a:gd name="connsiteY6" fmla="*/ 0 h 10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63" h="10965">
                      <a:moveTo>
                        <a:pt x="1290" y="861"/>
                      </a:moveTo>
                      <a:lnTo>
                        <a:pt x="1290" y="5302"/>
                      </a:lnTo>
                      <a:lnTo>
                        <a:pt x="0" y="10108"/>
                      </a:lnTo>
                      <a:lnTo>
                        <a:pt x="1937" y="10966"/>
                      </a:lnTo>
                      <a:lnTo>
                        <a:pt x="3727" y="5449"/>
                      </a:lnTo>
                      <a:lnTo>
                        <a:pt x="5663" y="3155"/>
                      </a:lnTo>
                      <a:lnTo>
                        <a:pt x="1865" y="0"/>
                      </a:lnTo>
                      <a:close/>
                    </a:path>
                  </a:pathLst>
                </a:custGeom>
                <a:grpFill/>
                <a:ln w="39624" cap="flat">
                  <a:noFill/>
                  <a:prstDash val="solid"/>
                  <a:miter/>
                </a:ln>
              </p:spPr>
              <p:txBody>
                <a:bodyPr rtlCol="0" anchor="ctr"/>
                <a:lstStyle/>
                <a:p>
                  <a:endParaRPr lang="en-US"/>
                </a:p>
              </p:txBody>
            </p:sp>
            <p:sp>
              <p:nvSpPr>
                <p:cNvPr id="306" name="Freeform: Shape 148">
                  <a:extLst>
                    <a:ext uri="{FF2B5EF4-FFF2-40B4-BE49-F238E27FC236}">
                      <a16:creationId xmlns:a16="http://schemas.microsoft.com/office/drawing/2014/main" id="{E3A5086C-A6D5-4866-98AE-F8BFD9671CC6}"/>
                    </a:ext>
                  </a:extLst>
                </p:cNvPr>
                <p:cNvSpPr/>
                <p:nvPr/>
              </p:nvSpPr>
              <p:spPr>
                <a:xfrm>
                  <a:off x="7999527" y="5814820"/>
                  <a:ext cx="5306" cy="8099"/>
                </a:xfrm>
                <a:custGeom>
                  <a:avLst/>
                  <a:gdLst>
                    <a:gd name="connsiteX0" fmla="*/ 0 w 5306"/>
                    <a:gd name="connsiteY0" fmla="*/ 1794 h 8099"/>
                    <a:gd name="connsiteX1" fmla="*/ 2222 w 5306"/>
                    <a:gd name="connsiteY1" fmla="*/ 0 h 8099"/>
                    <a:gd name="connsiteX2" fmla="*/ 4088 w 5306"/>
                    <a:gd name="connsiteY2" fmla="*/ 897 h 8099"/>
                    <a:gd name="connsiteX3" fmla="*/ 5306 w 5306"/>
                    <a:gd name="connsiteY3" fmla="*/ 3441 h 8099"/>
                    <a:gd name="connsiteX4" fmla="*/ 4231 w 5306"/>
                    <a:gd name="connsiteY4" fmla="*/ 5592 h 8099"/>
                    <a:gd name="connsiteX5" fmla="*/ 3945 w 5306"/>
                    <a:gd name="connsiteY5" fmla="*/ 8100 h 8099"/>
                    <a:gd name="connsiteX6" fmla="*/ 1218 w 5306"/>
                    <a:gd name="connsiteY6" fmla="*/ 5163 h 8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06" h="8099">
                      <a:moveTo>
                        <a:pt x="0" y="1794"/>
                      </a:moveTo>
                      <a:lnTo>
                        <a:pt x="2222" y="0"/>
                      </a:lnTo>
                      <a:lnTo>
                        <a:pt x="4088" y="897"/>
                      </a:lnTo>
                      <a:lnTo>
                        <a:pt x="5306" y="3441"/>
                      </a:lnTo>
                      <a:lnTo>
                        <a:pt x="4231" y="5592"/>
                      </a:lnTo>
                      <a:lnTo>
                        <a:pt x="3945" y="8100"/>
                      </a:lnTo>
                      <a:lnTo>
                        <a:pt x="1218" y="5163"/>
                      </a:lnTo>
                      <a:close/>
                    </a:path>
                  </a:pathLst>
                </a:custGeom>
                <a:grpFill/>
                <a:ln w="39624" cap="flat">
                  <a:noFill/>
                  <a:prstDash val="solid"/>
                  <a:miter/>
                </a:ln>
              </p:spPr>
              <p:txBody>
                <a:bodyPr rtlCol="0" anchor="ctr"/>
                <a:lstStyle/>
                <a:p>
                  <a:endParaRPr lang="en-US"/>
                </a:p>
              </p:txBody>
            </p:sp>
            <p:sp>
              <p:nvSpPr>
                <p:cNvPr id="307" name="Freeform: Shape 149">
                  <a:extLst>
                    <a:ext uri="{FF2B5EF4-FFF2-40B4-BE49-F238E27FC236}">
                      <a16:creationId xmlns:a16="http://schemas.microsoft.com/office/drawing/2014/main" id="{C3049D1C-FDD8-40B2-90B4-BC4BD043DE34}"/>
                    </a:ext>
                  </a:extLst>
                </p:cNvPr>
                <p:cNvSpPr/>
                <p:nvPr/>
              </p:nvSpPr>
              <p:spPr>
                <a:xfrm>
                  <a:off x="8138925" y="5808835"/>
                  <a:ext cx="15803" cy="12259"/>
                </a:xfrm>
                <a:custGeom>
                  <a:avLst/>
                  <a:gdLst>
                    <a:gd name="connsiteX0" fmla="*/ 0 w 15803"/>
                    <a:gd name="connsiteY0" fmla="*/ 10108 h 12259"/>
                    <a:gd name="connsiteX1" fmla="*/ 3441 w 15803"/>
                    <a:gd name="connsiteY1" fmla="*/ 12259 h 12259"/>
                    <a:gd name="connsiteX2" fmla="*/ 7310 w 15803"/>
                    <a:gd name="connsiteY2" fmla="*/ 8926 h 12259"/>
                    <a:gd name="connsiteX3" fmla="*/ 10751 w 15803"/>
                    <a:gd name="connsiteY3" fmla="*/ 7850 h 12259"/>
                    <a:gd name="connsiteX4" fmla="*/ 14407 w 15803"/>
                    <a:gd name="connsiteY4" fmla="*/ 2151 h 12259"/>
                    <a:gd name="connsiteX5" fmla="*/ 15804 w 15803"/>
                    <a:gd name="connsiteY5" fmla="*/ 0 h 12259"/>
                    <a:gd name="connsiteX6" fmla="*/ 12474 w 15803"/>
                    <a:gd name="connsiteY6" fmla="*/ 647 h 12259"/>
                    <a:gd name="connsiteX7" fmla="*/ 10104 w 15803"/>
                    <a:gd name="connsiteY7" fmla="*/ 0 h 12259"/>
                    <a:gd name="connsiteX8" fmla="*/ 7902 w 15803"/>
                    <a:gd name="connsiteY8" fmla="*/ 1722 h 12259"/>
                    <a:gd name="connsiteX9" fmla="*/ 5806 w 15803"/>
                    <a:gd name="connsiteY9" fmla="*/ 0 h 12259"/>
                    <a:gd name="connsiteX10" fmla="*/ 3655 w 15803"/>
                    <a:gd name="connsiteY10" fmla="*/ 0 h 12259"/>
                    <a:gd name="connsiteX11" fmla="*/ 3655 w 15803"/>
                    <a:gd name="connsiteY11" fmla="*/ 1290 h 12259"/>
                    <a:gd name="connsiteX12" fmla="*/ 5806 w 15803"/>
                    <a:gd name="connsiteY12" fmla="*/ 1937 h 12259"/>
                    <a:gd name="connsiteX13" fmla="*/ 7902 w 15803"/>
                    <a:gd name="connsiteY13" fmla="*/ 3869 h 12259"/>
                    <a:gd name="connsiteX14" fmla="*/ 6128 w 15803"/>
                    <a:gd name="connsiteY14" fmla="*/ 4409 h 12259"/>
                    <a:gd name="connsiteX15" fmla="*/ 3870 w 15803"/>
                    <a:gd name="connsiteY15" fmla="*/ 4409 h 12259"/>
                    <a:gd name="connsiteX16" fmla="*/ 4624 w 15803"/>
                    <a:gd name="connsiteY16" fmla="*/ 6560 h 12259"/>
                    <a:gd name="connsiteX17" fmla="*/ 5159 w 15803"/>
                    <a:gd name="connsiteY17" fmla="*/ 7850 h 12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803" h="12259">
                      <a:moveTo>
                        <a:pt x="0" y="10108"/>
                      </a:moveTo>
                      <a:lnTo>
                        <a:pt x="3441" y="12259"/>
                      </a:lnTo>
                      <a:lnTo>
                        <a:pt x="7310" y="8926"/>
                      </a:lnTo>
                      <a:lnTo>
                        <a:pt x="10751" y="7850"/>
                      </a:lnTo>
                      <a:lnTo>
                        <a:pt x="14407" y="2151"/>
                      </a:lnTo>
                      <a:lnTo>
                        <a:pt x="15804" y="0"/>
                      </a:lnTo>
                      <a:lnTo>
                        <a:pt x="12474" y="647"/>
                      </a:lnTo>
                      <a:lnTo>
                        <a:pt x="10104" y="0"/>
                      </a:lnTo>
                      <a:lnTo>
                        <a:pt x="7902" y="1722"/>
                      </a:lnTo>
                      <a:lnTo>
                        <a:pt x="5806" y="0"/>
                      </a:lnTo>
                      <a:lnTo>
                        <a:pt x="3655" y="0"/>
                      </a:lnTo>
                      <a:lnTo>
                        <a:pt x="3655" y="1290"/>
                      </a:lnTo>
                      <a:lnTo>
                        <a:pt x="5806" y="1937"/>
                      </a:lnTo>
                      <a:lnTo>
                        <a:pt x="7902" y="3869"/>
                      </a:lnTo>
                      <a:lnTo>
                        <a:pt x="6128" y="4409"/>
                      </a:lnTo>
                      <a:lnTo>
                        <a:pt x="3870" y="4409"/>
                      </a:lnTo>
                      <a:lnTo>
                        <a:pt x="4624" y="6560"/>
                      </a:lnTo>
                      <a:lnTo>
                        <a:pt x="5159" y="7850"/>
                      </a:lnTo>
                      <a:close/>
                    </a:path>
                  </a:pathLst>
                </a:custGeom>
                <a:grpFill/>
                <a:ln w="39624" cap="flat">
                  <a:noFill/>
                  <a:prstDash val="solid"/>
                  <a:miter/>
                </a:ln>
              </p:spPr>
              <p:txBody>
                <a:bodyPr rtlCol="0" anchor="ctr"/>
                <a:lstStyle/>
                <a:p>
                  <a:endParaRPr lang="en-US"/>
                </a:p>
              </p:txBody>
            </p:sp>
            <p:sp>
              <p:nvSpPr>
                <p:cNvPr id="308" name="Freeform: Shape 150">
                  <a:extLst>
                    <a:ext uri="{FF2B5EF4-FFF2-40B4-BE49-F238E27FC236}">
                      <a16:creationId xmlns:a16="http://schemas.microsoft.com/office/drawing/2014/main" id="{3A66405B-3056-46A2-A105-B642272CD7AB}"/>
                    </a:ext>
                  </a:extLst>
                </p:cNvPr>
                <p:cNvSpPr/>
                <p:nvPr/>
              </p:nvSpPr>
              <p:spPr>
                <a:xfrm>
                  <a:off x="8152042" y="5807117"/>
                  <a:ext cx="16307" cy="13977"/>
                </a:xfrm>
                <a:custGeom>
                  <a:avLst/>
                  <a:gdLst>
                    <a:gd name="connsiteX0" fmla="*/ 0 w 16307"/>
                    <a:gd name="connsiteY0" fmla="*/ 11720 h 13977"/>
                    <a:gd name="connsiteX1" fmla="*/ 647 w 16307"/>
                    <a:gd name="connsiteY1" fmla="*/ 13978 h 13977"/>
                    <a:gd name="connsiteX2" fmla="*/ 5271 w 16307"/>
                    <a:gd name="connsiteY2" fmla="*/ 13978 h 13977"/>
                    <a:gd name="connsiteX3" fmla="*/ 7957 w 16307"/>
                    <a:gd name="connsiteY3" fmla="*/ 10430 h 13977"/>
                    <a:gd name="connsiteX4" fmla="*/ 6882 w 16307"/>
                    <a:gd name="connsiteY4" fmla="*/ 7846 h 13977"/>
                    <a:gd name="connsiteX5" fmla="*/ 9573 w 16307"/>
                    <a:gd name="connsiteY5" fmla="*/ 7846 h 13977"/>
                    <a:gd name="connsiteX6" fmla="*/ 11938 w 16307"/>
                    <a:gd name="connsiteY6" fmla="*/ 8600 h 13977"/>
                    <a:gd name="connsiteX7" fmla="*/ 14303 w 16307"/>
                    <a:gd name="connsiteY7" fmla="*/ 6775 h 13977"/>
                    <a:gd name="connsiteX8" fmla="*/ 14839 w 16307"/>
                    <a:gd name="connsiteY8" fmla="*/ 3329 h 13977"/>
                    <a:gd name="connsiteX9" fmla="*/ 16308 w 16307"/>
                    <a:gd name="connsiteY9" fmla="*/ 2472 h 13977"/>
                    <a:gd name="connsiteX10" fmla="*/ 14732 w 16307"/>
                    <a:gd name="connsiteY10" fmla="*/ 750 h 13977"/>
                    <a:gd name="connsiteX11" fmla="*/ 12152 w 16307"/>
                    <a:gd name="connsiteY11" fmla="*/ 1718 h 13977"/>
                    <a:gd name="connsiteX12" fmla="*/ 9573 w 16307"/>
                    <a:gd name="connsiteY12" fmla="*/ 0 h 13977"/>
                    <a:gd name="connsiteX13" fmla="*/ 5271 w 16307"/>
                    <a:gd name="connsiteY13" fmla="*/ 3977 h 13977"/>
                    <a:gd name="connsiteX14" fmla="*/ 6346 w 16307"/>
                    <a:gd name="connsiteY14" fmla="*/ 5588 h 13977"/>
                    <a:gd name="connsiteX15" fmla="*/ 4302 w 16307"/>
                    <a:gd name="connsiteY15" fmla="*/ 6989 h 13977"/>
                    <a:gd name="connsiteX16" fmla="*/ 1290 w 16307"/>
                    <a:gd name="connsiteY16" fmla="*/ 8493 h 13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307" h="13977">
                      <a:moveTo>
                        <a:pt x="0" y="11720"/>
                      </a:moveTo>
                      <a:lnTo>
                        <a:pt x="647" y="13978"/>
                      </a:lnTo>
                      <a:lnTo>
                        <a:pt x="5271" y="13978"/>
                      </a:lnTo>
                      <a:lnTo>
                        <a:pt x="7957" y="10430"/>
                      </a:lnTo>
                      <a:lnTo>
                        <a:pt x="6882" y="7846"/>
                      </a:lnTo>
                      <a:lnTo>
                        <a:pt x="9573" y="7846"/>
                      </a:lnTo>
                      <a:lnTo>
                        <a:pt x="11938" y="8600"/>
                      </a:lnTo>
                      <a:lnTo>
                        <a:pt x="14303" y="6775"/>
                      </a:lnTo>
                      <a:lnTo>
                        <a:pt x="14839" y="3329"/>
                      </a:lnTo>
                      <a:lnTo>
                        <a:pt x="16308" y="2472"/>
                      </a:lnTo>
                      <a:lnTo>
                        <a:pt x="14732" y="750"/>
                      </a:lnTo>
                      <a:lnTo>
                        <a:pt x="12152" y="1718"/>
                      </a:lnTo>
                      <a:lnTo>
                        <a:pt x="9573" y="0"/>
                      </a:lnTo>
                      <a:lnTo>
                        <a:pt x="5271" y="3977"/>
                      </a:lnTo>
                      <a:lnTo>
                        <a:pt x="6346" y="5588"/>
                      </a:lnTo>
                      <a:lnTo>
                        <a:pt x="4302" y="6989"/>
                      </a:lnTo>
                      <a:lnTo>
                        <a:pt x="1290" y="8493"/>
                      </a:lnTo>
                      <a:close/>
                    </a:path>
                  </a:pathLst>
                </a:custGeom>
                <a:grpFill/>
                <a:ln w="39624" cap="flat">
                  <a:noFill/>
                  <a:prstDash val="solid"/>
                  <a:miter/>
                </a:ln>
              </p:spPr>
              <p:txBody>
                <a:bodyPr rtlCol="0" anchor="ctr"/>
                <a:lstStyle/>
                <a:p>
                  <a:endParaRPr lang="en-US"/>
                </a:p>
              </p:txBody>
            </p:sp>
          </p:grpSp>
          <p:grpSp>
            <p:nvGrpSpPr>
              <p:cNvPr id="49" name="Graphic 8">
                <a:extLst>
                  <a:ext uri="{FF2B5EF4-FFF2-40B4-BE49-F238E27FC236}">
                    <a16:creationId xmlns:a16="http://schemas.microsoft.com/office/drawing/2014/main" id="{B450453D-C7F9-4D53-8397-B30EA431C303}"/>
                  </a:ext>
                </a:extLst>
              </p:cNvPr>
              <p:cNvGrpSpPr/>
              <p:nvPr/>
            </p:nvGrpSpPr>
            <p:grpSpPr>
              <a:xfrm>
                <a:off x="8509007" y="3712073"/>
                <a:ext cx="2125654" cy="1609351"/>
                <a:chOff x="8509007" y="3712073"/>
                <a:chExt cx="2125654" cy="1609351"/>
              </a:xfrm>
              <a:grpFill/>
            </p:grpSpPr>
            <p:sp>
              <p:nvSpPr>
                <p:cNvPr id="50" name="Freeform: Shape 152">
                  <a:extLst>
                    <a:ext uri="{FF2B5EF4-FFF2-40B4-BE49-F238E27FC236}">
                      <a16:creationId xmlns:a16="http://schemas.microsoft.com/office/drawing/2014/main" id="{ED7DB6E7-6F39-484B-AFEF-06A051AD5565}"/>
                    </a:ext>
                  </a:extLst>
                </p:cNvPr>
                <p:cNvSpPr/>
                <p:nvPr/>
              </p:nvSpPr>
              <p:spPr>
                <a:xfrm>
                  <a:off x="8689014" y="4498941"/>
                  <a:ext cx="78355" cy="146276"/>
                </a:xfrm>
                <a:custGeom>
                  <a:avLst/>
                  <a:gdLst>
                    <a:gd name="connsiteX0" fmla="*/ 24912 w 78355"/>
                    <a:gd name="connsiteY0" fmla="*/ 142561 h 146276"/>
                    <a:gd name="connsiteX1" fmla="*/ 19963 w 78355"/>
                    <a:gd name="connsiteY1" fmla="*/ 141577 h 146276"/>
                    <a:gd name="connsiteX2" fmla="*/ 15851 w 78355"/>
                    <a:gd name="connsiteY2" fmla="*/ 141577 h 146276"/>
                    <a:gd name="connsiteX3" fmla="*/ 14871 w 78355"/>
                    <a:gd name="connsiteY3" fmla="*/ 143728 h 146276"/>
                    <a:gd name="connsiteX4" fmla="*/ 11934 w 78355"/>
                    <a:gd name="connsiteY4" fmla="*/ 143728 h 146276"/>
                    <a:gd name="connsiteX5" fmla="*/ 10565 w 78355"/>
                    <a:gd name="connsiteY5" fmla="*/ 146276 h 146276"/>
                    <a:gd name="connsiteX6" fmla="*/ 7822 w 78355"/>
                    <a:gd name="connsiteY6" fmla="*/ 146276 h 146276"/>
                    <a:gd name="connsiteX7" fmla="*/ 10759 w 78355"/>
                    <a:gd name="connsiteY7" fmla="*/ 141577 h 146276"/>
                    <a:gd name="connsiteX8" fmla="*/ 16046 w 78355"/>
                    <a:gd name="connsiteY8" fmla="*/ 134529 h 146276"/>
                    <a:gd name="connsiteX9" fmla="*/ 24269 w 78355"/>
                    <a:gd name="connsiteY9" fmla="*/ 128262 h 146276"/>
                    <a:gd name="connsiteX10" fmla="*/ 30536 w 78355"/>
                    <a:gd name="connsiteY10" fmla="*/ 128262 h 146276"/>
                    <a:gd name="connsiteX11" fmla="*/ 35433 w 78355"/>
                    <a:gd name="connsiteY11" fmla="*/ 123757 h 146276"/>
                    <a:gd name="connsiteX12" fmla="*/ 31710 w 78355"/>
                    <a:gd name="connsiteY12" fmla="*/ 123757 h 146276"/>
                    <a:gd name="connsiteX13" fmla="*/ 29361 w 78355"/>
                    <a:gd name="connsiteY13" fmla="*/ 125325 h 146276"/>
                    <a:gd name="connsiteX14" fmla="*/ 25448 w 78355"/>
                    <a:gd name="connsiteY14" fmla="*/ 122777 h 146276"/>
                    <a:gd name="connsiteX15" fmla="*/ 20749 w 78355"/>
                    <a:gd name="connsiteY15" fmla="*/ 122777 h 146276"/>
                    <a:gd name="connsiteX16" fmla="*/ 20356 w 78355"/>
                    <a:gd name="connsiteY16" fmla="*/ 120626 h 146276"/>
                    <a:gd name="connsiteX17" fmla="*/ 12327 w 78355"/>
                    <a:gd name="connsiteY17" fmla="*/ 120626 h 146276"/>
                    <a:gd name="connsiteX18" fmla="*/ 11152 w 78355"/>
                    <a:gd name="connsiteY18" fmla="*/ 116515 h 146276"/>
                    <a:gd name="connsiteX19" fmla="*/ 16046 w 78355"/>
                    <a:gd name="connsiteY19" fmla="*/ 113383 h 146276"/>
                    <a:gd name="connsiteX20" fmla="*/ 20356 w 78355"/>
                    <a:gd name="connsiteY20" fmla="*/ 112010 h 146276"/>
                    <a:gd name="connsiteX21" fmla="*/ 21630 w 78355"/>
                    <a:gd name="connsiteY21" fmla="*/ 105743 h 146276"/>
                    <a:gd name="connsiteX22" fmla="*/ 20749 w 78355"/>
                    <a:gd name="connsiteY22" fmla="*/ 101044 h 146276"/>
                    <a:gd name="connsiteX23" fmla="*/ 15657 w 78355"/>
                    <a:gd name="connsiteY23" fmla="*/ 102418 h 146276"/>
                    <a:gd name="connsiteX24" fmla="*/ 15657 w 78355"/>
                    <a:gd name="connsiteY24" fmla="*/ 101044 h 146276"/>
                    <a:gd name="connsiteX25" fmla="*/ 18788 w 78355"/>
                    <a:gd name="connsiteY25" fmla="*/ 98108 h 146276"/>
                    <a:gd name="connsiteX26" fmla="*/ 17419 w 78355"/>
                    <a:gd name="connsiteY26" fmla="*/ 95956 h 146276"/>
                    <a:gd name="connsiteX27" fmla="*/ 18399 w 78355"/>
                    <a:gd name="connsiteY27" fmla="*/ 92234 h 146276"/>
                    <a:gd name="connsiteX28" fmla="*/ 21630 w 78355"/>
                    <a:gd name="connsiteY28" fmla="*/ 95563 h 146276"/>
                    <a:gd name="connsiteX29" fmla="*/ 27404 w 78355"/>
                    <a:gd name="connsiteY29" fmla="*/ 94976 h 146276"/>
                    <a:gd name="connsiteX30" fmla="*/ 27992 w 78355"/>
                    <a:gd name="connsiteY30" fmla="*/ 93408 h 146276"/>
                    <a:gd name="connsiteX31" fmla="*/ 32298 w 78355"/>
                    <a:gd name="connsiteY31" fmla="*/ 95369 h 146276"/>
                    <a:gd name="connsiteX32" fmla="*/ 31516 w 78355"/>
                    <a:gd name="connsiteY32" fmla="*/ 90083 h 146276"/>
                    <a:gd name="connsiteX33" fmla="*/ 34056 w 78355"/>
                    <a:gd name="connsiteY33" fmla="*/ 82562 h 146276"/>
                    <a:gd name="connsiteX34" fmla="*/ 29853 w 78355"/>
                    <a:gd name="connsiteY34" fmla="*/ 76589 h 146276"/>
                    <a:gd name="connsiteX35" fmla="*/ 27345 w 78355"/>
                    <a:gd name="connsiteY35" fmla="*/ 72537 h 146276"/>
                    <a:gd name="connsiteX36" fmla="*/ 28527 w 78355"/>
                    <a:gd name="connsiteY36" fmla="*/ 67302 h 146276"/>
                    <a:gd name="connsiteX37" fmla="*/ 27051 w 78355"/>
                    <a:gd name="connsiteY37" fmla="*/ 66123 h 146276"/>
                    <a:gd name="connsiteX38" fmla="*/ 23662 w 78355"/>
                    <a:gd name="connsiteY38" fmla="*/ 68187 h 146276"/>
                    <a:gd name="connsiteX39" fmla="*/ 20122 w 78355"/>
                    <a:gd name="connsiteY39" fmla="*/ 67596 h 146276"/>
                    <a:gd name="connsiteX40" fmla="*/ 17173 w 78355"/>
                    <a:gd name="connsiteY40" fmla="*/ 69366 h 146276"/>
                    <a:gd name="connsiteX41" fmla="*/ 14669 w 78355"/>
                    <a:gd name="connsiteY41" fmla="*/ 67449 h 146276"/>
                    <a:gd name="connsiteX42" fmla="*/ 11573 w 78355"/>
                    <a:gd name="connsiteY42" fmla="*/ 67449 h 146276"/>
                    <a:gd name="connsiteX43" fmla="*/ 11938 w 78355"/>
                    <a:gd name="connsiteY43" fmla="*/ 64500 h 146276"/>
                    <a:gd name="connsiteX44" fmla="*/ 15184 w 78355"/>
                    <a:gd name="connsiteY44" fmla="*/ 60003 h 146276"/>
                    <a:gd name="connsiteX45" fmla="*/ 16363 w 78355"/>
                    <a:gd name="connsiteY45" fmla="*/ 55951 h 146276"/>
                    <a:gd name="connsiteX46" fmla="*/ 14077 w 78355"/>
                    <a:gd name="connsiteY46" fmla="*/ 52042 h 146276"/>
                    <a:gd name="connsiteX47" fmla="*/ 15919 w 78355"/>
                    <a:gd name="connsiteY47" fmla="*/ 49169 h 146276"/>
                    <a:gd name="connsiteX48" fmla="*/ 14006 w 78355"/>
                    <a:gd name="connsiteY48" fmla="*/ 47843 h 146276"/>
                    <a:gd name="connsiteX49" fmla="*/ 11497 w 78355"/>
                    <a:gd name="connsiteY49" fmla="*/ 50792 h 146276"/>
                    <a:gd name="connsiteX50" fmla="*/ 9727 w 78355"/>
                    <a:gd name="connsiteY50" fmla="*/ 48506 h 146276"/>
                    <a:gd name="connsiteX51" fmla="*/ 8180 w 78355"/>
                    <a:gd name="connsiteY51" fmla="*/ 48875 h 146276"/>
                    <a:gd name="connsiteX52" fmla="*/ 7076 w 78355"/>
                    <a:gd name="connsiteY52" fmla="*/ 57940 h 146276"/>
                    <a:gd name="connsiteX53" fmla="*/ 5747 w 78355"/>
                    <a:gd name="connsiteY53" fmla="*/ 57055 h 146276"/>
                    <a:gd name="connsiteX54" fmla="*/ 6409 w 78355"/>
                    <a:gd name="connsiteY54" fmla="*/ 48359 h 146276"/>
                    <a:gd name="connsiteX55" fmla="*/ 6925 w 78355"/>
                    <a:gd name="connsiteY55" fmla="*/ 45998 h 146276"/>
                    <a:gd name="connsiteX56" fmla="*/ 6925 w 78355"/>
                    <a:gd name="connsiteY56" fmla="*/ 40914 h 146276"/>
                    <a:gd name="connsiteX57" fmla="*/ 10688 w 78355"/>
                    <a:gd name="connsiteY57" fmla="*/ 35679 h 146276"/>
                    <a:gd name="connsiteX58" fmla="*/ 10172 w 78355"/>
                    <a:gd name="connsiteY58" fmla="*/ 33984 h 146276"/>
                    <a:gd name="connsiteX59" fmla="*/ 7370 w 78355"/>
                    <a:gd name="connsiteY59" fmla="*/ 36564 h 146276"/>
                    <a:gd name="connsiteX60" fmla="*/ 5084 w 78355"/>
                    <a:gd name="connsiteY60" fmla="*/ 38921 h 146276"/>
                    <a:gd name="connsiteX61" fmla="*/ 5084 w 78355"/>
                    <a:gd name="connsiteY61" fmla="*/ 41283 h 146276"/>
                    <a:gd name="connsiteX62" fmla="*/ 2282 w 78355"/>
                    <a:gd name="connsiteY62" fmla="*/ 42017 h 146276"/>
                    <a:gd name="connsiteX63" fmla="*/ 0 w 78355"/>
                    <a:gd name="connsiteY63" fmla="*/ 41501 h 146276"/>
                    <a:gd name="connsiteX64" fmla="*/ 957 w 78355"/>
                    <a:gd name="connsiteY64" fmla="*/ 39437 h 146276"/>
                    <a:gd name="connsiteX65" fmla="*/ 810 w 78355"/>
                    <a:gd name="connsiteY65" fmla="*/ 37890 h 146276"/>
                    <a:gd name="connsiteX66" fmla="*/ 4568 w 78355"/>
                    <a:gd name="connsiteY66" fmla="*/ 33984 h 146276"/>
                    <a:gd name="connsiteX67" fmla="*/ 5894 w 78355"/>
                    <a:gd name="connsiteY67" fmla="*/ 29635 h 146276"/>
                    <a:gd name="connsiteX68" fmla="*/ 6409 w 78355"/>
                    <a:gd name="connsiteY68" fmla="*/ 26539 h 146276"/>
                    <a:gd name="connsiteX69" fmla="*/ 5529 w 78355"/>
                    <a:gd name="connsiteY69" fmla="*/ 24182 h 146276"/>
                    <a:gd name="connsiteX70" fmla="*/ 4790 w 78355"/>
                    <a:gd name="connsiteY70" fmla="*/ 20939 h 146276"/>
                    <a:gd name="connsiteX71" fmla="*/ 6556 w 78355"/>
                    <a:gd name="connsiteY71" fmla="*/ 17177 h 146276"/>
                    <a:gd name="connsiteX72" fmla="*/ 5378 w 78355"/>
                    <a:gd name="connsiteY72" fmla="*/ 15553 h 146276"/>
                    <a:gd name="connsiteX73" fmla="*/ 6485 w 78355"/>
                    <a:gd name="connsiteY73" fmla="*/ 14375 h 146276"/>
                    <a:gd name="connsiteX74" fmla="*/ 10172 w 78355"/>
                    <a:gd name="connsiteY74" fmla="*/ 13490 h 146276"/>
                    <a:gd name="connsiteX75" fmla="*/ 10243 w 78355"/>
                    <a:gd name="connsiteY75" fmla="*/ 9438 h 146276"/>
                    <a:gd name="connsiteX76" fmla="*/ 9140 w 78355"/>
                    <a:gd name="connsiteY76" fmla="*/ 7961 h 146276"/>
                    <a:gd name="connsiteX77" fmla="*/ 10097 w 78355"/>
                    <a:gd name="connsiteY77" fmla="*/ 6783 h 146276"/>
                    <a:gd name="connsiteX78" fmla="*/ 12383 w 78355"/>
                    <a:gd name="connsiteY78" fmla="*/ 6783 h 146276"/>
                    <a:gd name="connsiteX79" fmla="*/ 12676 w 78355"/>
                    <a:gd name="connsiteY79" fmla="*/ 1770 h 146276"/>
                    <a:gd name="connsiteX80" fmla="*/ 17173 w 78355"/>
                    <a:gd name="connsiteY80" fmla="*/ 1770 h 146276"/>
                    <a:gd name="connsiteX81" fmla="*/ 24027 w 78355"/>
                    <a:gd name="connsiteY81" fmla="*/ 1770 h 146276"/>
                    <a:gd name="connsiteX82" fmla="*/ 25356 w 78355"/>
                    <a:gd name="connsiteY82" fmla="*/ 738 h 146276"/>
                    <a:gd name="connsiteX83" fmla="*/ 27345 w 78355"/>
                    <a:gd name="connsiteY83" fmla="*/ 0 h 146276"/>
                    <a:gd name="connsiteX84" fmla="*/ 30663 w 78355"/>
                    <a:gd name="connsiteY84" fmla="*/ 0 h 146276"/>
                    <a:gd name="connsiteX85" fmla="*/ 31401 w 78355"/>
                    <a:gd name="connsiteY85" fmla="*/ 3318 h 146276"/>
                    <a:gd name="connsiteX86" fmla="*/ 28821 w 78355"/>
                    <a:gd name="connsiteY86" fmla="*/ 5528 h 146276"/>
                    <a:gd name="connsiteX87" fmla="*/ 21229 w 78355"/>
                    <a:gd name="connsiteY87" fmla="*/ 13859 h 146276"/>
                    <a:gd name="connsiteX88" fmla="*/ 22408 w 78355"/>
                    <a:gd name="connsiteY88" fmla="*/ 14966 h 146276"/>
                    <a:gd name="connsiteX89" fmla="*/ 21523 w 78355"/>
                    <a:gd name="connsiteY89" fmla="*/ 16367 h 146276"/>
                    <a:gd name="connsiteX90" fmla="*/ 20638 w 78355"/>
                    <a:gd name="connsiteY90" fmla="*/ 17839 h 146276"/>
                    <a:gd name="connsiteX91" fmla="*/ 21007 w 78355"/>
                    <a:gd name="connsiteY91" fmla="*/ 20864 h 146276"/>
                    <a:gd name="connsiteX92" fmla="*/ 23364 w 78355"/>
                    <a:gd name="connsiteY92" fmla="*/ 19387 h 146276"/>
                    <a:gd name="connsiteX93" fmla="*/ 28377 w 78355"/>
                    <a:gd name="connsiteY93" fmla="*/ 17693 h 146276"/>
                    <a:gd name="connsiteX94" fmla="*/ 34127 w 78355"/>
                    <a:gd name="connsiteY94" fmla="*/ 17470 h 146276"/>
                    <a:gd name="connsiteX95" fmla="*/ 42013 w 78355"/>
                    <a:gd name="connsiteY95" fmla="*/ 17915 h 146276"/>
                    <a:gd name="connsiteX96" fmla="*/ 44005 w 78355"/>
                    <a:gd name="connsiteY96" fmla="*/ 20788 h 146276"/>
                    <a:gd name="connsiteX97" fmla="*/ 41204 w 78355"/>
                    <a:gd name="connsiteY97" fmla="*/ 24698 h 146276"/>
                    <a:gd name="connsiteX98" fmla="*/ 40981 w 78355"/>
                    <a:gd name="connsiteY98" fmla="*/ 28162 h 146276"/>
                    <a:gd name="connsiteX99" fmla="*/ 39211 w 78355"/>
                    <a:gd name="connsiteY99" fmla="*/ 32361 h 146276"/>
                    <a:gd name="connsiteX100" fmla="*/ 36409 w 78355"/>
                    <a:gd name="connsiteY100" fmla="*/ 36048 h 146276"/>
                    <a:gd name="connsiteX101" fmla="*/ 34199 w 78355"/>
                    <a:gd name="connsiteY101" fmla="*/ 38775 h 146276"/>
                    <a:gd name="connsiteX102" fmla="*/ 31397 w 78355"/>
                    <a:gd name="connsiteY102" fmla="*/ 38850 h 146276"/>
                    <a:gd name="connsiteX103" fmla="*/ 31032 w 78355"/>
                    <a:gd name="connsiteY103" fmla="*/ 40616 h 146276"/>
                    <a:gd name="connsiteX104" fmla="*/ 32282 w 78355"/>
                    <a:gd name="connsiteY104" fmla="*/ 41577 h 146276"/>
                    <a:gd name="connsiteX105" fmla="*/ 33389 w 78355"/>
                    <a:gd name="connsiteY105" fmla="*/ 41354 h 146276"/>
                    <a:gd name="connsiteX106" fmla="*/ 34421 w 78355"/>
                    <a:gd name="connsiteY106" fmla="*/ 42093 h 146276"/>
                    <a:gd name="connsiteX107" fmla="*/ 34643 w 78355"/>
                    <a:gd name="connsiteY107" fmla="*/ 43565 h 146276"/>
                    <a:gd name="connsiteX108" fmla="*/ 31917 w 78355"/>
                    <a:gd name="connsiteY108" fmla="*/ 43343 h 146276"/>
                    <a:gd name="connsiteX109" fmla="*/ 31032 w 78355"/>
                    <a:gd name="connsiteY109" fmla="*/ 44450 h 146276"/>
                    <a:gd name="connsiteX110" fmla="*/ 28523 w 78355"/>
                    <a:gd name="connsiteY110" fmla="*/ 47252 h 146276"/>
                    <a:gd name="connsiteX111" fmla="*/ 30071 w 78355"/>
                    <a:gd name="connsiteY111" fmla="*/ 48431 h 146276"/>
                    <a:gd name="connsiteX112" fmla="*/ 34350 w 78355"/>
                    <a:gd name="connsiteY112" fmla="*/ 49240 h 146276"/>
                    <a:gd name="connsiteX113" fmla="*/ 38695 w 78355"/>
                    <a:gd name="connsiteY113" fmla="*/ 48947 h 146276"/>
                    <a:gd name="connsiteX114" fmla="*/ 41573 w 78355"/>
                    <a:gd name="connsiteY114" fmla="*/ 51526 h 146276"/>
                    <a:gd name="connsiteX115" fmla="*/ 43740 w 78355"/>
                    <a:gd name="connsiteY115" fmla="*/ 55467 h 146276"/>
                    <a:gd name="connsiteX116" fmla="*/ 45922 w 78355"/>
                    <a:gd name="connsiteY116" fmla="*/ 57571 h 146276"/>
                    <a:gd name="connsiteX117" fmla="*/ 46657 w 78355"/>
                    <a:gd name="connsiteY117" fmla="*/ 63028 h 146276"/>
                    <a:gd name="connsiteX118" fmla="*/ 49383 w 78355"/>
                    <a:gd name="connsiteY118" fmla="*/ 68774 h 146276"/>
                    <a:gd name="connsiteX119" fmla="*/ 50935 w 78355"/>
                    <a:gd name="connsiteY119" fmla="*/ 73140 h 146276"/>
                    <a:gd name="connsiteX120" fmla="*/ 54031 w 78355"/>
                    <a:gd name="connsiteY120" fmla="*/ 76220 h 146276"/>
                    <a:gd name="connsiteX121" fmla="*/ 57860 w 78355"/>
                    <a:gd name="connsiteY121" fmla="*/ 77696 h 146276"/>
                    <a:gd name="connsiteX122" fmla="*/ 60440 w 78355"/>
                    <a:gd name="connsiteY122" fmla="*/ 80863 h 146276"/>
                    <a:gd name="connsiteX123" fmla="*/ 60885 w 78355"/>
                    <a:gd name="connsiteY123" fmla="*/ 89563 h 146276"/>
                    <a:gd name="connsiteX124" fmla="*/ 62655 w 78355"/>
                    <a:gd name="connsiteY124" fmla="*/ 91627 h 146276"/>
                    <a:gd name="connsiteX125" fmla="*/ 64202 w 78355"/>
                    <a:gd name="connsiteY125" fmla="*/ 93321 h 146276"/>
                    <a:gd name="connsiteX126" fmla="*/ 65084 w 78355"/>
                    <a:gd name="connsiteY126" fmla="*/ 96714 h 146276"/>
                    <a:gd name="connsiteX127" fmla="*/ 62655 w 78355"/>
                    <a:gd name="connsiteY127" fmla="*/ 99957 h 146276"/>
                    <a:gd name="connsiteX128" fmla="*/ 63980 w 78355"/>
                    <a:gd name="connsiteY128" fmla="*/ 101727 h 146276"/>
                    <a:gd name="connsiteX129" fmla="*/ 68548 w 78355"/>
                    <a:gd name="connsiteY129" fmla="*/ 101429 h 146276"/>
                    <a:gd name="connsiteX130" fmla="*/ 71203 w 78355"/>
                    <a:gd name="connsiteY130" fmla="*/ 99735 h 146276"/>
                    <a:gd name="connsiteX131" fmla="*/ 75922 w 78355"/>
                    <a:gd name="connsiteY131" fmla="*/ 100989 h 146276"/>
                    <a:gd name="connsiteX132" fmla="*/ 78355 w 78355"/>
                    <a:gd name="connsiteY132" fmla="*/ 103644 h 146276"/>
                    <a:gd name="connsiteX133" fmla="*/ 78355 w 78355"/>
                    <a:gd name="connsiteY133" fmla="*/ 108581 h 146276"/>
                    <a:gd name="connsiteX134" fmla="*/ 77470 w 78355"/>
                    <a:gd name="connsiteY134" fmla="*/ 112268 h 146276"/>
                    <a:gd name="connsiteX135" fmla="*/ 74299 w 78355"/>
                    <a:gd name="connsiteY135" fmla="*/ 116320 h 146276"/>
                    <a:gd name="connsiteX136" fmla="*/ 71132 w 78355"/>
                    <a:gd name="connsiteY136" fmla="*/ 120154 h 146276"/>
                    <a:gd name="connsiteX137" fmla="*/ 66560 w 78355"/>
                    <a:gd name="connsiteY137" fmla="*/ 123103 h 146276"/>
                    <a:gd name="connsiteX138" fmla="*/ 67223 w 78355"/>
                    <a:gd name="connsiteY138" fmla="*/ 125389 h 146276"/>
                    <a:gd name="connsiteX139" fmla="*/ 71497 w 78355"/>
                    <a:gd name="connsiteY139" fmla="*/ 126790 h 146276"/>
                    <a:gd name="connsiteX140" fmla="*/ 75037 w 78355"/>
                    <a:gd name="connsiteY140" fmla="*/ 125905 h 146276"/>
                    <a:gd name="connsiteX141" fmla="*/ 75922 w 78355"/>
                    <a:gd name="connsiteY141" fmla="*/ 126936 h 146276"/>
                    <a:gd name="connsiteX142" fmla="*/ 75113 w 78355"/>
                    <a:gd name="connsiteY142" fmla="*/ 128853 h 146276"/>
                    <a:gd name="connsiteX143" fmla="*/ 65306 w 78355"/>
                    <a:gd name="connsiteY143" fmla="*/ 134747 h 146276"/>
                    <a:gd name="connsiteX144" fmla="*/ 63242 w 78355"/>
                    <a:gd name="connsiteY144" fmla="*/ 134382 h 146276"/>
                    <a:gd name="connsiteX145" fmla="*/ 61623 w 78355"/>
                    <a:gd name="connsiteY145" fmla="*/ 133350 h 146276"/>
                    <a:gd name="connsiteX146" fmla="*/ 53439 w 78355"/>
                    <a:gd name="connsiteY146" fmla="*/ 134751 h 146276"/>
                    <a:gd name="connsiteX147" fmla="*/ 49681 w 78355"/>
                    <a:gd name="connsiteY147" fmla="*/ 133497 h 146276"/>
                    <a:gd name="connsiteX148" fmla="*/ 47986 w 78355"/>
                    <a:gd name="connsiteY148" fmla="*/ 134529 h 146276"/>
                    <a:gd name="connsiteX149" fmla="*/ 46438 w 78355"/>
                    <a:gd name="connsiteY149" fmla="*/ 135414 h 146276"/>
                    <a:gd name="connsiteX150" fmla="*/ 44077 w 78355"/>
                    <a:gd name="connsiteY150" fmla="*/ 134822 h 146276"/>
                    <a:gd name="connsiteX151" fmla="*/ 39803 w 78355"/>
                    <a:gd name="connsiteY151" fmla="*/ 136521 h 146276"/>
                    <a:gd name="connsiteX152" fmla="*/ 33611 w 78355"/>
                    <a:gd name="connsiteY152" fmla="*/ 134969 h 146276"/>
                    <a:gd name="connsiteX153" fmla="*/ 29706 w 78355"/>
                    <a:gd name="connsiteY153" fmla="*/ 136223 h 146276"/>
                    <a:gd name="connsiteX154" fmla="*/ 26829 w 78355"/>
                    <a:gd name="connsiteY154" fmla="*/ 139025 h 146276"/>
                    <a:gd name="connsiteX155" fmla="*/ 24912 w 78355"/>
                    <a:gd name="connsiteY155" fmla="*/ 142561 h 1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Lst>
                  <a:rect l="l" t="t" r="r" b="b"/>
                  <a:pathLst>
                    <a:path w="78355" h="146276">
                      <a:moveTo>
                        <a:pt x="24912" y="142561"/>
                      </a:moveTo>
                      <a:cubicBezTo>
                        <a:pt x="23265" y="142232"/>
                        <a:pt x="21614" y="141903"/>
                        <a:pt x="19963" y="141577"/>
                      </a:cubicBezTo>
                      <a:lnTo>
                        <a:pt x="15851" y="141577"/>
                      </a:lnTo>
                      <a:lnTo>
                        <a:pt x="14871" y="143728"/>
                      </a:lnTo>
                      <a:lnTo>
                        <a:pt x="11934" y="143728"/>
                      </a:lnTo>
                      <a:lnTo>
                        <a:pt x="10565" y="146276"/>
                      </a:lnTo>
                      <a:lnTo>
                        <a:pt x="7822" y="146276"/>
                      </a:lnTo>
                      <a:lnTo>
                        <a:pt x="10759" y="141577"/>
                      </a:lnTo>
                      <a:lnTo>
                        <a:pt x="16046" y="134529"/>
                      </a:lnTo>
                      <a:lnTo>
                        <a:pt x="24269" y="128262"/>
                      </a:lnTo>
                      <a:lnTo>
                        <a:pt x="30536" y="128262"/>
                      </a:lnTo>
                      <a:lnTo>
                        <a:pt x="35433" y="123757"/>
                      </a:lnTo>
                      <a:lnTo>
                        <a:pt x="31710" y="123757"/>
                      </a:lnTo>
                      <a:lnTo>
                        <a:pt x="29361" y="125325"/>
                      </a:lnTo>
                      <a:lnTo>
                        <a:pt x="25448" y="122777"/>
                      </a:lnTo>
                      <a:lnTo>
                        <a:pt x="20749" y="122777"/>
                      </a:lnTo>
                      <a:lnTo>
                        <a:pt x="20356" y="120626"/>
                      </a:lnTo>
                      <a:lnTo>
                        <a:pt x="12327" y="120626"/>
                      </a:lnTo>
                      <a:lnTo>
                        <a:pt x="11152" y="116515"/>
                      </a:lnTo>
                      <a:lnTo>
                        <a:pt x="16046" y="113383"/>
                      </a:lnTo>
                      <a:lnTo>
                        <a:pt x="20356" y="112010"/>
                      </a:lnTo>
                      <a:lnTo>
                        <a:pt x="21630" y="105743"/>
                      </a:lnTo>
                      <a:lnTo>
                        <a:pt x="20749" y="101044"/>
                      </a:lnTo>
                      <a:lnTo>
                        <a:pt x="15657" y="102418"/>
                      </a:lnTo>
                      <a:lnTo>
                        <a:pt x="15657" y="101044"/>
                      </a:lnTo>
                      <a:lnTo>
                        <a:pt x="18788" y="98108"/>
                      </a:lnTo>
                      <a:lnTo>
                        <a:pt x="17419" y="95956"/>
                      </a:lnTo>
                      <a:lnTo>
                        <a:pt x="18399" y="92234"/>
                      </a:lnTo>
                      <a:lnTo>
                        <a:pt x="21630" y="95563"/>
                      </a:lnTo>
                      <a:lnTo>
                        <a:pt x="27404" y="94976"/>
                      </a:lnTo>
                      <a:lnTo>
                        <a:pt x="27992" y="93408"/>
                      </a:lnTo>
                      <a:lnTo>
                        <a:pt x="32298" y="95369"/>
                      </a:lnTo>
                      <a:lnTo>
                        <a:pt x="31516" y="90083"/>
                      </a:lnTo>
                      <a:lnTo>
                        <a:pt x="34056" y="82562"/>
                      </a:lnTo>
                      <a:lnTo>
                        <a:pt x="29853" y="76589"/>
                      </a:lnTo>
                      <a:lnTo>
                        <a:pt x="27345" y="72537"/>
                      </a:lnTo>
                      <a:lnTo>
                        <a:pt x="28527" y="67302"/>
                      </a:lnTo>
                      <a:lnTo>
                        <a:pt x="27051" y="66123"/>
                      </a:lnTo>
                      <a:lnTo>
                        <a:pt x="23662" y="68187"/>
                      </a:lnTo>
                      <a:lnTo>
                        <a:pt x="20122" y="67596"/>
                      </a:lnTo>
                      <a:lnTo>
                        <a:pt x="17173" y="69366"/>
                      </a:lnTo>
                      <a:lnTo>
                        <a:pt x="14669" y="67449"/>
                      </a:lnTo>
                      <a:lnTo>
                        <a:pt x="11573" y="67449"/>
                      </a:lnTo>
                      <a:lnTo>
                        <a:pt x="11938" y="64500"/>
                      </a:lnTo>
                      <a:lnTo>
                        <a:pt x="15184" y="60003"/>
                      </a:lnTo>
                      <a:lnTo>
                        <a:pt x="16363" y="55951"/>
                      </a:lnTo>
                      <a:lnTo>
                        <a:pt x="14077" y="52042"/>
                      </a:lnTo>
                      <a:lnTo>
                        <a:pt x="15919" y="49169"/>
                      </a:lnTo>
                      <a:lnTo>
                        <a:pt x="14006" y="47843"/>
                      </a:lnTo>
                      <a:lnTo>
                        <a:pt x="11497" y="50792"/>
                      </a:lnTo>
                      <a:lnTo>
                        <a:pt x="9727" y="48506"/>
                      </a:lnTo>
                      <a:lnTo>
                        <a:pt x="8180" y="48875"/>
                      </a:lnTo>
                      <a:lnTo>
                        <a:pt x="7076" y="57940"/>
                      </a:lnTo>
                      <a:lnTo>
                        <a:pt x="5747" y="57055"/>
                      </a:lnTo>
                      <a:lnTo>
                        <a:pt x="6409" y="48359"/>
                      </a:lnTo>
                      <a:lnTo>
                        <a:pt x="6925" y="45998"/>
                      </a:lnTo>
                      <a:lnTo>
                        <a:pt x="6925" y="40914"/>
                      </a:lnTo>
                      <a:lnTo>
                        <a:pt x="10688" y="35679"/>
                      </a:lnTo>
                      <a:lnTo>
                        <a:pt x="10172" y="33984"/>
                      </a:lnTo>
                      <a:lnTo>
                        <a:pt x="7370" y="36564"/>
                      </a:lnTo>
                      <a:lnTo>
                        <a:pt x="5084" y="38921"/>
                      </a:lnTo>
                      <a:lnTo>
                        <a:pt x="5084" y="41283"/>
                      </a:lnTo>
                      <a:lnTo>
                        <a:pt x="2282" y="42017"/>
                      </a:lnTo>
                      <a:lnTo>
                        <a:pt x="0" y="41501"/>
                      </a:lnTo>
                      <a:lnTo>
                        <a:pt x="957" y="39437"/>
                      </a:lnTo>
                      <a:lnTo>
                        <a:pt x="810" y="37890"/>
                      </a:lnTo>
                      <a:lnTo>
                        <a:pt x="4568" y="33984"/>
                      </a:lnTo>
                      <a:lnTo>
                        <a:pt x="5894" y="29635"/>
                      </a:lnTo>
                      <a:lnTo>
                        <a:pt x="6409" y="26539"/>
                      </a:lnTo>
                      <a:lnTo>
                        <a:pt x="5529" y="24182"/>
                      </a:lnTo>
                      <a:lnTo>
                        <a:pt x="4790" y="20939"/>
                      </a:lnTo>
                      <a:lnTo>
                        <a:pt x="6556" y="17177"/>
                      </a:lnTo>
                      <a:lnTo>
                        <a:pt x="5378" y="15553"/>
                      </a:lnTo>
                      <a:lnTo>
                        <a:pt x="6485" y="14375"/>
                      </a:lnTo>
                      <a:lnTo>
                        <a:pt x="10172" y="13490"/>
                      </a:lnTo>
                      <a:lnTo>
                        <a:pt x="10243" y="9438"/>
                      </a:lnTo>
                      <a:lnTo>
                        <a:pt x="9140" y="7961"/>
                      </a:lnTo>
                      <a:lnTo>
                        <a:pt x="10097" y="6783"/>
                      </a:lnTo>
                      <a:lnTo>
                        <a:pt x="12383" y="6783"/>
                      </a:lnTo>
                      <a:lnTo>
                        <a:pt x="12676" y="1770"/>
                      </a:lnTo>
                      <a:lnTo>
                        <a:pt x="17173" y="1770"/>
                      </a:lnTo>
                      <a:lnTo>
                        <a:pt x="24027" y="1770"/>
                      </a:lnTo>
                      <a:lnTo>
                        <a:pt x="25356" y="738"/>
                      </a:lnTo>
                      <a:lnTo>
                        <a:pt x="27345" y="0"/>
                      </a:lnTo>
                      <a:lnTo>
                        <a:pt x="30663" y="0"/>
                      </a:lnTo>
                      <a:lnTo>
                        <a:pt x="31401" y="3318"/>
                      </a:lnTo>
                      <a:lnTo>
                        <a:pt x="28821" y="5528"/>
                      </a:lnTo>
                      <a:lnTo>
                        <a:pt x="21229" y="13859"/>
                      </a:lnTo>
                      <a:lnTo>
                        <a:pt x="22408" y="14966"/>
                      </a:lnTo>
                      <a:lnTo>
                        <a:pt x="21523" y="16367"/>
                      </a:lnTo>
                      <a:lnTo>
                        <a:pt x="20638" y="17839"/>
                      </a:lnTo>
                      <a:lnTo>
                        <a:pt x="21007" y="20864"/>
                      </a:lnTo>
                      <a:lnTo>
                        <a:pt x="23364" y="19387"/>
                      </a:lnTo>
                      <a:lnTo>
                        <a:pt x="28377" y="17693"/>
                      </a:lnTo>
                      <a:lnTo>
                        <a:pt x="34127" y="17470"/>
                      </a:lnTo>
                      <a:lnTo>
                        <a:pt x="42013" y="17915"/>
                      </a:lnTo>
                      <a:lnTo>
                        <a:pt x="44005" y="20788"/>
                      </a:lnTo>
                      <a:lnTo>
                        <a:pt x="41204" y="24698"/>
                      </a:lnTo>
                      <a:lnTo>
                        <a:pt x="40981" y="28162"/>
                      </a:lnTo>
                      <a:cubicBezTo>
                        <a:pt x="40981" y="28162"/>
                        <a:pt x="39211" y="31992"/>
                        <a:pt x="39211" y="32361"/>
                      </a:cubicBezTo>
                      <a:cubicBezTo>
                        <a:pt x="39211" y="32730"/>
                        <a:pt x="36409" y="36048"/>
                        <a:pt x="36409" y="36048"/>
                      </a:cubicBezTo>
                      <a:lnTo>
                        <a:pt x="34199" y="38775"/>
                      </a:lnTo>
                      <a:lnTo>
                        <a:pt x="31397" y="38850"/>
                      </a:lnTo>
                      <a:lnTo>
                        <a:pt x="31032" y="40616"/>
                      </a:lnTo>
                      <a:lnTo>
                        <a:pt x="32282" y="41577"/>
                      </a:lnTo>
                      <a:lnTo>
                        <a:pt x="33389" y="41354"/>
                      </a:lnTo>
                      <a:lnTo>
                        <a:pt x="34421" y="42093"/>
                      </a:lnTo>
                      <a:lnTo>
                        <a:pt x="34643" y="43565"/>
                      </a:lnTo>
                      <a:lnTo>
                        <a:pt x="31917" y="43343"/>
                      </a:lnTo>
                      <a:lnTo>
                        <a:pt x="31032" y="44450"/>
                      </a:lnTo>
                      <a:lnTo>
                        <a:pt x="28523" y="47252"/>
                      </a:lnTo>
                      <a:lnTo>
                        <a:pt x="30071" y="48431"/>
                      </a:lnTo>
                      <a:lnTo>
                        <a:pt x="34350" y="49240"/>
                      </a:lnTo>
                      <a:lnTo>
                        <a:pt x="38695" y="48947"/>
                      </a:lnTo>
                      <a:lnTo>
                        <a:pt x="41573" y="51526"/>
                      </a:lnTo>
                      <a:lnTo>
                        <a:pt x="43740" y="55467"/>
                      </a:lnTo>
                      <a:lnTo>
                        <a:pt x="45922" y="57571"/>
                      </a:lnTo>
                      <a:lnTo>
                        <a:pt x="46657" y="63028"/>
                      </a:lnTo>
                      <a:lnTo>
                        <a:pt x="49383" y="68774"/>
                      </a:lnTo>
                      <a:lnTo>
                        <a:pt x="50935" y="73140"/>
                      </a:lnTo>
                      <a:lnTo>
                        <a:pt x="54031" y="76220"/>
                      </a:lnTo>
                      <a:lnTo>
                        <a:pt x="57860" y="77696"/>
                      </a:lnTo>
                      <a:lnTo>
                        <a:pt x="60440" y="80863"/>
                      </a:lnTo>
                      <a:lnTo>
                        <a:pt x="60885" y="89563"/>
                      </a:lnTo>
                      <a:lnTo>
                        <a:pt x="62655" y="91627"/>
                      </a:lnTo>
                      <a:lnTo>
                        <a:pt x="64202" y="93321"/>
                      </a:lnTo>
                      <a:lnTo>
                        <a:pt x="65084" y="96714"/>
                      </a:lnTo>
                      <a:lnTo>
                        <a:pt x="62655" y="99957"/>
                      </a:lnTo>
                      <a:lnTo>
                        <a:pt x="63980" y="101727"/>
                      </a:lnTo>
                      <a:lnTo>
                        <a:pt x="68548" y="101429"/>
                      </a:lnTo>
                      <a:lnTo>
                        <a:pt x="71203" y="99735"/>
                      </a:lnTo>
                      <a:lnTo>
                        <a:pt x="75922" y="100989"/>
                      </a:lnTo>
                      <a:lnTo>
                        <a:pt x="78355" y="103644"/>
                      </a:lnTo>
                      <a:lnTo>
                        <a:pt x="78355" y="108581"/>
                      </a:lnTo>
                      <a:lnTo>
                        <a:pt x="77470" y="112268"/>
                      </a:lnTo>
                      <a:lnTo>
                        <a:pt x="74299" y="116320"/>
                      </a:lnTo>
                      <a:lnTo>
                        <a:pt x="71132" y="120154"/>
                      </a:lnTo>
                      <a:lnTo>
                        <a:pt x="66560" y="123103"/>
                      </a:lnTo>
                      <a:lnTo>
                        <a:pt x="67223" y="125389"/>
                      </a:lnTo>
                      <a:lnTo>
                        <a:pt x="71497" y="126790"/>
                      </a:lnTo>
                      <a:lnTo>
                        <a:pt x="75037" y="125905"/>
                      </a:lnTo>
                      <a:lnTo>
                        <a:pt x="75922" y="126936"/>
                      </a:lnTo>
                      <a:lnTo>
                        <a:pt x="75113" y="128853"/>
                      </a:lnTo>
                      <a:lnTo>
                        <a:pt x="65306" y="134747"/>
                      </a:lnTo>
                      <a:lnTo>
                        <a:pt x="63242" y="134382"/>
                      </a:lnTo>
                      <a:lnTo>
                        <a:pt x="61623" y="133350"/>
                      </a:lnTo>
                      <a:lnTo>
                        <a:pt x="53439" y="134751"/>
                      </a:lnTo>
                      <a:lnTo>
                        <a:pt x="49681" y="133497"/>
                      </a:lnTo>
                      <a:lnTo>
                        <a:pt x="47986" y="134529"/>
                      </a:lnTo>
                      <a:lnTo>
                        <a:pt x="46438" y="135414"/>
                      </a:lnTo>
                      <a:lnTo>
                        <a:pt x="44077" y="134822"/>
                      </a:lnTo>
                      <a:lnTo>
                        <a:pt x="39803" y="136521"/>
                      </a:lnTo>
                      <a:lnTo>
                        <a:pt x="33611" y="134969"/>
                      </a:lnTo>
                      <a:lnTo>
                        <a:pt x="29706" y="136223"/>
                      </a:lnTo>
                      <a:lnTo>
                        <a:pt x="26829" y="139025"/>
                      </a:lnTo>
                      <a:cubicBezTo>
                        <a:pt x="26190" y="140204"/>
                        <a:pt x="25551" y="141383"/>
                        <a:pt x="24912" y="142561"/>
                      </a:cubicBezTo>
                      <a:close/>
                    </a:path>
                  </a:pathLst>
                </a:custGeom>
                <a:grpFill/>
                <a:ln w="39624" cap="flat">
                  <a:noFill/>
                  <a:prstDash val="solid"/>
                  <a:miter/>
                </a:ln>
              </p:spPr>
              <p:txBody>
                <a:bodyPr rtlCol="0" anchor="ctr"/>
                <a:lstStyle/>
                <a:p>
                  <a:endParaRPr lang="en-US"/>
                </a:p>
              </p:txBody>
            </p:sp>
            <p:sp>
              <p:nvSpPr>
                <p:cNvPr id="51" name="Freeform: Shape 153">
                  <a:extLst>
                    <a:ext uri="{FF2B5EF4-FFF2-40B4-BE49-F238E27FC236}">
                      <a16:creationId xmlns:a16="http://schemas.microsoft.com/office/drawing/2014/main" id="{5B1638C3-15CF-4266-95CD-4F296E57FD49}"/>
                    </a:ext>
                  </a:extLst>
                </p:cNvPr>
                <p:cNvSpPr/>
                <p:nvPr/>
              </p:nvSpPr>
              <p:spPr>
                <a:xfrm>
                  <a:off x="8649553" y="4559461"/>
                  <a:ext cx="46108" cy="62063"/>
                </a:xfrm>
                <a:custGeom>
                  <a:avLst/>
                  <a:gdLst>
                    <a:gd name="connsiteX0" fmla="*/ 39461 w 46108"/>
                    <a:gd name="connsiteY0" fmla="*/ 1365 h 62063"/>
                    <a:gd name="connsiteX1" fmla="*/ 42585 w 46108"/>
                    <a:gd name="connsiteY1" fmla="*/ 9200 h 62063"/>
                    <a:gd name="connsiteX2" fmla="*/ 46109 w 46108"/>
                    <a:gd name="connsiteY2" fmla="*/ 11744 h 62063"/>
                    <a:gd name="connsiteX3" fmla="*/ 46109 w 46108"/>
                    <a:gd name="connsiteY3" fmla="*/ 14875 h 62063"/>
                    <a:gd name="connsiteX4" fmla="*/ 39461 w 46108"/>
                    <a:gd name="connsiteY4" fmla="*/ 21729 h 62063"/>
                    <a:gd name="connsiteX5" fmla="*/ 38473 w 46108"/>
                    <a:gd name="connsiteY5" fmla="*/ 23098 h 62063"/>
                    <a:gd name="connsiteX6" fmla="*/ 39461 w 46108"/>
                    <a:gd name="connsiteY6" fmla="*/ 29365 h 62063"/>
                    <a:gd name="connsiteX7" fmla="*/ 40628 w 46108"/>
                    <a:gd name="connsiteY7" fmla="*/ 37001 h 62063"/>
                    <a:gd name="connsiteX8" fmla="*/ 39461 w 46108"/>
                    <a:gd name="connsiteY8" fmla="*/ 44835 h 62063"/>
                    <a:gd name="connsiteX9" fmla="*/ 37298 w 46108"/>
                    <a:gd name="connsiteY9" fmla="*/ 49141 h 62063"/>
                    <a:gd name="connsiteX10" fmla="*/ 37298 w 46108"/>
                    <a:gd name="connsiteY10" fmla="*/ 51491 h 62063"/>
                    <a:gd name="connsiteX11" fmla="*/ 32012 w 46108"/>
                    <a:gd name="connsiteY11" fmla="*/ 51491 h 62063"/>
                    <a:gd name="connsiteX12" fmla="*/ 30055 w 46108"/>
                    <a:gd name="connsiteY12" fmla="*/ 51491 h 62063"/>
                    <a:gd name="connsiteX13" fmla="*/ 26138 w 46108"/>
                    <a:gd name="connsiteY13" fmla="*/ 52665 h 62063"/>
                    <a:gd name="connsiteX14" fmla="*/ 20459 w 46108"/>
                    <a:gd name="connsiteY14" fmla="*/ 58345 h 62063"/>
                    <a:gd name="connsiteX15" fmla="*/ 13410 w 46108"/>
                    <a:gd name="connsiteY15" fmla="*/ 62063 h 62063"/>
                    <a:gd name="connsiteX16" fmla="*/ 6362 w 46108"/>
                    <a:gd name="connsiteY16" fmla="*/ 62063 h 62063"/>
                    <a:gd name="connsiteX17" fmla="*/ 6362 w 46108"/>
                    <a:gd name="connsiteY17" fmla="*/ 59734 h 62063"/>
                    <a:gd name="connsiteX18" fmla="*/ 2949 w 46108"/>
                    <a:gd name="connsiteY18" fmla="*/ 60321 h 62063"/>
                    <a:gd name="connsiteX19" fmla="*/ 4521 w 46108"/>
                    <a:gd name="connsiteY19" fmla="*/ 57864 h 62063"/>
                    <a:gd name="connsiteX20" fmla="*/ 1377 w 46108"/>
                    <a:gd name="connsiteY20" fmla="*/ 58158 h 62063"/>
                    <a:gd name="connsiteX21" fmla="*/ 0 w 46108"/>
                    <a:gd name="connsiteY21" fmla="*/ 56094 h 62063"/>
                    <a:gd name="connsiteX22" fmla="*/ 2949 w 46108"/>
                    <a:gd name="connsiteY22" fmla="*/ 53050 h 62063"/>
                    <a:gd name="connsiteX23" fmla="*/ 1278 w 46108"/>
                    <a:gd name="connsiteY23" fmla="*/ 51967 h 62063"/>
                    <a:gd name="connsiteX24" fmla="*/ 2358 w 46108"/>
                    <a:gd name="connsiteY24" fmla="*/ 51280 h 62063"/>
                    <a:gd name="connsiteX25" fmla="*/ 4814 w 46108"/>
                    <a:gd name="connsiteY25" fmla="*/ 50887 h 62063"/>
                    <a:gd name="connsiteX26" fmla="*/ 4322 w 46108"/>
                    <a:gd name="connsiteY26" fmla="*/ 48824 h 62063"/>
                    <a:gd name="connsiteX27" fmla="*/ 5699 w 46108"/>
                    <a:gd name="connsiteY27" fmla="*/ 46855 h 62063"/>
                    <a:gd name="connsiteX28" fmla="*/ 9140 w 46108"/>
                    <a:gd name="connsiteY28" fmla="*/ 45581 h 62063"/>
                    <a:gd name="connsiteX29" fmla="*/ 8648 w 46108"/>
                    <a:gd name="connsiteY29" fmla="*/ 44105 h 62063"/>
                    <a:gd name="connsiteX30" fmla="*/ 4028 w 46108"/>
                    <a:gd name="connsiteY30" fmla="*/ 45184 h 62063"/>
                    <a:gd name="connsiteX31" fmla="*/ 4521 w 46108"/>
                    <a:gd name="connsiteY31" fmla="*/ 43811 h 62063"/>
                    <a:gd name="connsiteX32" fmla="*/ 6584 w 46108"/>
                    <a:gd name="connsiteY32" fmla="*/ 41847 h 62063"/>
                    <a:gd name="connsiteX33" fmla="*/ 6683 w 46108"/>
                    <a:gd name="connsiteY33" fmla="*/ 39684 h 62063"/>
                    <a:gd name="connsiteX34" fmla="*/ 8942 w 46108"/>
                    <a:gd name="connsiteY34" fmla="*/ 38112 h 62063"/>
                    <a:gd name="connsiteX35" fmla="*/ 8541 w 46108"/>
                    <a:gd name="connsiteY35" fmla="*/ 36108 h 62063"/>
                    <a:gd name="connsiteX36" fmla="*/ 5505 w 46108"/>
                    <a:gd name="connsiteY36" fmla="*/ 35750 h 62063"/>
                    <a:gd name="connsiteX37" fmla="*/ 4128 w 46108"/>
                    <a:gd name="connsiteY37" fmla="*/ 34473 h 62063"/>
                    <a:gd name="connsiteX38" fmla="*/ 762 w 46108"/>
                    <a:gd name="connsiteY38" fmla="*/ 34278 h 62063"/>
                    <a:gd name="connsiteX39" fmla="*/ 1496 w 46108"/>
                    <a:gd name="connsiteY39" fmla="*/ 31107 h 62063"/>
                    <a:gd name="connsiteX40" fmla="*/ 540 w 46108"/>
                    <a:gd name="connsiteY40" fmla="*/ 29484 h 62063"/>
                    <a:gd name="connsiteX41" fmla="*/ 4005 w 46108"/>
                    <a:gd name="connsiteY41" fmla="*/ 28234 h 62063"/>
                    <a:gd name="connsiteX42" fmla="*/ 7322 w 46108"/>
                    <a:gd name="connsiteY42" fmla="*/ 25872 h 62063"/>
                    <a:gd name="connsiteX43" fmla="*/ 6660 w 46108"/>
                    <a:gd name="connsiteY43" fmla="*/ 23146 h 62063"/>
                    <a:gd name="connsiteX44" fmla="*/ 3782 w 46108"/>
                    <a:gd name="connsiteY44" fmla="*/ 23737 h 62063"/>
                    <a:gd name="connsiteX45" fmla="*/ 3711 w 46108"/>
                    <a:gd name="connsiteY45" fmla="*/ 21451 h 62063"/>
                    <a:gd name="connsiteX46" fmla="*/ 4151 w 46108"/>
                    <a:gd name="connsiteY46" fmla="*/ 19756 h 62063"/>
                    <a:gd name="connsiteX47" fmla="*/ 2604 w 46108"/>
                    <a:gd name="connsiteY47" fmla="*/ 18062 h 62063"/>
                    <a:gd name="connsiteX48" fmla="*/ 5477 w 46108"/>
                    <a:gd name="connsiteY48" fmla="*/ 16808 h 62063"/>
                    <a:gd name="connsiteX49" fmla="*/ 9458 w 46108"/>
                    <a:gd name="connsiteY49" fmla="*/ 17693 h 62063"/>
                    <a:gd name="connsiteX50" fmla="*/ 11597 w 46108"/>
                    <a:gd name="connsiteY50" fmla="*/ 18943 h 62063"/>
                    <a:gd name="connsiteX51" fmla="*/ 15577 w 46108"/>
                    <a:gd name="connsiteY51" fmla="*/ 18280 h 62063"/>
                    <a:gd name="connsiteX52" fmla="*/ 19411 w 46108"/>
                    <a:gd name="connsiteY52" fmla="*/ 14597 h 62063"/>
                    <a:gd name="connsiteX53" fmla="*/ 20959 w 46108"/>
                    <a:gd name="connsiteY53" fmla="*/ 11648 h 62063"/>
                    <a:gd name="connsiteX54" fmla="*/ 18820 w 46108"/>
                    <a:gd name="connsiteY54" fmla="*/ 10247 h 62063"/>
                    <a:gd name="connsiteX55" fmla="*/ 17201 w 46108"/>
                    <a:gd name="connsiteY55" fmla="*/ 9954 h 62063"/>
                    <a:gd name="connsiteX56" fmla="*/ 19042 w 46108"/>
                    <a:gd name="connsiteY56" fmla="*/ 7445 h 62063"/>
                    <a:gd name="connsiteX57" fmla="*/ 18451 w 46108"/>
                    <a:gd name="connsiteY57" fmla="*/ 5088 h 62063"/>
                    <a:gd name="connsiteX58" fmla="*/ 21546 w 46108"/>
                    <a:gd name="connsiteY58" fmla="*/ 2580 h 62063"/>
                    <a:gd name="connsiteX59" fmla="*/ 25749 w 46108"/>
                    <a:gd name="connsiteY59" fmla="*/ 885 h 62063"/>
                    <a:gd name="connsiteX60" fmla="*/ 26781 w 46108"/>
                    <a:gd name="connsiteY60" fmla="*/ 2211 h 62063"/>
                    <a:gd name="connsiteX61" fmla="*/ 27666 w 46108"/>
                    <a:gd name="connsiteY61" fmla="*/ 885 h 62063"/>
                    <a:gd name="connsiteX62" fmla="*/ 28992 w 46108"/>
                    <a:gd name="connsiteY62" fmla="*/ 0 h 62063"/>
                    <a:gd name="connsiteX63" fmla="*/ 30762 w 46108"/>
                    <a:gd name="connsiteY63" fmla="*/ 0 h 62063"/>
                    <a:gd name="connsiteX64" fmla="*/ 32754 w 46108"/>
                    <a:gd name="connsiteY64" fmla="*/ 2064 h 62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6108" h="62063">
                      <a:moveTo>
                        <a:pt x="39461" y="1365"/>
                      </a:moveTo>
                      <a:lnTo>
                        <a:pt x="42585" y="9200"/>
                      </a:lnTo>
                      <a:lnTo>
                        <a:pt x="46109" y="11744"/>
                      </a:lnTo>
                      <a:lnTo>
                        <a:pt x="46109" y="14875"/>
                      </a:lnTo>
                      <a:lnTo>
                        <a:pt x="39461" y="21729"/>
                      </a:lnTo>
                      <a:lnTo>
                        <a:pt x="38473" y="23098"/>
                      </a:lnTo>
                      <a:lnTo>
                        <a:pt x="39461" y="29365"/>
                      </a:lnTo>
                      <a:lnTo>
                        <a:pt x="40628" y="37001"/>
                      </a:lnTo>
                      <a:lnTo>
                        <a:pt x="39461" y="44835"/>
                      </a:lnTo>
                      <a:lnTo>
                        <a:pt x="37298" y="49141"/>
                      </a:lnTo>
                      <a:lnTo>
                        <a:pt x="37298" y="51491"/>
                      </a:lnTo>
                      <a:lnTo>
                        <a:pt x="32012" y="51491"/>
                      </a:lnTo>
                      <a:lnTo>
                        <a:pt x="30055" y="51491"/>
                      </a:lnTo>
                      <a:lnTo>
                        <a:pt x="26138" y="52665"/>
                      </a:lnTo>
                      <a:lnTo>
                        <a:pt x="20459" y="58345"/>
                      </a:lnTo>
                      <a:lnTo>
                        <a:pt x="13410" y="62063"/>
                      </a:lnTo>
                      <a:lnTo>
                        <a:pt x="6362" y="62063"/>
                      </a:lnTo>
                      <a:lnTo>
                        <a:pt x="6362" y="59734"/>
                      </a:lnTo>
                      <a:lnTo>
                        <a:pt x="2949" y="60321"/>
                      </a:lnTo>
                      <a:lnTo>
                        <a:pt x="4521" y="57864"/>
                      </a:lnTo>
                      <a:lnTo>
                        <a:pt x="1377" y="58158"/>
                      </a:lnTo>
                      <a:lnTo>
                        <a:pt x="0" y="56094"/>
                      </a:lnTo>
                      <a:lnTo>
                        <a:pt x="2949" y="53050"/>
                      </a:lnTo>
                      <a:lnTo>
                        <a:pt x="1278" y="51967"/>
                      </a:lnTo>
                      <a:lnTo>
                        <a:pt x="2358" y="51280"/>
                      </a:lnTo>
                      <a:lnTo>
                        <a:pt x="4814" y="50887"/>
                      </a:lnTo>
                      <a:lnTo>
                        <a:pt x="4322" y="48824"/>
                      </a:lnTo>
                      <a:lnTo>
                        <a:pt x="5699" y="46855"/>
                      </a:lnTo>
                      <a:lnTo>
                        <a:pt x="9140" y="45581"/>
                      </a:lnTo>
                      <a:lnTo>
                        <a:pt x="8648" y="44105"/>
                      </a:lnTo>
                      <a:lnTo>
                        <a:pt x="4028" y="45184"/>
                      </a:lnTo>
                      <a:lnTo>
                        <a:pt x="4521" y="43811"/>
                      </a:lnTo>
                      <a:lnTo>
                        <a:pt x="6584" y="41847"/>
                      </a:lnTo>
                      <a:lnTo>
                        <a:pt x="6683" y="39684"/>
                      </a:lnTo>
                      <a:lnTo>
                        <a:pt x="8942" y="38112"/>
                      </a:lnTo>
                      <a:lnTo>
                        <a:pt x="8541" y="36108"/>
                      </a:lnTo>
                      <a:lnTo>
                        <a:pt x="5505" y="35750"/>
                      </a:lnTo>
                      <a:lnTo>
                        <a:pt x="4128" y="34473"/>
                      </a:lnTo>
                      <a:lnTo>
                        <a:pt x="762" y="34278"/>
                      </a:lnTo>
                      <a:lnTo>
                        <a:pt x="1496" y="31107"/>
                      </a:lnTo>
                      <a:lnTo>
                        <a:pt x="540" y="29484"/>
                      </a:lnTo>
                      <a:lnTo>
                        <a:pt x="4005" y="28234"/>
                      </a:lnTo>
                      <a:lnTo>
                        <a:pt x="7322" y="25872"/>
                      </a:lnTo>
                      <a:lnTo>
                        <a:pt x="6660" y="23146"/>
                      </a:lnTo>
                      <a:lnTo>
                        <a:pt x="3782" y="23737"/>
                      </a:lnTo>
                      <a:lnTo>
                        <a:pt x="3711" y="21451"/>
                      </a:lnTo>
                      <a:lnTo>
                        <a:pt x="4151" y="19756"/>
                      </a:lnTo>
                      <a:lnTo>
                        <a:pt x="2604" y="18062"/>
                      </a:lnTo>
                      <a:lnTo>
                        <a:pt x="5477" y="16808"/>
                      </a:lnTo>
                      <a:lnTo>
                        <a:pt x="9458" y="17693"/>
                      </a:lnTo>
                      <a:lnTo>
                        <a:pt x="11597" y="18943"/>
                      </a:lnTo>
                      <a:lnTo>
                        <a:pt x="15577" y="18280"/>
                      </a:lnTo>
                      <a:lnTo>
                        <a:pt x="19411" y="14597"/>
                      </a:lnTo>
                      <a:lnTo>
                        <a:pt x="20959" y="11648"/>
                      </a:lnTo>
                      <a:lnTo>
                        <a:pt x="18820" y="10247"/>
                      </a:lnTo>
                      <a:lnTo>
                        <a:pt x="17201" y="9954"/>
                      </a:lnTo>
                      <a:lnTo>
                        <a:pt x="19042" y="7445"/>
                      </a:lnTo>
                      <a:lnTo>
                        <a:pt x="18451" y="5088"/>
                      </a:lnTo>
                      <a:lnTo>
                        <a:pt x="21546" y="2580"/>
                      </a:lnTo>
                      <a:lnTo>
                        <a:pt x="25749" y="885"/>
                      </a:lnTo>
                      <a:lnTo>
                        <a:pt x="26781" y="2211"/>
                      </a:lnTo>
                      <a:lnTo>
                        <a:pt x="27666" y="885"/>
                      </a:lnTo>
                      <a:lnTo>
                        <a:pt x="28992" y="0"/>
                      </a:lnTo>
                      <a:lnTo>
                        <a:pt x="30762" y="0"/>
                      </a:lnTo>
                      <a:lnTo>
                        <a:pt x="32754" y="2064"/>
                      </a:lnTo>
                      <a:close/>
                    </a:path>
                  </a:pathLst>
                </a:custGeom>
                <a:grpFill/>
                <a:ln w="39624" cap="flat">
                  <a:noFill/>
                  <a:prstDash val="solid"/>
                  <a:miter/>
                </a:ln>
              </p:spPr>
              <p:txBody>
                <a:bodyPr rtlCol="0" anchor="ctr"/>
                <a:lstStyle/>
                <a:p>
                  <a:endParaRPr lang="en-US"/>
                </a:p>
              </p:txBody>
            </p:sp>
            <p:sp>
              <p:nvSpPr>
                <p:cNvPr id="52" name="Freeform: Shape 154">
                  <a:extLst>
                    <a:ext uri="{FF2B5EF4-FFF2-40B4-BE49-F238E27FC236}">
                      <a16:creationId xmlns:a16="http://schemas.microsoft.com/office/drawing/2014/main" id="{023C65FB-EC10-46CF-93AE-1AB72094DB79}"/>
                    </a:ext>
                  </a:extLst>
                </p:cNvPr>
                <p:cNvSpPr/>
                <p:nvPr/>
              </p:nvSpPr>
              <p:spPr>
                <a:xfrm>
                  <a:off x="8685768" y="4516856"/>
                  <a:ext cx="8405" cy="9362"/>
                </a:xfrm>
                <a:custGeom>
                  <a:avLst/>
                  <a:gdLst>
                    <a:gd name="connsiteX0" fmla="*/ 6267 w 8405"/>
                    <a:gd name="connsiteY0" fmla="*/ 9362 h 9362"/>
                    <a:gd name="connsiteX1" fmla="*/ 8406 w 8405"/>
                    <a:gd name="connsiteY1" fmla="*/ 7445 h 9362"/>
                    <a:gd name="connsiteX2" fmla="*/ 6267 w 8405"/>
                    <a:gd name="connsiteY2" fmla="*/ 6636 h 9362"/>
                    <a:gd name="connsiteX3" fmla="*/ 4794 w 8405"/>
                    <a:gd name="connsiteY3" fmla="*/ 6267 h 9362"/>
                    <a:gd name="connsiteX4" fmla="*/ 4350 w 8405"/>
                    <a:gd name="connsiteY4" fmla="*/ 2357 h 9362"/>
                    <a:gd name="connsiteX5" fmla="*/ 3246 w 8405"/>
                    <a:gd name="connsiteY5" fmla="*/ 2357 h 9362"/>
                    <a:gd name="connsiteX6" fmla="*/ 3540 w 8405"/>
                    <a:gd name="connsiteY6" fmla="*/ 0 h 9362"/>
                    <a:gd name="connsiteX7" fmla="*/ 1845 w 8405"/>
                    <a:gd name="connsiteY7" fmla="*/ 0 h 9362"/>
                    <a:gd name="connsiteX8" fmla="*/ 1254 w 8405"/>
                    <a:gd name="connsiteY8" fmla="*/ 2726 h 9362"/>
                    <a:gd name="connsiteX9" fmla="*/ 0 w 8405"/>
                    <a:gd name="connsiteY9" fmla="*/ 4199 h 9362"/>
                    <a:gd name="connsiteX10" fmla="*/ 369 w 8405"/>
                    <a:gd name="connsiteY10" fmla="*/ 5528 h 9362"/>
                    <a:gd name="connsiteX11" fmla="*/ 2361 w 8405"/>
                    <a:gd name="connsiteY11" fmla="*/ 5453 h 9362"/>
                    <a:gd name="connsiteX12" fmla="*/ 2877 w 8405"/>
                    <a:gd name="connsiteY12" fmla="*/ 8179 h 9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5" h="9362">
                      <a:moveTo>
                        <a:pt x="6267" y="9362"/>
                      </a:moveTo>
                      <a:lnTo>
                        <a:pt x="8406" y="7445"/>
                      </a:lnTo>
                      <a:lnTo>
                        <a:pt x="6267" y="6636"/>
                      </a:lnTo>
                      <a:lnTo>
                        <a:pt x="4794" y="6267"/>
                      </a:lnTo>
                      <a:lnTo>
                        <a:pt x="4350" y="2357"/>
                      </a:lnTo>
                      <a:lnTo>
                        <a:pt x="3246" y="2357"/>
                      </a:lnTo>
                      <a:lnTo>
                        <a:pt x="3540" y="0"/>
                      </a:lnTo>
                      <a:lnTo>
                        <a:pt x="1845" y="0"/>
                      </a:lnTo>
                      <a:lnTo>
                        <a:pt x="1254" y="2726"/>
                      </a:lnTo>
                      <a:lnTo>
                        <a:pt x="0" y="4199"/>
                      </a:lnTo>
                      <a:lnTo>
                        <a:pt x="369" y="5528"/>
                      </a:lnTo>
                      <a:lnTo>
                        <a:pt x="2361" y="5453"/>
                      </a:lnTo>
                      <a:lnTo>
                        <a:pt x="2877" y="8179"/>
                      </a:lnTo>
                      <a:close/>
                    </a:path>
                  </a:pathLst>
                </a:custGeom>
                <a:grpFill/>
                <a:ln w="39624" cap="flat">
                  <a:noFill/>
                  <a:prstDash val="solid"/>
                  <a:miter/>
                </a:ln>
              </p:spPr>
              <p:txBody>
                <a:bodyPr rtlCol="0" anchor="ctr"/>
                <a:lstStyle/>
                <a:p>
                  <a:endParaRPr lang="en-US"/>
                </a:p>
              </p:txBody>
            </p:sp>
            <p:sp>
              <p:nvSpPr>
                <p:cNvPr id="53" name="Freeform: Shape 155">
                  <a:extLst>
                    <a:ext uri="{FF2B5EF4-FFF2-40B4-BE49-F238E27FC236}">
                      <a16:creationId xmlns:a16="http://schemas.microsoft.com/office/drawing/2014/main" id="{1F63E9C0-BE7F-4F7F-BB86-B8CE19262482}"/>
                    </a:ext>
                  </a:extLst>
                </p:cNvPr>
                <p:cNvSpPr/>
                <p:nvPr/>
              </p:nvSpPr>
              <p:spPr>
                <a:xfrm>
                  <a:off x="8681493" y="4502112"/>
                  <a:ext cx="8108" cy="10247"/>
                </a:xfrm>
                <a:custGeom>
                  <a:avLst/>
                  <a:gdLst>
                    <a:gd name="connsiteX0" fmla="*/ 0 w 8108"/>
                    <a:gd name="connsiteY0" fmla="*/ 6707 h 10247"/>
                    <a:gd name="connsiteX1" fmla="*/ 2802 w 8108"/>
                    <a:gd name="connsiteY1" fmla="*/ 2433 h 10247"/>
                    <a:gd name="connsiteX2" fmla="*/ 6044 w 8108"/>
                    <a:gd name="connsiteY2" fmla="*/ 0 h 10247"/>
                    <a:gd name="connsiteX3" fmla="*/ 8108 w 8108"/>
                    <a:gd name="connsiteY3" fmla="*/ 1179 h 10247"/>
                    <a:gd name="connsiteX4" fmla="*/ 5604 w 8108"/>
                    <a:gd name="connsiteY4" fmla="*/ 4719 h 10247"/>
                    <a:gd name="connsiteX5" fmla="*/ 5751 w 8108"/>
                    <a:gd name="connsiteY5" fmla="*/ 8624 h 10247"/>
                    <a:gd name="connsiteX6" fmla="*/ 2508 w 8108"/>
                    <a:gd name="connsiteY6" fmla="*/ 10247 h 10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08" h="10247">
                      <a:moveTo>
                        <a:pt x="0" y="6707"/>
                      </a:moveTo>
                      <a:lnTo>
                        <a:pt x="2802" y="2433"/>
                      </a:lnTo>
                      <a:lnTo>
                        <a:pt x="6044" y="0"/>
                      </a:lnTo>
                      <a:lnTo>
                        <a:pt x="8108" y="1179"/>
                      </a:lnTo>
                      <a:lnTo>
                        <a:pt x="5604" y="4719"/>
                      </a:lnTo>
                      <a:lnTo>
                        <a:pt x="5751" y="8624"/>
                      </a:lnTo>
                      <a:lnTo>
                        <a:pt x="2508" y="10247"/>
                      </a:lnTo>
                      <a:close/>
                    </a:path>
                  </a:pathLst>
                </a:custGeom>
                <a:grpFill/>
                <a:ln w="39624" cap="flat">
                  <a:noFill/>
                  <a:prstDash val="solid"/>
                  <a:miter/>
                </a:ln>
              </p:spPr>
              <p:txBody>
                <a:bodyPr rtlCol="0" anchor="ctr"/>
                <a:lstStyle/>
                <a:p>
                  <a:endParaRPr lang="en-US"/>
                </a:p>
              </p:txBody>
            </p:sp>
            <p:sp>
              <p:nvSpPr>
                <p:cNvPr id="54" name="Freeform: Shape 156">
                  <a:extLst>
                    <a:ext uri="{FF2B5EF4-FFF2-40B4-BE49-F238E27FC236}">
                      <a16:creationId xmlns:a16="http://schemas.microsoft.com/office/drawing/2014/main" id="{93BB36C7-A8AD-4029-AD56-31974E06CE22}"/>
                    </a:ext>
                  </a:extLst>
                </p:cNvPr>
                <p:cNvSpPr/>
                <p:nvPr/>
              </p:nvSpPr>
              <p:spPr>
                <a:xfrm>
                  <a:off x="8509007" y="4327785"/>
                  <a:ext cx="106183" cy="72096"/>
                </a:xfrm>
                <a:custGeom>
                  <a:avLst/>
                  <a:gdLst>
                    <a:gd name="connsiteX0" fmla="*/ 17681 w 106183"/>
                    <a:gd name="connsiteY0" fmla="*/ 61916 h 72096"/>
                    <a:gd name="connsiteX1" fmla="*/ 24729 w 106183"/>
                    <a:gd name="connsiteY1" fmla="*/ 61916 h 72096"/>
                    <a:gd name="connsiteX2" fmla="*/ 31190 w 106183"/>
                    <a:gd name="connsiteY2" fmla="*/ 60936 h 72096"/>
                    <a:gd name="connsiteX3" fmla="*/ 42938 w 106183"/>
                    <a:gd name="connsiteY3" fmla="*/ 69160 h 72096"/>
                    <a:gd name="connsiteX4" fmla="*/ 46073 w 106183"/>
                    <a:gd name="connsiteY4" fmla="*/ 69160 h 72096"/>
                    <a:gd name="connsiteX5" fmla="*/ 51165 w 106183"/>
                    <a:gd name="connsiteY5" fmla="*/ 72096 h 72096"/>
                    <a:gd name="connsiteX6" fmla="*/ 56646 w 106183"/>
                    <a:gd name="connsiteY6" fmla="*/ 72096 h 72096"/>
                    <a:gd name="connsiteX7" fmla="*/ 61150 w 106183"/>
                    <a:gd name="connsiteY7" fmla="*/ 70529 h 72096"/>
                    <a:gd name="connsiteX8" fmla="*/ 66238 w 106183"/>
                    <a:gd name="connsiteY8" fmla="*/ 64853 h 72096"/>
                    <a:gd name="connsiteX9" fmla="*/ 70350 w 106183"/>
                    <a:gd name="connsiteY9" fmla="*/ 63873 h 72096"/>
                    <a:gd name="connsiteX10" fmla="*/ 72112 w 106183"/>
                    <a:gd name="connsiteY10" fmla="*/ 60936 h 72096"/>
                    <a:gd name="connsiteX11" fmla="*/ 75248 w 106183"/>
                    <a:gd name="connsiteY11" fmla="*/ 62698 h 72096"/>
                    <a:gd name="connsiteX12" fmla="*/ 77791 w 106183"/>
                    <a:gd name="connsiteY12" fmla="*/ 60936 h 72096"/>
                    <a:gd name="connsiteX13" fmla="*/ 84840 w 106183"/>
                    <a:gd name="connsiteY13" fmla="*/ 54082 h 72096"/>
                    <a:gd name="connsiteX14" fmla="*/ 93063 w 106183"/>
                    <a:gd name="connsiteY14" fmla="*/ 51931 h 72096"/>
                    <a:gd name="connsiteX15" fmla="*/ 97175 w 106183"/>
                    <a:gd name="connsiteY15" fmla="*/ 47621 h 72096"/>
                    <a:gd name="connsiteX16" fmla="*/ 97175 w 106183"/>
                    <a:gd name="connsiteY16" fmla="*/ 44684 h 72096"/>
                    <a:gd name="connsiteX17" fmla="*/ 102660 w 106183"/>
                    <a:gd name="connsiteY17" fmla="*/ 41747 h 72096"/>
                    <a:gd name="connsiteX18" fmla="*/ 105204 w 106183"/>
                    <a:gd name="connsiteY18" fmla="*/ 38422 h 72096"/>
                    <a:gd name="connsiteX19" fmla="*/ 101485 w 106183"/>
                    <a:gd name="connsiteY19" fmla="*/ 35286 h 72096"/>
                    <a:gd name="connsiteX20" fmla="*/ 106184 w 106183"/>
                    <a:gd name="connsiteY20" fmla="*/ 35286 h 72096"/>
                    <a:gd name="connsiteX21" fmla="*/ 106184 w 106183"/>
                    <a:gd name="connsiteY21" fmla="*/ 32544 h 72096"/>
                    <a:gd name="connsiteX22" fmla="*/ 105009 w 106183"/>
                    <a:gd name="connsiteY22" fmla="*/ 29412 h 72096"/>
                    <a:gd name="connsiteX23" fmla="*/ 106184 w 106183"/>
                    <a:gd name="connsiteY23" fmla="*/ 24618 h 72096"/>
                    <a:gd name="connsiteX24" fmla="*/ 104672 w 106183"/>
                    <a:gd name="connsiteY24" fmla="*/ 21967 h 72096"/>
                    <a:gd name="connsiteX25" fmla="*/ 100251 w 106183"/>
                    <a:gd name="connsiteY25" fmla="*/ 20197 h 72096"/>
                    <a:gd name="connsiteX26" fmla="*/ 98774 w 106183"/>
                    <a:gd name="connsiteY26" fmla="*/ 18133 h 72096"/>
                    <a:gd name="connsiteX27" fmla="*/ 94500 w 106183"/>
                    <a:gd name="connsiteY27" fmla="*/ 18133 h 72096"/>
                    <a:gd name="connsiteX28" fmla="*/ 94794 w 106183"/>
                    <a:gd name="connsiteY28" fmla="*/ 11795 h 72096"/>
                    <a:gd name="connsiteX29" fmla="*/ 92436 w 106183"/>
                    <a:gd name="connsiteY29" fmla="*/ 10025 h 72096"/>
                    <a:gd name="connsiteX30" fmla="*/ 92289 w 106183"/>
                    <a:gd name="connsiteY30" fmla="*/ 5898 h 72096"/>
                    <a:gd name="connsiteX31" fmla="*/ 87864 w 106183"/>
                    <a:gd name="connsiteY31" fmla="*/ 7664 h 72096"/>
                    <a:gd name="connsiteX32" fmla="*/ 85654 w 106183"/>
                    <a:gd name="connsiteY32" fmla="*/ 4421 h 72096"/>
                    <a:gd name="connsiteX33" fmla="*/ 83443 w 106183"/>
                    <a:gd name="connsiteY33" fmla="*/ 0 h 72096"/>
                    <a:gd name="connsiteX34" fmla="*/ 79316 w 106183"/>
                    <a:gd name="connsiteY34" fmla="*/ 1032 h 72096"/>
                    <a:gd name="connsiteX35" fmla="*/ 79018 w 106183"/>
                    <a:gd name="connsiteY35" fmla="*/ 7815 h 72096"/>
                    <a:gd name="connsiteX36" fmla="*/ 74303 w 106183"/>
                    <a:gd name="connsiteY36" fmla="*/ 9581 h 72096"/>
                    <a:gd name="connsiteX37" fmla="*/ 71501 w 106183"/>
                    <a:gd name="connsiteY37" fmla="*/ 8255 h 72096"/>
                    <a:gd name="connsiteX38" fmla="*/ 69437 w 106183"/>
                    <a:gd name="connsiteY38" fmla="*/ 12823 h 72096"/>
                    <a:gd name="connsiteX39" fmla="*/ 66635 w 106183"/>
                    <a:gd name="connsiteY39" fmla="*/ 12823 h 72096"/>
                    <a:gd name="connsiteX40" fmla="*/ 63833 w 106183"/>
                    <a:gd name="connsiteY40" fmla="*/ 8993 h 72096"/>
                    <a:gd name="connsiteX41" fmla="*/ 61932 w 106183"/>
                    <a:gd name="connsiteY41" fmla="*/ 8993 h 72096"/>
                    <a:gd name="connsiteX42" fmla="*/ 61932 w 106183"/>
                    <a:gd name="connsiteY42" fmla="*/ 12089 h 72096"/>
                    <a:gd name="connsiteX43" fmla="*/ 63246 w 106183"/>
                    <a:gd name="connsiteY43" fmla="*/ 16657 h 72096"/>
                    <a:gd name="connsiteX44" fmla="*/ 62655 w 106183"/>
                    <a:gd name="connsiteY44" fmla="*/ 18721 h 72096"/>
                    <a:gd name="connsiteX45" fmla="*/ 60591 w 106183"/>
                    <a:gd name="connsiteY45" fmla="*/ 14744 h 72096"/>
                    <a:gd name="connsiteX46" fmla="*/ 57940 w 106183"/>
                    <a:gd name="connsiteY46" fmla="*/ 12676 h 72096"/>
                    <a:gd name="connsiteX47" fmla="*/ 55431 w 106183"/>
                    <a:gd name="connsiteY47" fmla="*/ 7517 h 72096"/>
                    <a:gd name="connsiteX48" fmla="*/ 49978 w 106183"/>
                    <a:gd name="connsiteY48" fmla="*/ 12529 h 72096"/>
                    <a:gd name="connsiteX49" fmla="*/ 50566 w 106183"/>
                    <a:gd name="connsiteY49" fmla="*/ 18133 h 72096"/>
                    <a:gd name="connsiteX50" fmla="*/ 47915 w 106183"/>
                    <a:gd name="connsiteY50" fmla="*/ 19018 h 72096"/>
                    <a:gd name="connsiteX51" fmla="*/ 42017 w 106183"/>
                    <a:gd name="connsiteY51" fmla="*/ 9434 h 72096"/>
                    <a:gd name="connsiteX52" fmla="*/ 39803 w 106183"/>
                    <a:gd name="connsiteY52" fmla="*/ 10466 h 72096"/>
                    <a:gd name="connsiteX53" fmla="*/ 41426 w 106183"/>
                    <a:gd name="connsiteY53" fmla="*/ 15923 h 72096"/>
                    <a:gd name="connsiteX54" fmla="*/ 41132 w 106183"/>
                    <a:gd name="connsiteY54" fmla="*/ 22408 h 72096"/>
                    <a:gd name="connsiteX55" fmla="*/ 35528 w 106183"/>
                    <a:gd name="connsiteY55" fmla="*/ 21376 h 72096"/>
                    <a:gd name="connsiteX56" fmla="*/ 32139 w 106183"/>
                    <a:gd name="connsiteY56" fmla="*/ 30222 h 72096"/>
                    <a:gd name="connsiteX57" fmla="*/ 30960 w 106183"/>
                    <a:gd name="connsiteY57" fmla="*/ 26388 h 72096"/>
                    <a:gd name="connsiteX58" fmla="*/ 29782 w 106183"/>
                    <a:gd name="connsiteY58" fmla="*/ 21816 h 72096"/>
                    <a:gd name="connsiteX59" fmla="*/ 27567 w 106183"/>
                    <a:gd name="connsiteY59" fmla="*/ 18721 h 72096"/>
                    <a:gd name="connsiteX60" fmla="*/ 30813 w 106183"/>
                    <a:gd name="connsiteY60" fmla="*/ 14891 h 72096"/>
                    <a:gd name="connsiteX61" fmla="*/ 28750 w 106183"/>
                    <a:gd name="connsiteY61" fmla="*/ 12089 h 72096"/>
                    <a:gd name="connsiteX62" fmla="*/ 25948 w 106183"/>
                    <a:gd name="connsiteY62" fmla="*/ 10759 h 72096"/>
                    <a:gd name="connsiteX63" fmla="*/ 19165 w 106183"/>
                    <a:gd name="connsiteY63" fmla="*/ 885 h 72096"/>
                    <a:gd name="connsiteX64" fmla="*/ 14299 w 106183"/>
                    <a:gd name="connsiteY64" fmla="*/ 1472 h 72096"/>
                    <a:gd name="connsiteX65" fmla="*/ 12827 w 106183"/>
                    <a:gd name="connsiteY65" fmla="*/ 3389 h 72096"/>
                    <a:gd name="connsiteX66" fmla="*/ 14152 w 106183"/>
                    <a:gd name="connsiteY66" fmla="*/ 4568 h 72096"/>
                    <a:gd name="connsiteX67" fmla="*/ 16808 w 106183"/>
                    <a:gd name="connsiteY67" fmla="*/ 3389 h 72096"/>
                    <a:gd name="connsiteX68" fmla="*/ 19165 w 106183"/>
                    <a:gd name="connsiteY68" fmla="*/ 5453 h 72096"/>
                    <a:gd name="connsiteX69" fmla="*/ 15184 w 106183"/>
                    <a:gd name="connsiteY69" fmla="*/ 7076 h 72096"/>
                    <a:gd name="connsiteX70" fmla="*/ 15776 w 106183"/>
                    <a:gd name="connsiteY70" fmla="*/ 8255 h 72096"/>
                    <a:gd name="connsiteX71" fmla="*/ 19165 w 106183"/>
                    <a:gd name="connsiteY71" fmla="*/ 9878 h 72096"/>
                    <a:gd name="connsiteX72" fmla="*/ 20344 w 106183"/>
                    <a:gd name="connsiteY72" fmla="*/ 14891 h 72096"/>
                    <a:gd name="connsiteX73" fmla="*/ 17840 w 106183"/>
                    <a:gd name="connsiteY73" fmla="*/ 12383 h 72096"/>
                    <a:gd name="connsiteX74" fmla="*/ 16216 w 106183"/>
                    <a:gd name="connsiteY74" fmla="*/ 12089 h 72096"/>
                    <a:gd name="connsiteX75" fmla="*/ 15331 w 106183"/>
                    <a:gd name="connsiteY75" fmla="*/ 13121 h 72096"/>
                    <a:gd name="connsiteX76" fmla="*/ 11497 w 106183"/>
                    <a:gd name="connsiteY76" fmla="*/ 7664 h 72096"/>
                    <a:gd name="connsiteX77" fmla="*/ 9287 w 106183"/>
                    <a:gd name="connsiteY77" fmla="*/ 8696 h 72096"/>
                    <a:gd name="connsiteX78" fmla="*/ 8402 w 106183"/>
                    <a:gd name="connsiteY78" fmla="*/ 11498 h 72096"/>
                    <a:gd name="connsiteX79" fmla="*/ 6267 w 106183"/>
                    <a:gd name="connsiteY79" fmla="*/ 11795 h 72096"/>
                    <a:gd name="connsiteX80" fmla="*/ 9215 w 106183"/>
                    <a:gd name="connsiteY80" fmla="*/ 14891 h 72096"/>
                    <a:gd name="connsiteX81" fmla="*/ 6267 w 106183"/>
                    <a:gd name="connsiteY81" fmla="*/ 15331 h 72096"/>
                    <a:gd name="connsiteX82" fmla="*/ 8624 w 106183"/>
                    <a:gd name="connsiteY82" fmla="*/ 17026 h 72096"/>
                    <a:gd name="connsiteX83" fmla="*/ 11573 w 106183"/>
                    <a:gd name="connsiteY83" fmla="*/ 18649 h 72096"/>
                    <a:gd name="connsiteX84" fmla="*/ 9878 w 106183"/>
                    <a:gd name="connsiteY84" fmla="*/ 21153 h 72096"/>
                    <a:gd name="connsiteX85" fmla="*/ 4350 w 106183"/>
                    <a:gd name="connsiteY85" fmla="*/ 17836 h 72096"/>
                    <a:gd name="connsiteX86" fmla="*/ 5159 w 106183"/>
                    <a:gd name="connsiteY86" fmla="*/ 20935 h 72096"/>
                    <a:gd name="connsiteX87" fmla="*/ 4350 w 106183"/>
                    <a:gd name="connsiteY87" fmla="*/ 22701 h 72096"/>
                    <a:gd name="connsiteX88" fmla="*/ 960 w 106183"/>
                    <a:gd name="connsiteY88" fmla="*/ 21153 h 72096"/>
                    <a:gd name="connsiteX89" fmla="*/ 0 w 106183"/>
                    <a:gd name="connsiteY89" fmla="*/ 23440 h 72096"/>
                    <a:gd name="connsiteX90" fmla="*/ 5088 w 106183"/>
                    <a:gd name="connsiteY90" fmla="*/ 25872 h 72096"/>
                    <a:gd name="connsiteX91" fmla="*/ 9656 w 106183"/>
                    <a:gd name="connsiteY91" fmla="*/ 23440 h 72096"/>
                    <a:gd name="connsiteX92" fmla="*/ 14597 w 106183"/>
                    <a:gd name="connsiteY92" fmla="*/ 21967 h 72096"/>
                    <a:gd name="connsiteX93" fmla="*/ 17248 w 106183"/>
                    <a:gd name="connsiteY93" fmla="*/ 21669 h 72096"/>
                    <a:gd name="connsiteX94" fmla="*/ 18724 w 106183"/>
                    <a:gd name="connsiteY94" fmla="*/ 20344 h 72096"/>
                    <a:gd name="connsiteX95" fmla="*/ 20935 w 106183"/>
                    <a:gd name="connsiteY95" fmla="*/ 22185 h 72096"/>
                    <a:gd name="connsiteX96" fmla="*/ 25654 w 106183"/>
                    <a:gd name="connsiteY96" fmla="*/ 24840 h 72096"/>
                    <a:gd name="connsiteX97" fmla="*/ 24547 w 106183"/>
                    <a:gd name="connsiteY97" fmla="*/ 27051 h 72096"/>
                    <a:gd name="connsiteX98" fmla="*/ 19018 w 106183"/>
                    <a:gd name="connsiteY98" fmla="*/ 30516 h 72096"/>
                    <a:gd name="connsiteX99" fmla="*/ 23221 w 106183"/>
                    <a:gd name="connsiteY99" fmla="*/ 32655 h 72096"/>
                    <a:gd name="connsiteX100" fmla="*/ 25948 w 106183"/>
                    <a:gd name="connsiteY100" fmla="*/ 30663 h 72096"/>
                    <a:gd name="connsiteX101" fmla="*/ 26019 w 106183"/>
                    <a:gd name="connsiteY101" fmla="*/ 34496 h 72096"/>
                    <a:gd name="connsiteX102" fmla="*/ 23737 w 106183"/>
                    <a:gd name="connsiteY102" fmla="*/ 36048 h 72096"/>
                    <a:gd name="connsiteX103" fmla="*/ 17470 w 106183"/>
                    <a:gd name="connsiteY103" fmla="*/ 36048 h 72096"/>
                    <a:gd name="connsiteX104" fmla="*/ 11942 w 106183"/>
                    <a:gd name="connsiteY104" fmla="*/ 37739 h 72096"/>
                    <a:gd name="connsiteX105" fmla="*/ 6636 w 106183"/>
                    <a:gd name="connsiteY105" fmla="*/ 38330 h 72096"/>
                    <a:gd name="connsiteX106" fmla="*/ 6267 w 106183"/>
                    <a:gd name="connsiteY106" fmla="*/ 41204 h 72096"/>
                    <a:gd name="connsiteX107" fmla="*/ 8553 w 106183"/>
                    <a:gd name="connsiteY107" fmla="*/ 39878 h 72096"/>
                    <a:gd name="connsiteX108" fmla="*/ 12752 w 106183"/>
                    <a:gd name="connsiteY108" fmla="*/ 39509 h 72096"/>
                    <a:gd name="connsiteX109" fmla="*/ 20197 w 106183"/>
                    <a:gd name="connsiteY109" fmla="*/ 40025 h 72096"/>
                    <a:gd name="connsiteX110" fmla="*/ 21967 w 106183"/>
                    <a:gd name="connsiteY110" fmla="*/ 43049 h 72096"/>
                    <a:gd name="connsiteX111" fmla="*/ 21892 w 106183"/>
                    <a:gd name="connsiteY111" fmla="*/ 46954 h 72096"/>
                    <a:gd name="connsiteX112" fmla="*/ 26317 w 106183"/>
                    <a:gd name="connsiteY112" fmla="*/ 44006 h 72096"/>
                    <a:gd name="connsiteX113" fmla="*/ 25503 w 106183"/>
                    <a:gd name="connsiteY113" fmla="*/ 47839 h 72096"/>
                    <a:gd name="connsiteX114" fmla="*/ 26464 w 106183"/>
                    <a:gd name="connsiteY114" fmla="*/ 48871 h 72096"/>
                    <a:gd name="connsiteX115" fmla="*/ 29928 w 106183"/>
                    <a:gd name="connsiteY115" fmla="*/ 49975 h 72096"/>
                    <a:gd name="connsiteX116" fmla="*/ 26317 w 106183"/>
                    <a:gd name="connsiteY116" fmla="*/ 53439 h 72096"/>
                    <a:gd name="connsiteX117" fmla="*/ 26019 w 106183"/>
                    <a:gd name="connsiteY117" fmla="*/ 56464 h 72096"/>
                    <a:gd name="connsiteX118" fmla="*/ 22114 w 106183"/>
                    <a:gd name="connsiteY118" fmla="*/ 59043 h 72096"/>
                    <a:gd name="connsiteX119" fmla="*/ 18943 w 106183"/>
                    <a:gd name="connsiteY119" fmla="*/ 59706 h 72096"/>
                    <a:gd name="connsiteX120" fmla="*/ 17177 w 106183"/>
                    <a:gd name="connsiteY120" fmla="*/ 59190 h 72096"/>
                    <a:gd name="connsiteX121" fmla="*/ 16808 w 106183"/>
                    <a:gd name="connsiteY121" fmla="*/ 60516 h 72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06183" h="72096">
                      <a:moveTo>
                        <a:pt x="17681" y="61916"/>
                      </a:moveTo>
                      <a:lnTo>
                        <a:pt x="24729" y="61916"/>
                      </a:lnTo>
                      <a:lnTo>
                        <a:pt x="31190" y="60936"/>
                      </a:lnTo>
                      <a:lnTo>
                        <a:pt x="42938" y="69160"/>
                      </a:lnTo>
                      <a:lnTo>
                        <a:pt x="46073" y="69160"/>
                      </a:lnTo>
                      <a:lnTo>
                        <a:pt x="51165" y="72096"/>
                      </a:lnTo>
                      <a:lnTo>
                        <a:pt x="56646" y="72096"/>
                      </a:lnTo>
                      <a:lnTo>
                        <a:pt x="61150" y="70529"/>
                      </a:lnTo>
                      <a:lnTo>
                        <a:pt x="66238" y="64853"/>
                      </a:lnTo>
                      <a:lnTo>
                        <a:pt x="70350" y="63873"/>
                      </a:lnTo>
                      <a:lnTo>
                        <a:pt x="72112" y="60936"/>
                      </a:lnTo>
                      <a:lnTo>
                        <a:pt x="75248" y="62698"/>
                      </a:lnTo>
                      <a:lnTo>
                        <a:pt x="77791" y="60936"/>
                      </a:lnTo>
                      <a:lnTo>
                        <a:pt x="84840" y="54082"/>
                      </a:lnTo>
                      <a:lnTo>
                        <a:pt x="93063" y="51931"/>
                      </a:lnTo>
                      <a:lnTo>
                        <a:pt x="97175" y="47621"/>
                      </a:lnTo>
                      <a:lnTo>
                        <a:pt x="97175" y="44684"/>
                      </a:lnTo>
                      <a:lnTo>
                        <a:pt x="102660" y="41747"/>
                      </a:lnTo>
                      <a:lnTo>
                        <a:pt x="105204" y="38422"/>
                      </a:lnTo>
                      <a:lnTo>
                        <a:pt x="101485" y="35286"/>
                      </a:lnTo>
                      <a:lnTo>
                        <a:pt x="106184" y="35286"/>
                      </a:lnTo>
                      <a:lnTo>
                        <a:pt x="106184" y="32544"/>
                      </a:lnTo>
                      <a:lnTo>
                        <a:pt x="105009" y="29412"/>
                      </a:lnTo>
                      <a:lnTo>
                        <a:pt x="106184" y="24618"/>
                      </a:lnTo>
                      <a:lnTo>
                        <a:pt x="104672" y="21967"/>
                      </a:lnTo>
                      <a:lnTo>
                        <a:pt x="100251" y="20197"/>
                      </a:lnTo>
                      <a:lnTo>
                        <a:pt x="98774" y="18133"/>
                      </a:lnTo>
                      <a:lnTo>
                        <a:pt x="94500" y="18133"/>
                      </a:lnTo>
                      <a:lnTo>
                        <a:pt x="94794" y="11795"/>
                      </a:lnTo>
                      <a:lnTo>
                        <a:pt x="92436" y="10025"/>
                      </a:lnTo>
                      <a:lnTo>
                        <a:pt x="92289" y="5898"/>
                      </a:lnTo>
                      <a:lnTo>
                        <a:pt x="87864" y="7664"/>
                      </a:lnTo>
                      <a:lnTo>
                        <a:pt x="85654" y="4421"/>
                      </a:lnTo>
                      <a:lnTo>
                        <a:pt x="83443" y="0"/>
                      </a:lnTo>
                      <a:lnTo>
                        <a:pt x="79316" y="1032"/>
                      </a:lnTo>
                      <a:lnTo>
                        <a:pt x="79018" y="7815"/>
                      </a:lnTo>
                      <a:lnTo>
                        <a:pt x="74303" y="9581"/>
                      </a:lnTo>
                      <a:lnTo>
                        <a:pt x="71501" y="8255"/>
                      </a:lnTo>
                      <a:lnTo>
                        <a:pt x="69437" y="12823"/>
                      </a:lnTo>
                      <a:lnTo>
                        <a:pt x="66635" y="12823"/>
                      </a:lnTo>
                      <a:lnTo>
                        <a:pt x="63833" y="8993"/>
                      </a:lnTo>
                      <a:lnTo>
                        <a:pt x="61932" y="8993"/>
                      </a:lnTo>
                      <a:lnTo>
                        <a:pt x="61932" y="12089"/>
                      </a:lnTo>
                      <a:lnTo>
                        <a:pt x="63246" y="16657"/>
                      </a:lnTo>
                      <a:lnTo>
                        <a:pt x="62655" y="18721"/>
                      </a:lnTo>
                      <a:lnTo>
                        <a:pt x="60591" y="14744"/>
                      </a:lnTo>
                      <a:lnTo>
                        <a:pt x="57940" y="12676"/>
                      </a:lnTo>
                      <a:lnTo>
                        <a:pt x="55431" y="7517"/>
                      </a:lnTo>
                      <a:lnTo>
                        <a:pt x="49978" y="12529"/>
                      </a:lnTo>
                      <a:lnTo>
                        <a:pt x="50566" y="18133"/>
                      </a:lnTo>
                      <a:lnTo>
                        <a:pt x="47915" y="19018"/>
                      </a:lnTo>
                      <a:lnTo>
                        <a:pt x="42017" y="9434"/>
                      </a:lnTo>
                      <a:lnTo>
                        <a:pt x="39803" y="10466"/>
                      </a:lnTo>
                      <a:lnTo>
                        <a:pt x="41426" y="15923"/>
                      </a:lnTo>
                      <a:lnTo>
                        <a:pt x="41132" y="22408"/>
                      </a:lnTo>
                      <a:lnTo>
                        <a:pt x="35528" y="21376"/>
                      </a:lnTo>
                      <a:lnTo>
                        <a:pt x="32139" y="30222"/>
                      </a:lnTo>
                      <a:lnTo>
                        <a:pt x="30960" y="26388"/>
                      </a:lnTo>
                      <a:lnTo>
                        <a:pt x="29782" y="21816"/>
                      </a:lnTo>
                      <a:lnTo>
                        <a:pt x="27567" y="18721"/>
                      </a:lnTo>
                      <a:lnTo>
                        <a:pt x="30813" y="14891"/>
                      </a:lnTo>
                      <a:lnTo>
                        <a:pt x="28750" y="12089"/>
                      </a:lnTo>
                      <a:lnTo>
                        <a:pt x="25948" y="10759"/>
                      </a:lnTo>
                      <a:lnTo>
                        <a:pt x="19165" y="885"/>
                      </a:lnTo>
                      <a:lnTo>
                        <a:pt x="14299" y="1472"/>
                      </a:lnTo>
                      <a:lnTo>
                        <a:pt x="12827" y="3389"/>
                      </a:lnTo>
                      <a:lnTo>
                        <a:pt x="14152" y="4568"/>
                      </a:lnTo>
                      <a:lnTo>
                        <a:pt x="16808" y="3389"/>
                      </a:lnTo>
                      <a:lnTo>
                        <a:pt x="19165" y="5453"/>
                      </a:lnTo>
                      <a:lnTo>
                        <a:pt x="15184" y="7076"/>
                      </a:lnTo>
                      <a:lnTo>
                        <a:pt x="15776" y="8255"/>
                      </a:lnTo>
                      <a:lnTo>
                        <a:pt x="19165" y="9878"/>
                      </a:lnTo>
                      <a:lnTo>
                        <a:pt x="20344" y="14891"/>
                      </a:lnTo>
                      <a:lnTo>
                        <a:pt x="17840" y="12383"/>
                      </a:lnTo>
                      <a:lnTo>
                        <a:pt x="16216" y="12089"/>
                      </a:lnTo>
                      <a:lnTo>
                        <a:pt x="15331" y="13121"/>
                      </a:lnTo>
                      <a:lnTo>
                        <a:pt x="11497" y="7664"/>
                      </a:lnTo>
                      <a:lnTo>
                        <a:pt x="9287" y="8696"/>
                      </a:lnTo>
                      <a:lnTo>
                        <a:pt x="8402" y="11498"/>
                      </a:lnTo>
                      <a:lnTo>
                        <a:pt x="6267" y="11795"/>
                      </a:lnTo>
                      <a:lnTo>
                        <a:pt x="9215" y="14891"/>
                      </a:lnTo>
                      <a:lnTo>
                        <a:pt x="6267" y="15331"/>
                      </a:lnTo>
                      <a:lnTo>
                        <a:pt x="8624" y="17026"/>
                      </a:lnTo>
                      <a:lnTo>
                        <a:pt x="11573" y="18649"/>
                      </a:lnTo>
                      <a:lnTo>
                        <a:pt x="9878" y="21153"/>
                      </a:lnTo>
                      <a:lnTo>
                        <a:pt x="4350" y="17836"/>
                      </a:lnTo>
                      <a:lnTo>
                        <a:pt x="5159" y="20935"/>
                      </a:lnTo>
                      <a:lnTo>
                        <a:pt x="4350" y="22701"/>
                      </a:lnTo>
                      <a:lnTo>
                        <a:pt x="960" y="21153"/>
                      </a:lnTo>
                      <a:lnTo>
                        <a:pt x="0" y="23440"/>
                      </a:lnTo>
                      <a:lnTo>
                        <a:pt x="5088" y="25872"/>
                      </a:lnTo>
                      <a:lnTo>
                        <a:pt x="9656" y="23440"/>
                      </a:lnTo>
                      <a:lnTo>
                        <a:pt x="14597" y="21967"/>
                      </a:lnTo>
                      <a:lnTo>
                        <a:pt x="17248" y="21669"/>
                      </a:lnTo>
                      <a:lnTo>
                        <a:pt x="18724" y="20344"/>
                      </a:lnTo>
                      <a:lnTo>
                        <a:pt x="20935" y="22185"/>
                      </a:lnTo>
                      <a:lnTo>
                        <a:pt x="25654" y="24840"/>
                      </a:lnTo>
                      <a:lnTo>
                        <a:pt x="24547" y="27051"/>
                      </a:lnTo>
                      <a:lnTo>
                        <a:pt x="19018" y="30516"/>
                      </a:lnTo>
                      <a:lnTo>
                        <a:pt x="23221" y="32655"/>
                      </a:lnTo>
                      <a:lnTo>
                        <a:pt x="25948" y="30663"/>
                      </a:lnTo>
                      <a:lnTo>
                        <a:pt x="26019" y="34496"/>
                      </a:lnTo>
                      <a:lnTo>
                        <a:pt x="23737" y="36048"/>
                      </a:lnTo>
                      <a:lnTo>
                        <a:pt x="17470" y="36048"/>
                      </a:lnTo>
                      <a:lnTo>
                        <a:pt x="11942" y="37739"/>
                      </a:lnTo>
                      <a:lnTo>
                        <a:pt x="6636" y="38330"/>
                      </a:lnTo>
                      <a:lnTo>
                        <a:pt x="6267" y="41204"/>
                      </a:lnTo>
                      <a:lnTo>
                        <a:pt x="8553" y="39878"/>
                      </a:lnTo>
                      <a:lnTo>
                        <a:pt x="12752" y="39509"/>
                      </a:lnTo>
                      <a:lnTo>
                        <a:pt x="20197" y="40025"/>
                      </a:lnTo>
                      <a:lnTo>
                        <a:pt x="21967" y="43049"/>
                      </a:lnTo>
                      <a:lnTo>
                        <a:pt x="21892" y="46954"/>
                      </a:lnTo>
                      <a:lnTo>
                        <a:pt x="26317" y="44006"/>
                      </a:lnTo>
                      <a:lnTo>
                        <a:pt x="25503" y="47839"/>
                      </a:lnTo>
                      <a:lnTo>
                        <a:pt x="26464" y="48871"/>
                      </a:lnTo>
                      <a:lnTo>
                        <a:pt x="29928" y="49975"/>
                      </a:lnTo>
                      <a:lnTo>
                        <a:pt x="26317" y="53439"/>
                      </a:lnTo>
                      <a:lnTo>
                        <a:pt x="26019" y="56464"/>
                      </a:lnTo>
                      <a:lnTo>
                        <a:pt x="22114" y="59043"/>
                      </a:lnTo>
                      <a:lnTo>
                        <a:pt x="18943" y="59706"/>
                      </a:lnTo>
                      <a:lnTo>
                        <a:pt x="17177" y="59190"/>
                      </a:lnTo>
                      <a:lnTo>
                        <a:pt x="16808" y="60516"/>
                      </a:lnTo>
                      <a:close/>
                    </a:path>
                  </a:pathLst>
                </a:custGeom>
                <a:grpFill/>
                <a:ln w="39624" cap="flat">
                  <a:noFill/>
                  <a:prstDash val="solid"/>
                  <a:miter/>
                </a:ln>
              </p:spPr>
              <p:txBody>
                <a:bodyPr rtlCol="0" anchor="ctr"/>
                <a:lstStyle/>
                <a:p>
                  <a:endParaRPr lang="en-US"/>
                </a:p>
              </p:txBody>
            </p:sp>
            <p:sp>
              <p:nvSpPr>
                <p:cNvPr id="55" name="Freeform: Shape 157">
                  <a:extLst>
                    <a:ext uri="{FF2B5EF4-FFF2-40B4-BE49-F238E27FC236}">
                      <a16:creationId xmlns:a16="http://schemas.microsoft.com/office/drawing/2014/main" id="{C424EC6E-3C42-4530-9C34-88FC824C0318}"/>
                    </a:ext>
                  </a:extLst>
                </p:cNvPr>
                <p:cNvSpPr/>
                <p:nvPr/>
              </p:nvSpPr>
              <p:spPr>
                <a:xfrm>
                  <a:off x="8657451" y="3953849"/>
                  <a:ext cx="1977211" cy="1250664"/>
                </a:xfrm>
                <a:custGeom>
                  <a:avLst/>
                  <a:gdLst>
                    <a:gd name="connsiteX0" fmla="*/ 1974683 w 1977211"/>
                    <a:gd name="connsiteY0" fmla="*/ 381587 h 1250664"/>
                    <a:gd name="connsiteX1" fmla="*/ 1969635 w 1977211"/>
                    <a:gd name="connsiteY1" fmla="*/ 377615 h 1250664"/>
                    <a:gd name="connsiteX2" fmla="*/ 1963678 w 1977211"/>
                    <a:gd name="connsiteY2" fmla="*/ 372023 h 1250664"/>
                    <a:gd name="connsiteX3" fmla="*/ 1960253 w 1977211"/>
                    <a:gd name="connsiteY3" fmla="*/ 365887 h 1250664"/>
                    <a:gd name="connsiteX4" fmla="*/ 1958447 w 1977211"/>
                    <a:gd name="connsiteY4" fmla="*/ 363363 h 1250664"/>
                    <a:gd name="connsiteX5" fmla="*/ 1955379 w 1977211"/>
                    <a:gd name="connsiteY5" fmla="*/ 362462 h 1250664"/>
                    <a:gd name="connsiteX6" fmla="*/ 1946719 w 1977211"/>
                    <a:gd name="connsiteY6" fmla="*/ 364085 h 1250664"/>
                    <a:gd name="connsiteX7" fmla="*/ 1943473 w 1977211"/>
                    <a:gd name="connsiteY7" fmla="*/ 360295 h 1250664"/>
                    <a:gd name="connsiteX8" fmla="*/ 1939865 w 1977211"/>
                    <a:gd name="connsiteY8" fmla="*/ 359394 h 1250664"/>
                    <a:gd name="connsiteX9" fmla="*/ 1934992 w 1977211"/>
                    <a:gd name="connsiteY9" fmla="*/ 360656 h 1250664"/>
                    <a:gd name="connsiteX10" fmla="*/ 1936798 w 1977211"/>
                    <a:gd name="connsiteY10" fmla="*/ 366792 h 1250664"/>
                    <a:gd name="connsiteX11" fmla="*/ 1935714 w 1977211"/>
                    <a:gd name="connsiteY11" fmla="*/ 371122 h 1250664"/>
                    <a:gd name="connsiteX12" fmla="*/ 1939322 w 1977211"/>
                    <a:gd name="connsiteY12" fmla="*/ 374729 h 1250664"/>
                    <a:gd name="connsiteX13" fmla="*/ 1938060 w 1977211"/>
                    <a:gd name="connsiteY13" fmla="*/ 377075 h 1250664"/>
                    <a:gd name="connsiteX14" fmla="*/ 1934631 w 1977211"/>
                    <a:gd name="connsiteY14" fmla="*/ 375269 h 1250664"/>
                    <a:gd name="connsiteX15" fmla="*/ 1932107 w 1977211"/>
                    <a:gd name="connsiteY15" fmla="*/ 377436 h 1250664"/>
                    <a:gd name="connsiteX16" fmla="*/ 1931023 w 1977211"/>
                    <a:gd name="connsiteY16" fmla="*/ 373650 h 1250664"/>
                    <a:gd name="connsiteX17" fmla="*/ 1925792 w 1977211"/>
                    <a:gd name="connsiteY17" fmla="*/ 370221 h 1250664"/>
                    <a:gd name="connsiteX18" fmla="*/ 1927955 w 1977211"/>
                    <a:gd name="connsiteY18" fmla="*/ 365169 h 1250664"/>
                    <a:gd name="connsiteX19" fmla="*/ 1927054 w 1977211"/>
                    <a:gd name="connsiteY19" fmla="*/ 351274 h 1250664"/>
                    <a:gd name="connsiteX20" fmla="*/ 1924530 w 1977211"/>
                    <a:gd name="connsiteY20" fmla="*/ 352719 h 1250664"/>
                    <a:gd name="connsiteX21" fmla="*/ 1923447 w 1977211"/>
                    <a:gd name="connsiteY21" fmla="*/ 346583 h 1250664"/>
                    <a:gd name="connsiteX22" fmla="*/ 1922002 w 1977211"/>
                    <a:gd name="connsiteY22" fmla="*/ 344059 h 1250664"/>
                    <a:gd name="connsiteX23" fmla="*/ 1918577 w 1977211"/>
                    <a:gd name="connsiteY23" fmla="*/ 342253 h 1250664"/>
                    <a:gd name="connsiteX24" fmla="*/ 1916589 w 1977211"/>
                    <a:gd name="connsiteY24" fmla="*/ 346043 h 1250664"/>
                    <a:gd name="connsiteX25" fmla="*/ 1914604 w 1977211"/>
                    <a:gd name="connsiteY25" fmla="*/ 344960 h 1250664"/>
                    <a:gd name="connsiteX26" fmla="*/ 1914966 w 1977211"/>
                    <a:gd name="connsiteY26" fmla="*/ 339729 h 1250664"/>
                    <a:gd name="connsiteX27" fmla="*/ 1913164 w 1977211"/>
                    <a:gd name="connsiteY27" fmla="*/ 337384 h 1250664"/>
                    <a:gd name="connsiteX28" fmla="*/ 1910997 w 1977211"/>
                    <a:gd name="connsiteY28" fmla="*/ 338284 h 1250664"/>
                    <a:gd name="connsiteX29" fmla="*/ 1908473 w 1977211"/>
                    <a:gd name="connsiteY29" fmla="*/ 336483 h 1250664"/>
                    <a:gd name="connsiteX30" fmla="*/ 1908112 w 1977211"/>
                    <a:gd name="connsiteY30" fmla="*/ 333776 h 1250664"/>
                    <a:gd name="connsiteX31" fmla="*/ 1902698 w 1977211"/>
                    <a:gd name="connsiteY31" fmla="*/ 329803 h 1250664"/>
                    <a:gd name="connsiteX32" fmla="*/ 1901976 w 1977211"/>
                    <a:gd name="connsiteY32" fmla="*/ 337745 h 1250664"/>
                    <a:gd name="connsiteX33" fmla="*/ 1896924 w 1977211"/>
                    <a:gd name="connsiteY33" fmla="*/ 341352 h 1250664"/>
                    <a:gd name="connsiteX34" fmla="*/ 1895662 w 1977211"/>
                    <a:gd name="connsiteY34" fmla="*/ 339185 h 1250664"/>
                    <a:gd name="connsiteX35" fmla="*/ 1899813 w 1977211"/>
                    <a:gd name="connsiteY35" fmla="*/ 336300 h 1250664"/>
                    <a:gd name="connsiteX36" fmla="*/ 1899452 w 1977211"/>
                    <a:gd name="connsiteY36" fmla="*/ 332149 h 1250664"/>
                    <a:gd name="connsiteX37" fmla="*/ 1899452 w 1977211"/>
                    <a:gd name="connsiteY37" fmla="*/ 329803 h 1250664"/>
                    <a:gd name="connsiteX38" fmla="*/ 1900174 w 1977211"/>
                    <a:gd name="connsiteY38" fmla="*/ 328001 h 1250664"/>
                    <a:gd name="connsiteX39" fmla="*/ 1896924 w 1977211"/>
                    <a:gd name="connsiteY39" fmla="*/ 328001 h 1250664"/>
                    <a:gd name="connsiteX40" fmla="*/ 1895662 w 1977211"/>
                    <a:gd name="connsiteY40" fmla="*/ 324394 h 1250664"/>
                    <a:gd name="connsiteX41" fmla="*/ 1891332 w 1977211"/>
                    <a:gd name="connsiteY41" fmla="*/ 322949 h 1250664"/>
                    <a:gd name="connsiteX42" fmla="*/ 1889169 w 1977211"/>
                    <a:gd name="connsiteY42" fmla="*/ 320242 h 1250664"/>
                    <a:gd name="connsiteX43" fmla="*/ 1888446 w 1977211"/>
                    <a:gd name="connsiteY43" fmla="*/ 316635 h 1250664"/>
                    <a:gd name="connsiteX44" fmla="*/ 1881049 w 1977211"/>
                    <a:gd name="connsiteY44" fmla="*/ 311583 h 1250664"/>
                    <a:gd name="connsiteX45" fmla="*/ 1877441 w 1977211"/>
                    <a:gd name="connsiteY45" fmla="*/ 310503 h 1250664"/>
                    <a:gd name="connsiteX46" fmla="*/ 1874734 w 1977211"/>
                    <a:gd name="connsiteY46" fmla="*/ 307614 h 1250664"/>
                    <a:gd name="connsiteX47" fmla="*/ 1871127 w 1977211"/>
                    <a:gd name="connsiteY47" fmla="*/ 303824 h 1250664"/>
                    <a:gd name="connsiteX48" fmla="*/ 1867515 w 1977211"/>
                    <a:gd name="connsiteY48" fmla="*/ 301300 h 1250664"/>
                    <a:gd name="connsiteX49" fmla="*/ 1864269 w 1977211"/>
                    <a:gd name="connsiteY49" fmla="*/ 301300 h 1250664"/>
                    <a:gd name="connsiteX50" fmla="*/ 1863368 w 1977211"/>
                    <a:gd name="connsiteY50" fmla="*/ 296791 h 1250664"/>
                    <a:gd name="connsiteX51" fmla="*/ 1856871 w 1977211"/>
                    <a:gd name="connsiteY51" fmla="*/ 296791 h 1250664"/>
                    <a:gd name="connsiteX52" fmla="*/ 1854525 w 1977211"/>
                    <a:gd name="connsiteY52" fmla="*/ 294263 h 1250664"/>
                    <a:gd name="connsiteX53" fmla="*/ 1850557 w 1977211"/>
                    <a:gd name="connsiteY53" fmla="*/ 292100 h 1250664"/>
                    <a:gd name="connsiteX54" fmla="*/ 1845504 w 1977211"/>
                    <a:gd name="connsiteY54" fmla="*/ 291195 h 1250664"/>
                    <a:gd name="connsiteX55" fmla="*/ 1843881 w 1977211"/>
                    <a:gd name="connsiteY55" fmla="*/ 289389 h 1250664"/>
                    <a:gd name="connsiteX56" fmla="*/ 1839912 w 1977211"/>
                    <a:gd name="connsiteY56" fmla="*/ 287405 h 1250664"/>
                    <a:gd name="connsiteX57" fmla="*/ 1838289 w 1977211"/>
                    <a:gd name="connsiteY57" fmla="*/ 284341 h 1250664"/>
                    <a:gd name="connsiteX58" fmla="*/ 1837206 w 1977211"/>
                    <a:gd name="connsiteY58" fmla="*/ 286865 h 1250664"/>
                    <a:gd name="connsiteX59" fmla="*/ 1832876 w 1977211"/>
                    <a:gd name="connsiteY59" fmla="*/ 286143 h 1250664"/>
                    <a:gd name="connsiteX60" fmla="*/ 1825117 w 1977211"/>
                    <a:gd name="connsiteY60" fmla="*/ 285059 h 1250664"/>
                    <a:gd name="connsiteX61" fmla="*/ 1819704 w 1977211"/>
                    <a:gd name="connsiteY61" fmla="*/ 284341 h 1250664"/>
                    <a:gd name="connsiteX62" fmla="*/ 1817719 w 1977211"/>
                    <a:gd name="connsiteY62" fmla="*/ 283258 h 1250664"/>
                    <a:gd name="connsiteX63" fmla="*/ 1811405 w 1977211"/>
                    <a:gd name="connsiteY63" fmla="*/ 283258 h 1250664"/>
                    <a:gd name="connsiteX64" fmla="*/ 1812310 w 1977211"/>
                    <a:gd name="connsiteY64" fmla="*/ 286687 h 1250664"/>
                    <a:gd name="connsiteX65" fmla="*/ 1809964 w 1977211"/>
                    <a:gd name="connsiteY65" fmla="*/ 286326 h 1250664"/>
                    <a:gd name="connsiteX66" fmla="*/ 1805091 w 1977211"/>
                    <a:gd name="connsiteY66" fmla="*/ 282535 h 1250664"/>
                    <a:gd name="connsiteX67" fmla="*/ 1797153 w 1977211"/>
                    <a:gd name="connsiteY67" fmla="*/ 281095 h 1250664"/>
                    <a:gd name="connsiteX68" fmla="*/ 1791740 w 1977211"/>
                    <a:gd name="connsiteY68" fmla="*/ 278928 h 1250664"/>
                    <a:gd name="connsiteX69" fmla="*/ 1783802 w 1977211"/>
                    <a:gd name="connsiteY69" fmla="*/ 278928 h 1250664"/>
                    <a:gd name="connsiteX70" fmla="*/ 1783441 w 1977211"/>
                    <a:gd name="connsiteY70" fmla="*/ 287949 h 1250664"/>
                    <a:gd name="connsiteX71" fmla="*/ 1780556 w 1977211"/>
                    <a:gd name="connsiteY71" fmla="*/ 291735 h 1250664"/>
                    <a:gd name="connsiteX72" fmla="*/ 1785064 w 1977211"/>
                    <a:gd name="connsiteY72" fmla="*/ 293541 h 1250664"/>
                    <a:gd name="connsiteX73" fmla="*/ 1787049 w 1977211"/>
                    <a:gd name="connsiteY73" fmla="*/ 303463 h 1250664"/>
                    <a:gd name="connsiteX74" fmla="*/ 1788132 w 1977211"/>
                    <a:gd name="connsiteY74" fmla="*/ 306892 h 1250664"/>
                    <a:gd name="connsiteX75" fmla="*/ 1785608 w 1977211"/>
                    <a:gd name="connsiteY75" fmla="*/ 309959 h 1250664"/>
                    <a:gd name="connsiteX76" fmla="*/ 1780735 w 1977211"/>
                    <a:gd name="connsiteY76" fmla="*/ 313928 h 1250664"/>
                    <a:gd name="connsiteX77" fmla="*/ 1775865 w 1977211"/>
                    <a:gd name="connsiteY77" fmla="*/ 315190 h 1250664"/>
                    <a:gd name="connsiteX78" fmla="*/ 1772075 w 1977211"/>
                    <a:gd name="connsiteY78" fmla="*/ 313388 h 1250664"/>
                    <a:gd name="connsiteX79" fmla="*/ 1770991 w 1977211"/>
                    <a:gd name="connsiteY79" fmla="*/ 307614 h 1250664"/>
                    <a:gd name="connsiteX80" fmla="*/ 1766483 w 1977211"/>
                    <a:gd name="connsiteY80" fmla="*/ 304729 h 1250664"/>
                    <a:gd name="connsiteX81" fmla="*/ 1763776 w 1977211"/>
                    <a:gd name="connsiteY81" fmla="*/ 302923 h 1250664"/>
                    <a:gd name="connsiteX82" fmla="*/ 1760347 w 1977211"/>
                    <a:gd name="connsiteY82" fmla="*/ 302562 h 1250664"/>
                    <a:gd name="connsiteX83" fmla="*/ 1759446 w 1977211"/>
                    <a:gd name="connsiteY83" fmla="*/ 292640 h 1250664"/>
                    <a:gd name="connsiteX84" fmla="*/ 1758184 w 1977211"/>
                    <a:gd name="connsiteY84" fmla="*/ 289211 h 1250664"/>
                    <a:gd name="connsiteX85" fmla="*/ 1759986 w 1977211"/>
                    <a:gd name="connsiteY85" fmla="*/ 288310 h 1250664"/>
                    <a:gd name="connsiteX86" fmla="*/ 1763776 w 1977211"/>
                    <a:gd name="connsiteY86" fmla="*/ 290655 h 1250664"/>
                    <a:gd name="connsiteX87" fmla="*/ 1769729 w 1977211"/>
                    <a:gd name="connsiteY87" fmla="*/ 292100 h 1250664"/>
                    <a:gd name="connsiteX88" fmla="*/ 1771535 w 1977211"/>
                    <a:gd name="connsiteY88" fmla="*/ 285603 h 1250664"/>
                    <a:gd name="connsiteX89" fmla="*/ 1770273 w 1977211"/>
                    <a:gd name="connsiteY89" fmla="*/ 282535 h 1250664"/>
                    <a:gd name="connsiteX90" fmla="*/ 1760530 w 1977211"/>
                    <a:gd name="connsiteY90" fmla="*/ 280190 h 1250664"/>
                    <a:gd name="connsiteX91" fmla="*/ 1756378 w 1977211"/>
                    <a:gd name="connsiteY91" fmla="*/ 283797 h 1250664"/>
                    <a:gd name="connsiteX92" fmla="*/ 1754212 w 1977211"/>
                    <a:gd name="connsiteY92" fmla="*/ 288850 h 1250664"/>
                    <a:gd name="connsiteX93" fmla="*/ 1747357 w 1977211"/>
                    <a:gd name="connsiteY93" fmla="*/ 295708 h 1250664"/>
                    <a:gd name="connsiteX94" fmla="*/ 1740321 w 1977211"/>
                    <a:gd name="connsiteY94" fmla="*/ 294263 h 1250664"/>
                    <a:gd name="connsiteX95" fmla="*/ 1737074 w 1977211"/>
                    <a:gd name="connsiteY95" fmla="*/ 293001 h 1250664"/>
                    <a:gd name="connsiteX96" fmla="*/ 1723902 w 1977211"/>
                    <a:gd name="connsiteY96" fmla="*/ 292461 h 1250664"/>
                    <a:gd name="connsiteX97" fmla="*/ 1719215 w 1977211"/>
                    <a:gd name="connsiteY97" fmla="*/ 288671 h 1250664"/>
                    <a:gd name="connsiteX98" fmla="*/ 1717227 w 1977211"/>
                    <a:gd name="connsiteY98" fmla="*/ 288671 h 1250664"/>
                    <a:gd name="connsiteX99" fmla="*/ 1714885 w 1977211"/>
                    <a:gd name="connsiteY99" fmla="*/ 289933 h 1250664"/>
                    <a:gd name="connsiteX100" fmla="*/ 1708206 w 1977211"/>
                    <a:gd name="connsiteY100" fmla="*/ 290116 h 1250664"/>
                    <a:gd name="connsiteX101" fmla="*/ 1705860 w 1977211"/>
                    <a:gd name="connsiteY101" fmla="*/ 291378 h 1250664"/>
                    <a:gd name="connsiteX102" fmla="*/ 1702435 w 1977211"/>
                    <a:gd name="connsiteY102" fmla="*/ 290294 h 1250664"/>
                    <a:gd name="connsiteX103" fmla="*/ 1694494 w 1977211"/>
                    <a:gd name="connsiteY103" fmla="*/ 298593 h 1250664"/>
                    <a:gd name="connsiteX104" fmla="*/ 1694676 w 1977211"/>
                    <a:gd name="connsiteY104" fmla="*/ 312305 h 1250664"/>
                    <a:gd name="connsiteX105" fmla="*/ 1691430 w 1977211"/>
                    <a:gd name="connsiteY105" fmla="*/ 316274 h 1250664"/>
                    <a:gd name="connsiteX106" fmla="*/ 1690525 w 1977211"/>
                    <a:gd name="connsiteY106" fmla="*/ 313027 h 1250664"/>
                    <a:gd name="connsiteX107" fmla="*/ 1692331 w 1977211"/>
                    <a:gd name="connsiteY107" fmla="*/ 307253 h 1250664"/>
                    <a:gd name="connsiteX108" fmla="*/ 1691608 w 1977211"/>
                    <a:gd name="connsiteY108" fmla="*/ 299133 h 1250664"/>
                    <a:gd name="connsiteX109" fmla="*/ 1693593 w 1977211"/>
                    <a:gd name="connsiteY109" fmla="*/ 295164 h 1250664"/>
                    <a:gd name="connsiteX110" fmla="*/ 1693053 w 1977211"/>
                    <a:gd name="connsiteY110" fmla="*/ 292640 h 1250664"/>
                    <a:gd name="connsiteX111" fmla="*/ 1690890 w 1977211"/>
                    <a:gd name="connsiteY111" fmla="*/ 293902 h 1250664"/>
                    <a:gd name="connsiteX112" fmla="*/ 1689985 w 1977211"/>
                    <a:gd name="connsiteY112" fmla="*/ 297509 h 1250664"/>
                    <a:gd name="connsiteX113" fmla="*/ 1690164 w 1977211"/>
                    <a:gd name="connsiteY113" fmla="*/ 305268 h 1250664"/>
                    <a:gd name="connsiteX114" fmla="*/ 1690346 w 1977211"/>
                    <a:gd name="connsiteY114" fmla="*/ 307253 h 1250664"/>
                    <a:gd name="connsiteX115" fmla="*/ 1688001 w 1977211"/>
                    <a:gd name="connsiteY115" fmla="*/ 305808 h 1250664"/>
                    <a:gd name="connsiteX116" fmla="*/ 1687818 w 1977211"/>
                    <a:gd name="connsiteY116" fmla="*/ 292457 h 1250664"/>
                    <a:gd name="connsiteX117" fmla="*/ 1683131 w 1977211"/>
                    <a:gd name="connsiteY117" fmla="*/ 289751 h 1250664"/>
                    <a:gd name="connsiteX118" fmla="*/ 1675551 w 1977211"/>
                    <a:gd name="connsiteY118" fmla="*/ 285421 h 1250664"/>
                    <a:gd name="connsiteX119" fmla="*/ 1675011 w 1977211"/>
                    <a:gd name="connsiteY119" fmla="*/ 281813 h 1250664"/>
                    <a:gd name="connsiteX120" fmla="*/ 1678440 w 1977211"/>
                    <a:gd name="connsiteY120" fmla="*/ 273336 h 1250664"/>
                    <a:gd name="connsiteX121" fmla="*/ 1678257 w 1977211"/>
                    <a:gd name="connsiteY121" fmla="*/ 269907 h 1250664"/>
                    <a:gd name="connsiteX122" fmla="*/ 1676456 w 1977211"/>
                    <a:gd name="connsiteY122" fmla="*/ 263049 h 1250664"/>
                    <a:gd name="connsiteX123" fmla="*/ 1672665 w 1977211"/>
                    <a:gd name="connsiteY123" fmla="*/ 259080 h 1250664"/>
                    <a:gd name="connsiteX124" fmla="*/ 1667074 w 1977211"/>
                    <a:gd name="connsiteY124" fmla="*/ 253849 h 1250664"/>
                    <a:gd name="connsiteX125" fmla="*/ 1651734 w 1977211"/>
                    <a:gd name="connsiteY125" fmla="*/ 248797 h 1250664"/>
                    <a:gd name="connsiteX126" fmla="*/ 1636220 w 1977211"/>
                    <a:gd name="connsiteY126" fmla="*/ 248797 h 1250664"/>
                    <a:gd name="connsiteX127" fmla="*/ 1616916 w 1977211"/>
                    <a:gd name="connsiteY127" fmla="*/ 255294 h 1250664"/>
                    <a:gd name="connsiteX128" fmla="*/ 1618901 w 1977211"/>
                    <a:gd name="connsiteY128" fmla="*/ 260703 h 1250664"/>
                    <a:gd name="connsiteX129" fmla="*/ 1617639 w 1977211"/>
                    <a:gd name="connsiteY129" fmla="*/ 261787 h 1250664"/>
                    <a:gd name="connsiteX130" fmla="*/ 1615111 w 1977211"/>
                    <a:gd name="connsiteY130" fmla="*/ 258179 h 1250664"/>
                    <a:gd name="connsiteX131" fmla="*/ 1614750 w 1977211"/>
                    <a:gd name="connsiteY131" fmla="*/ 254933 h 1250664"/>
                    <a:gd name="connsiteX132" fmla="*/ 1606090 w 1977211"/>
                    <a:gd name="connsiteY132" fmla="*/ 256377 h 1250664"/>
                    <a:gd name="connsiteX133" fmla="*/ 1596708 w 1977211"/>
                    <a:gd name="connsiteY133" fmla="*/ 252405 h 1250664"/>
                    <a:gd name="connsiteX134" fmla="*/ 1597069 w 1977211"/>
                    <a:gd name="connsiteY134" fmla="*/ 250059 h 1250664"/>
                    <a:gd name="connsiteX135" fmla="*/ 1599236 w 1977211"/>
                    <a:gd name="connsiteY135" fmla="*/ 249881 h 1250664"/>
                    <a:gd name="connsiteX136" fmla="*/ 1597613 w 1977211"/>
                    <a:gd name="connsiteY136" fmla="*/ 244646 h 1250664"/>
                    <a:gd name="connsiteX137" fmla="*/ 1593822 w 1977211"/>
                    <a:gd name="connsiteY137" fmla="*/ 240498 h 1250664"/>
                    <a:gd name="connsiteX138" fmla="*/ 1590754 w 1977211"/>
                    <a:gd name="connsiteY138" fmla="*/ 238514 h 1250664"/>
                    <a:gd name="connsiteX139" fmla="*/ 1586968 w 1977211"/>
                    <a:gd name="connsiteY139" fmla="*/ 241939 h 1250664"/>
                    <a:gd name="connsiteX140" fmla="*/ 1585702 w 1977211"/>
                    <a:gd name="connsiteY140" fmla="*/ 240677 h 1250664"/>
                    <a:gd name="connsiteX141" fmla="*/ 1583178 w 1977211"/>
                    <a:gd name="connsiteY141" fmla="*/ 242483 h 1250664"/>
                    <a:gd name="connsiteX142" fmla="*/ 1582456 w 1977211"/>
                    <a:gd name="connsiteY142" fmla="*/ 240498 h 1250664"/>
                    <a:gd name="connsiteX143" fmla="*/ 1586063 w 1977211"/>
                    <a:gd name="connsiteY143" fmla="*/ 237069 h 1250664"/>
                    <a:gd name="connsiteX144" fmla="*/ 1584262 w 1977211"/>
                    <a:gd name="connsiteY144" fmla="*/ 235085 h 1250664"/>
                    <a:gd name="connsiteX145" fmla="*/ 1581734 w 1977211"/>
                    <a:gd name="connsiteY145" fmla="*/ 237069 h 1250664"/>
                    <a:gd name="connsiteX146" fmla="*/ 1581734 w 1977211"/>
                    <a:gd name="connsiteY146" fmla="*/ 235807 h 1250664"/>
                    <a:gd name="connsiteX147" fmla="*/ 1582277 w 1977211"/>
                    <a:gd name="connsiteY147" fmla="*/ 234002 h 1250664"/>
                    <a:gd name="connsiteX148" fmla="*/ 1579570 w 1977211"/>
                    <a:gd name="connsiteY148" fmla="*/ 230755 h 1250664"/>
                    <a:gd name="connsiteX149" fmla="*/ 1569649 w 1977211"/>
                    <a:gd name="connsiteY149" fmla="*/ 230033 h 1250664"/>
                    <a:gd name="connsiteX150" fmla="*/ 1570188 w 1977211"/>
                    <a:gd name="connsiteY150" fmla="*/ 226243 h 1250664"/>
                    <a:gd name="connsiteX151" fmla="*/ 1574518 w 1977211"/>
                    <a:gd name="connsiteY151" fmla="*/ 223179 h 1250664"/>
                    <a:gd name="connsiteX152" fmla="*/ 1575963 w 1977211"/>
                    <a:gd name="connsiteY152" fmla="*/ 225524 h 1250664"/>
                    <a:gd name="connsiteX153" fmla="*/ 1578126 w 1977211"/>
                    <a:gd name="connsiteY153" fmla="*/ 225163 h 1250664"/>
                    <a:gd name="connsiteX154" fmla="*/ 1580472 w 1977211"/>
                    <a:gd name="connsiteY154" fmla="*/ 222278 h 1250664"/>
                    <a:gd name="connsiteX155" fmla="*/ 1579209 w 1977211"/>
                    <a:gd name="connsiteY155" fmla="*/ 220111 h 1250664"/>
                    <a:gd name="connsiteX156" fmla="*/ 1578666 w 1977211"/>
                    <a:gd name="connsiteY156" fmla="*/ 218305 h 1250664"/>
                    <a:gd name="connsiteX157" fmla="*/ 1574697 w 1977211"/>
                    <a:gd name="connsiteY157" fmla="*/ 214336 h 1250664"/>
                    <a:gd name="connsiteX158" fmla="*/ 1570550 w 1977211"/>
                    <a:gd name="connsiteY158" fmla="*/ 212173 h 1250664"/>
                    <a:gd name="connsiteX159" fmla="*/ 1564235 w 1977211"/>
                    <a:gd name="connsiteY159" fmla="*/ 209828 h 1250664"/>
                    <a:gd name="connsiteX160" fmla="*/ 1552507 w 1977211"/>
                    <a:gd name="connsiteY160" fmla="*/ 209828 h 1250664"/>
                    <a:gd name="connsiteX161" fmla="*/ 1547455 w 1977211"/>
                    <a:gd name="connsiteY161" fmla="*/ 217043 h 1250664"/>
                    <a:gd name="connsiteX162" fmla="*/ 1543304 w 1977211"/>
                    <a:gd name="connsiteY162" fmla="*/ 223540 h 1250664"/>
                    <a:gd name="connsiteX163" fmla="*/ 1538256 w 1977211"/>
                    <a:gd name="connsiteY163" fmla="*/ 229132 h 1250664"/>
                    <a:gd name="connsiteX164" fmla="*/ 1534466 w 1977211"/>
                    <a:gd name="connsiteY164" fmla="*/ 230934 h 1250664"/>
                    <a:gd name="connsiteX165" fmla="*/ 1529596 w 1977211"/>
                    <a:gd name="connsiteY165" fmla="*/ 229672 h 1250664"/>
                    <a:gd name="connsiteX166" fmla="*/ 1529414 w 1977211"/>
                    <a:gd name="connsiteY166" fmla="*/ 226064 h 1250664"/>
                    <a:gd name="connsiteX167" fmla="*/ 1531037 w 1977211"/>
                    <a:gd name="connsiteY167" fmla="*/ 224802 h 1250664"/>
                    <a:gd name="connsiteX168" fmla="*/ 1530497 w 1977211"/>
                    <a:gd name="connsiteY168" fmla="*/ 221373 h 1250664"/>
                    <a:gd name="connsiteX169" fmla="*/ 1532299 w 1977211"/>
                    <a:gd name="connsiteY169" fmla="*/ 221913 h 1250664"/>
                    <a:gd name="connsiteX170" fmla="*/ 1534827 w 1977211"/>
                    <a:gd name="connsiteY170" fmla="*/ 222095 h 1250664"/>
                    <a:gd name="connsiteX171" fmla="*/ 1537534 w 1977211"/>
                    <a:gd name="connsiteY171" fmla="*/ 220651 h 1250664"/>
                    <a:gd name="connsiteX172" fmla="*/ 1536629 w 1977211"/>
                    <a:gd name="connsiteY172" fmla="*/ 218126 h 1250664"/>
                    <a:gd name="connsiteX173" fmla="*/ 1536089 w 1977211"/>
                    <a:gd name="connsiteY173" fmla="*/ 214876 h 1250664"/>
                    <a:gd name="connsiteX174" fmla="*/ 1537712 w 1977211"/>
                    <a:gd name="connsiteY174" fmla="*/ 211991 h 1250664"/>
                    <a:gd name="connsiteX175" fmla="*/ 1541141 w 1977211"/>
                    <a:gd name="connsiteY175" fmla="*/ 212352 h 1250664"/>
                    <a:gd name="connsiteX176" fmla="*/ 1542582 w 1977211"/>
                    <a:gd name="connsiteY176" fmla="*/ 215237 h 1250664"/>
                    <a:gd name="connsiteX177" fmla="*/ 1540236 w 1977211"/>
                    <a:gd name="connsiteY177" fmla="*/ 219027 h 1250664"/>
                    <a:gd name="connsiteX178" fmla="*/ 1540058 w 1977211"/>
                    <a:gd name="connsiteY178" fmla="*/ 222095 h 1250664"/>
                    <a:gd name="connsiteX179" fmla="*/ 1543665 w 1977211"/>
                    <a:gd name="connsiteY179" fmla="*/ 218305 h 1250664"/>
                    <a:gd name="connsiteX180" fmla="*/ 1546555 w 1977211"/>
                    <a:gd name="connsiteY180" fmla="*/ 213614 h 1250664"/>
                    <a:gd name="connsiteX181" fmla="*/ 1547817 w 1977211"/>
                    <a:gd name="connsiteY181" fmla="*/ 210907 h 1250664"/>
                    <a:gd name="connsiteX182" fmla="*/ 1546011 w 1977211"/>
                    <a:gd name="connsiteY182" fmla="*/ 209284 h 1250664"/>
                    <a:gd name="connsiteX183" fmla="*/ 1542042 w 1977211"/>
                    <a:gd name="connsiteY183" fmla="*/ 209284 h 1250664"/>
                    <a:gd name="connsiteX184" fmla="*/ 1537891 w 1977211"/>
                    <a:gd name="connsiteY184" fmla="*/ 210006 h 1250664"/>
                    <a:gd name="connsiteX185" fmla="*/ 1532299 w 1977211"/>
                    <a:gd name="connsiteY185" fmla="*/ 211451 h 1250664"/>
                    <a:gd name="connsiteX186" fmla="*/ 1527429 w 1977211"/>
                    <a:gd name="connsiteY186" fmla="*/ 213074 h 1250664"/>
                    <a:gd name="connsiteX187" fmla="*/ 1524722 w 1977211"/>
                    <a:gd name="connsiteY187" fmla="*/ 211272 h 1250664"/>
                    <a:gd name="connsiteX188" fmla="*/ 1527429 w 1977211"/>
                    <a:gd name="connsiteY188" fmla="*/ 208022 h 1250664"/>
                    <a:gd name="connsiteX189" fmla="*/ 1529592 w 1977211"/>
                    <a:gd name="connsiteY189" fmla="*/ 204954 h 1250664"/>
                    <a:gd name="connsiteX190" fmla="*/ 1532842 w 1977211"/>
                    <a:gd name="connsiteY190" fmla="*/ 205498 h 1250664"/>
                    <a:gd name="connsiteX191" fmla="*/ 1537891 w 1977211"/>
                    <a:gd name="connsiteY191" fmla="*/ 207121 h 1250664"/>
                    <a:gd name="connsiteX192" fmla="*/ 1543844 w 1977211"/>
                    <a:gd name="connsiteY192" fmla="*/ 207661 h 1250664"/>
                    <a:gd name="connsiteX193" fmla="*/ 1547273 w 1977211"/>
                    <a:gd name="connsiteY193" fmla="*/ 206939 h 1250664"/>
                    <a:gd name="connsiteX194" fmla="*/ 1543304 w 1977211"/>
                    <a:gd name="connsiteY194" fmla="*/ 204954 h 1250664"/>
                    <a:gd name="connsiteX195" fmla="*/ 1536990 w 1977211"/>
                    <a:gd name="connsiteY195" fmla="*/ 202069 h 1250664"/>
                    <a:gd name="connsiteX196" fmla="*/ 1527429 w 1977211"/>
                    <a:gd name="connsiteY196" fmla="*/ 199362 h 1250664"/>
                    <a:gd name="connsiteX197" fmla="*/ 1516963 w 1977211"/>
                    <a:gd name="connsiteY197" fmla="*/ 197378 h 1250664"/>
                    <a:gd name="connsiteX198" fmla="*/ 1508121 w 1977211"/>
                    <a:gd name="connsiteY198" fmla="*/ 196294 h 1250664"/>
                    <a:gd name="connsiteX199" fmla="*/ 1498922 w 1977211"/>
                    <a:gd name="connsiteY199" fmla="*/ 196294 h 1250664"/>
                    <a:gd name="connsiteX200" fmla="*/ 1494230 w 1977211"/>
                    <a:gd name="connsiteY200" fmla="*/ 192147 h 1250664"/>
                    <a:gd name="connsiteX201" fmla="*/ 1489178 w 1977211"/>
                    <a:gd name="connsiteY201" fmla="*/ 191242 h 1250664"/>
                    <a:gd name="connsiteX202" fmla="*/ 1490984 w 1977211"/>
                    <a:gd name="connsiteY202" fmla="*/ 196116 h 1250664"/>
                    <a:gd name="connsiteX203" fmla="*/ 1493508 w 1977211"/>
                    <a:gd name="connsiteY203" fmla="*/ 199902 h 1250664"/>
                    <a:gd name="connsiteX204" fmla="*/ 1489539 w 1977211"/>
                    <a:gd name="connsiteY204" fmla="*/ 202609 h 1250664"/>
                    <a:gd name="connsiteX205" fmla="*/ 1485753 w 1977211"/>
                    <a:gd name="connsiteY205" fmla="*/ 204415 h 1250664"/>
                    <a:gd name="connsiteX206" fmla="*/ 1479796 w 1977211"/>
                    <a:gd name="connsiteY206" fmla="*/ 203871 h 1250664"/>
                    <a:gd name="connsiteX207" fmla="*/ 1476911 w 1977211"/>
                    <a:gd name="connsiteY207" fmla="*/ 204236 h 1250664"/>
                    <a:gd name="connsiteX208" fmla="*/ 1472220 w 1977211"/>
                    <a:gd name="connsiteY208" fmla="*/ 209467 h 1250664"/>
                    <a:gd name="connsiteX209" fmla="*/ 1472942 w 1977211"/>
                    <a:gd name="connsiteY209" fmla="*/ 213253 h 1250664"/>
                    <a:gd name="connsiteX210" fmla="*/ 1474927 w 1977211"/>
                    <a:gd name="connsiteY210" fmla="*/ 214336 h 1250664"/>
                    <a:gd name="connsiteX211" fmla="*/ 1479256 w 1977211"/>
                    <a:gd name="connsiteY211" fmla="*/ 211451 h 1250664"/>
                    <a:gd name="connsiteX212" fmla="*/ 1481419 w 1977211"/>
                    <a:gd name="connsiteY212" fmla="*/ 212892 h 1250664"/>
                    <a:gd name="connsiteX213" fmla="*/ 1477812 w 1977211"/>
                    <a:gd name="connsiteY213" fmla="*/ 220833 h 1250664"/>
                    <a:gd name="connsiteX214" fmla="*/ 1479617 w 1977211"/>
                    <a:gd name="connsiteY214" fmla="*/ 226786 h 1250664"/>
                    <a:gd name="connsiteX215" fmla="*/ 1480697 w 1977211"/>
                    <a:gd name="connsiteY215" fmla="*/ 234906 h 1250664"/>
                    <a:gd name="connsiteX216" fmla="*/ 1476911 w 1977211"/>
                    <a:gd name="connsiteY216" fmla="*/ 236530 h 1250664"/>
                    <a:gd name="connsiteX217" fmla="*/ 1474565 w 1977211"/>
                    <a:gd name="connsiteY217" fmla="*/ 238331 h 1250664"/>
                    <a:gd name="connsiteX218" fmla="*/ 1472041 w 1977211"/>
                    <a:gd name="connsiteY218" fmla="*/ 234906 h 1250664"/>
                    <a:gd name="connsiteX219" fmla="*/ 1468069 w 1977211"/>
                    <a:gd name="connsiteY219" fmla="*/ 230573 h 1250664"/>
                    <a:gd name="connsiteX220" fmla="*/ 1468069 w 1977211"/>
                    <a:gd name="connsiteY220" fmla="*/ 238514 h 1250664"/>
                    <a:gd name="connsiteX221" fmla="*/ 1466628 w 1977211"/>
                    <a:gd name="connsiteY221" fmla="*/ 238514 h 1250664"/>
                    <a:gd name="connsiteX222" fmla="*/ 1466267 w 1977211"/>
                    <a:gd name="connsiteY222" fmla="*/ 234545 h 1250664"/>
                    <a:gd name="connsiteX223" fmla="*/ 1464822 w 1977211"/>
                    <a:gd name="connsiteY223" fmla="*/ 232918 h 1250664"/>
                    <a:gd name="connsiteX224" fmla="*/ 1462476 w 1977211"/>
                    <a:gd name="connsiteY224" fmla="*/ 234002 h 1250664"/>
                    <a:gd name="connsiteX225" fmla="*/ 1461032 w 1977211"/>
                    <a:gd name="connsiteY225" fmla="*/ 237430 h 1250664"/>
                    <a:gd name="connsiteX226" fmla="*/ 1460671 w 1977211"/>
                    <a:gd name="connsiteY226" fmla="*/ 242483 h 1250664"/>
                    <a:gd name="connsiteX227" fmla="*/ 1457246 w 1977211"/>
                    <a:gd name="connsiteY227" fmla="*/ 243384 h 1250664"/>
                    <a:gd name="connsiteX228" fmla="*/ 1454718 w 1977211"/>
                    <a:gd name="connsiteY228" fmla="*/ 238875 h 1250664"/>
                    <a:gd name="connsiteX229" fmla="*/ 1451292 w 1977211"/>
                    <a:gd name="connsiteY229" fmla="*/ 237792 h 1250664"/>
                    <a:gd name="connsiteX230" fmla="*/ 1449848 w 1977211"/>
                    <a:gd name="connsiteY230" fmla="*/ 235085 h 1250664"/>
                    <a:gd name="connsiteX231" fmla="*/ 1446780 w 1977211"/>
                    <a:gd name="connsiteY231" fmla="*/ 235625 h 1250664"/>
                    <a:gd name="connsiteX232" fmla="*/ 1444978 w 1977211"/>
                    <a:gd name="connsiteY232" fmla="*/ 232378 h 1250664"/>
                    <a:gd name="connsiteX233" fmla="*/ 1436858 w 1977211"/>
                    <a:gd name="connsiteY233" fmla="*/ 231656 h 1250664"/>
                    <a:gd name="connsiteX234" fmla="*/ 1431806 w 1977211"/>
                    <a:gd name="connsiteY234" fmla="*/ 235264 h 1250664"/>
                    <a:gd name="connsiteX235" fmla="*/ 1426393 w 1977211"/>
                    <a:gd name="connsiteY235" fmla="*/ 239955 h 1250664"/>
                    <a:gd name="connsiteX236" fmla="*/ 1423507 w 1977211"/>
                    <a:gd name="connsiteY236" fmla="*/ 240498 h 1250664"/>
                    <a:gd name="connsiteX237" fmla="*/ 1419539 w 1977211"/>
                    <a:gd name="connsiteY237" fmla="*/ 237792 h 1250664"/>
                    <a:gd name="connsiteX238" fmla="*/ 1416110 w 1977211"/>
                    <a:gd name="connsiteY238" fmla="*/ 234906 h 1250664"/>
                    <a:gd name="connsiteX239" fmla="*/ 1410696 w 1977211"/>
                    <a:gd name="connsiteY239" fmla="*/ 228588 h 1250664"/>
                    <a:gd name="connsiteX240" fmla="*/ 1408172 w 1977211"/>
                    <a:gd name="connsiteY240" fmla="*/ 223175 h 1250664"/>
                    <a:gd name="connsiteX241" fmla="*/ 1406005 w 1977211"/>
                    <a:gd name="connsiteY241" fmla="*/ 227326 h 1250664"/>
                    <a:gd name="connsiteX242" fmla="*/ 1403120 w 1977211"/>
                    <a:gd name="connsiteY242" fmla="*/ 235085 h 1250664"/>
                    <a:gd name="connsiteX243" fmla="*/ 1400953 w 1977211"/>
                    <a:gd name="connsiteY243" fmla="*/ 242122 h 1250664"/>
                    <a:gd name="connsiteX244" fmla="*/ 1398969 w 1977211"/>
                    <a:gd name="connsiteY244" fmla="*/ 251682 h 1250664"/>
                    <a:gd name="connsiteX245" fmla="*/ 1396444 w 1977211"/>
                    <a:gd name="connsiteY245" fmla="*/ 257997 h 1250664"/>
                    <a:gd name="connsiteX246" fmla="*/ 1393198 w 1977211"/>
                    <a:gd name="connsiteY246" fmla="*/ 259263 h 1250664"/>
                    <a:gd name="connsiteX247" fmla="*/ 1390670 w 1977211"/>
                    <a:gd name="connsiteY247" fmla="*/ 257457 h 1250664"/>
                    <a:gd name="connsiteX248" fmla="*/ 1389587 w 1977211"/>
                    <a:gd name="connsiteY248" fmla="*/ 253488 h 1250664"/>
                    <a:gd name="connsiteX249" fmla="*/ 1387963 w 1977211"/>
                    <a:gd name="connsiteY249" fmla="*/ 255472 h 1250664"/>
                    <a:gd name="connsiteX250" fmla="*/ 1383816 w 1977211"/>
                    <a:gd name="connsiteY250" fmla="*/ 250781 h 1250664"/>
                    <a:gd name="connsiteX251" fmla="*/ 1378220 w 1977211"/>
                    <a:gd name="connsiteY251" fmla="*/ 243927 h 1250664"/>
                    <a:gd name="connsiteX252" fmla="*/ 1375696 w 1977211"/>
                    <a:gd name="connsiteY252" fmla="*/ 238693 h 1250664"/>
                    <a:gd name="connsiteX253" fmla="*/ 1374612 w 1977211"/>
                    <a:gd name="connsiteY253" fmla="*/ 233462 h 1250664"/>
                    <a:gd name="connsiteX254" fmla="*/ 1372811 w 1977211"/>
                    <a:gd name="connsiteY254" fmla="*/ 231839 h 1250664"/>
                    <a:gd name="connsiteX255" fmla="*/ 1370282 w 1977211"/>
                    <a:gd name="connsiteY255" fmla="*/ 231299 h 1250664"/>
                    <a:gd name="connsiteX256" fmla="*/ 1371183 w 1977211"/>
                    <a:gd name="connsiteY256" fmla="*/ 229493 h 1250664"/>
                    <a:gd name="connsiteX257" fmla="*/ 1373890 w 1977211"/>
                    <a:gd name="connsiteY257" fmla="*/ 228771 h 1250664"/>
                    <a:gd name="connsiteX258" fmla="*/ 1375156 w 1977211"/>
                    <a:gd name="connsiteY258" fmla="*/ 225703 h 1250664"/>
                    <a:gd name="connsiteX259" fmla="*/ 1374073 w 1977211"/>
                    <a:gd name="connsiteY259" fmla="*/ 225524 h 1250664"/>
                    <a:gd name="connsiteX260" fmla="*/ 1372811 w 1977211"/>
                    <a:gd name="connsiteY260" fmla="*/ 227326 h 1250664"/>
                    <a:gd name="connsiteX261" fmla="*/ 1370282 w 1977211"/>
                    <a:gd name="connsiteY261" fmla="*/ 227870 h 1250664"/>
                    <a:gd name="connsiteX262" fmla="*/ 1367397 w 1977211"/>
                    <a:gd name="connsiteY262" fmla="*/ 222818 h 1250664"/>
                    <a:gd name="connsiteX263" fmla="*/ 1366854 w 1977211"/>
                    <a:gd name="connsiteY263" fmla="*/ 219932 h 1250664"/>
                    <a:gd name="connsiteX264" fmla="*/ 1368116 w 1977211"/>
                    <a:gd name="connsiteY264" fmla="*/ 220472 h 1250664"/>
                    <a:gd name="connsiteX265" fmla="*/ 1368659 w 1977211"/>
                    <a:gd name="connsiteY265" fmla="*/ 221917 h 1250664"/>
                    <a:gd name="connsiteX266" fmla="*/ 1369560 w 1977211"/>
                    <a:gd name="connsiteY266" fmla="*/ 220651 h 1250664"/>
                    <a:gd name="connsiteX267" fmla="*/ 1369020 w 1977211"/>
                    <a:gd name="connsiteY267" fmla="*/ 218488 h 1250664"/>
                    <a:gd name="connsiteX268" fmla="*/ 1366854 w 1977211"/>
                    <a:gd name="connsiteY268" fmla="*/ 217404 h 1250664"/>
                    <a:gd name="connsiteX269" fmla="*/ 1362524 w 1977211"/>
                    <a:gd name="connsiteY269" fmla="*/ 213614 h 1250664"/>
                    <a:gd name="connsiteX270" fmla="*/ 1361079 w 1977211"/>
                    <a:gd name="connsiteY270" fmla="*/ 211991 h 1250664"/>
                    <a:gd name="connsiteX271" fmla="*/ 1359638 w 1977211"/>
                    <a:gd name="connsiteY271" fmla="*/ 208566 h 1250664"/>
                    <a:gd name="connsiteX272" fmla="*/ 1354042 w 1977211"/>
                    <a:gd name="connsiteY272" fmla="*/ 207121 h 1250664"/>
                    <a:gd name="connsiteX273" fmla="*/ 1350435 w 1977211"/>
                    <a:gd name="connsiteY273" fmla="*/ 206939 h 1250664"/>
                    <a:gd name="connsiteX274" fmla="*/ 1352058 w 1977211"/>
                    <a:gd name="connsiteY274" fmla="*/ 211991 h 1250664"/>
                    <a:gd name="connsiteX275" fmla="*/ 1353141 w 1977211"/>
                    <a:gd name="connsiteY275" fmla="*/ 216503 h 1250664"/>
                    <a:gd name="connsiteX276" fmla="*/ 1354042 w 1977211"/>
                    <a:gd name="connsiteY276" fmla="*/ 219750 h 1250664"/>
                    <a:gd name="connsiteX277" fmla="*/ 1355848 w 1977211"/>
                    <a:gd name="connsiteY277" fmla="*/ 222456 h 1250664"/>
                    <a:gd name="connsiteX278" fmla="*/ 1355670 w 1977211"/>
                    <a:gd name="connsiteY278" fmla="*/ 226425 h 1250664"/>
                    <a:gd name="connsiteX279" fmla="*/ 1354586 w 1977211"/>
                    <a:gd name="connsiteY279" fmla="*/ 227509 h 1250664"/>
                    <a:gd name="connsiteX280" fmla="*/ 1355670 w 1977211"/>
                    <a:gd name="connsiteY280" fmla="*/ 230755 h 1250664"/>
                    <a:gd name="connsiteX281" fmla="*/ 1356209 w 1977211"/>
                    <a:gd name="connsiteY281" fmla="*/ 236168 h 1250664"/>
                    <a:gd name="connsiteX282" fmla="*/ 1358376 w 1977211"/>
                    <a:gd name="connsiteY282" fmla="*/ 247896 h 1250664"/>
                    <a:gd name="connsiteX283" fmla="*/ 1357654 w 1977211"/>
                    <a:gd name="connsiteY283" fmla="*/ 250420 h 1250664"/>
                    <a:gd name="connsiteX284" fmla="*/ 1355848 w 1977211"/>
                    <a:gd name="connsiteY284" fmla="*/ 250603 h 1250664"/>
                    <a:gd name="connsiteX285" fmla="*/ 1355848 w 1977211"/>
                    <a:gd name="connsiteY285" fmla="*/ 247174 h 1250664"/>
                    <a:gd name="connsiteX286" fmla="*/ 1354586 w 1977211"/>
                    <a:gd name="connsiteY286" fmla="*/ 243566 h 1250664"/>
                    <a:gd name="connsiteX287" fmla="*/ 1353685 w 1977211"/>
                    <a:gd name="connsiteY287" fmla="*/ 236347 h 1250664"/>
                    <a:gd name="connsiteX288" fmla="*/ 1352963 w 1977211"/>
                    <a:gd name="connsiteY288" fmla="*/ 229672 h 1250664"/>
                    <a:gd name="connsiteX289" fmla="*/ 1352419 w 1977211"/>
                    <a:gd name="connsiteY289" fmla="*/ 223179 h 1250664"/>
                    <a:gd name="connsiteX290" fmla="*/ 1348633 w 1977211"/>
                    <a:gd name="connsiteY290" fmla="*/ 218126 h 1250664"/>
                    <a:gd name="connsiteX291" fmla="*/ 1344843 w 1977211"/>
                    <a:gd name="connsiteY291" fmla="*/ 215059 h 1250664"/>
                    <a:gd name="connsiteX292" fmla="*/ 1342319 w 1977211"/>
                    <a:gd name="connsiteY292" fmla="*/ 211090 h 1250664"/>
                    <a:gd name="connsiteX293" fmla="*/ 1340874 w 1977211"/>
                    <a:gd name="connsiteY293" fmla="*/ 209284 h 1250664"/>
                    <a:gd name="connsiteX294" fmla="*/ 1342136 w 1977211"/>
                    <a:gd name="connsiteY294" fmla="*/ 207661 h 1250664"/>
                    <a:gd name="connsiteX295" fmla="*/ 1343041 w 1977211"/>
                    <a:gd name="connsiteY295" fmla="*/ 209645 h 1250664"/>
                    <a:gd name="connsiteX296" fmla="*/ 1344843 w 1977211"/>
                    <a:gd name="connsiteY296" fmla="*/ 208201 h 1250664"/>
                    <a:gd name="connsiteX297" fmla="*/ 1345748 w 1977211"/>
                    <a:gd name="connsiteY297" fmla="*/ 205315 h 1250664"/>
                    <a:gd name="connsiteX298" fmla="*/ 1343942 w 1977211"/>
                    <a:gd name="connsiteY298" fmla="*/ 202609 h 1250664"/>
                    <a:gd name="connsiteX299" fmla="*/ 1341596 w 1977211"/>
                    <a:gd name="connsiteY299" fmla="*/ 200446 h 1250664"/>
                    <a:gd name="connsiteX300" fmla="*/ 1343581 w 1977211"/>
                    <a:gd name="connsiteY300" fmla="*/ 198100 h 1250664"/>
                    <a:gd name="connsiteX301" fmla="*/ 1345383 w 1977211"/>
                    <a:gd name="connsiteY301" fmla="*/ 196116 h 1250664"/>
                    <a:gd name="connsiteX302" fmla="*/ 1346827 w 1977211"/>
                    <a:gd name="connsiteY302" fmla="*/ 196656 h 1250664"/>
                    <a:gd name="connsiteX303" fmla="*/ 1347371 w 1977211"/>
                    <a:gd name="connsiteY303" fmla="*/ 189980 h 1250664"/>
                    <a:gd name="connsiteX304" fmla="*/ 1346466 w 1977211"/>
                    <a:gd name="connsiteY304" fmla="*/ 189980 h 1250664"/>
                    <a:gd name="connsiteX305" fmla="*/ 1345565 w 1977211"/>
                    <a:gd name="connsiteY305" fmla="*/ 192147 h 1250664"/>
                    <a:gd name="connsiteX306" fmla="*/ 1344481 w 1977211"/>
                    <a:gd name="connsiteY306" fmla="*/ 191242 h 1250664"/>
                    <a:gd name="connsiteX307" fmla="*/ 1345383 w 1977211"/>
                    <a:gd name="connsiteY307" fmla="*/ 187817 h 1250664"/>
                    <a:gd name="connsiteX308" fmla="*/ 1349895 w 1977211"/>
                    <a:gd name="connsiteY308" fmla="*/ 182948 h 1250664"/>
                    <a:gd name="connsiteX309" fmla="*/ 1351697 w 1977211"/>
                    <a:gd name="connsiteY309" fmla="*/ 181864 h 1250664"/>
                    <a:gd name="connsiteX310" fmla="*/ 1354042 w 1977211"/>
                    <a:gd name="connsiteY310" fmla="*/ 180237 h 1250664"/>
                    <a:gd name="connsiteX311" fmla="*/ 1356209 w 1977211"/>
                    <a:gd name="connsiteY311" fmla="*/ 181503 h 1250664"/>
                    <a:gd name="connsiteX312" fmla="*/ 1354947 w 1977211"/>
                    <a:gd name="connsiteY312" fmla="*/ 184388 h 1250664"/>
                    <a:gd name="connsiteX313" fmla="*/ 1352241 w 1977211"/>
                    <a:gd name="connsiteY313" fmla="*/ 187274 h 1250664"/>
                    <a:gd name="connsiteX314" fmla="*/ 1350978 w 1977211"/>
                    <a:gd name="connsiteY314" fmla="*/ 191064 h 1250664"/>
                    <a:gd name="connsiteX315" fmla="*/ 1349713 w 1977211"/>
                    <a:gd name="connsiteY315" fmla="*/ 192869 h 1250664"/>
                    <a:gd name="connsiteX316" fmla="*/ 1348450 w 1977211"/>
                    <a:gd name="connsiteY316" fmla="*/ 195755 h 1250664"/>
                    <a:gd name="connsiteX317" fmla="*/ 1349173 w 1977211"/>
                    <a:gd name="connsiteY317" fmla="*/ 197739 h 1250664"/>
                    <a:gd name="connsiteX318" fmla="*/ 1350796 w 1977211"/>
                    <a:gd name="connsiteY318" fmla="*/ 194493 h 1250664"/>
                    <a:gd name="connsiteX319" fmla="*/ 1351879 w 1977211"/>
                    <a:gd name="connsiteY319" fmla="*/ 192147 h 1250664"/>
                    <a:gd name="connsiteX320" fmla="*/ 1353503 w 1977211"/>
                    <a:gd name="connsiteY320" fmla="*/ 189619 h 1250664"/>
                    <a:gd name="connsiteX321" fmla="*/ 1354765 w 1977211"/>
                    <a:gd name="connsiteY321" fmla="*/ 191425 h 1250664"/>
                    <a:gd name="connsiteX322" fmla="*/ 1354225 w 1977211"/>
                    <a:gd name="connsiteY322" fmla="*/ 194493 h 1250664"/>
                    <a:gd name="connsiteX323" fmla="*/ 1352062 w 1977211"/>
                    <a:gd name="connsiteY323" fmla="*/ 197378 h 1250664"/>
                    <a:gd name="connsiteX324" fmla="*/ 1351157 w 1977211"/>
                    <a:gd name="connsiteY324" fmla="*/ 198640 h 1250664"/>
                    <a:gd name="connsiteX325" fmla="*/ 1351518 w 1977211"/>
                    <a:gd name="connsiteY325" fmla="*/ 200446 h 1250664"/>
                    <a:gd name="connsiteX326" fmla="*/ 1354042 w 1977211"/>
                    <a:gd name="connsiteY326" fmla="*/ 198279 h 1250664"/>
                    <a:gd name="connsiteX327" fmla="*/ 1355848 w 1977211"/>
                    <a:gd name="connsiteY327" fmla="*/ 194850 h 1250664"/>
                    <a:gd name="connsiteX328" fmla="*/ 1358015 w 1977211"/>
                    <a:gd name="connsiteY328" fmla="*/ 194310 h 1250664"/>
                    <a:gd name="connsiteX329" fmla="*/ 1360900 w 1977211"/>
                    <a:gd name="connsiteY329" fmla="*/ 193048 h 1250664"/>
                    <a:gd name="connsiteX330" fmla="*/ 1364508 w 1977211"/>
                    <a:gd name="connsiteY330" fmla="*/ 193048 h 1250664"/>
                    <a:gd name="connsiteX331" fmla="*/ 1365592 w 1977211"/>
                    <a:gd name="connsiteY331" fmla="*/ 190341 h 1250664"/>
                    <a:gd name="connsiteX332" fmla="*/ 1368659 w 1977211"/>
                    <a:gd name="connsiteY332" fmla="*/ 187996 h 1250664"/>
                    <a:gd name="connsiteX333" fmla="*/ 1371906 w 1977211"/>
                    <a:gd name="connsiteY333" fmla="*/ 186551 h 1250664"/>
                    <a:gd name="connsiteX334" fmla="*/ 1374434 w 1977211"/>
                    <a:gd name="connsiteY334" fmla="*/ 186734 h 1250664"/>
                    <a:gd name="connsiteX335" fmla="*/ 1375696 w 1977211"/>
                    <a:gd name="connsiteY335" fmla="*/ 187817 h 1250664"/>
                    <a:gd name="connsiteX336" fmla="*/ 1376057 w 1977211"/>
                    <a:gd name="connsiteY336" fmla="*/ 185833 h 1250664"/>
                    <a:gd name="connsiteX337" fmla="*/ 1374612 w 1977211"/>
                    <a:gd name="connsiteY337" fmla="*/ 183305 h 1250664"/>
                    <a:gd name="connsiteX338" fmla="*/ 1372446 w 1977211"/>
                    <a:gd name="connsiteY338" fmla="*/ 181864 h 1250664"/>
                    <a:gd name="connsiteX339" fmla="*/ 1370822 w 1977211"/>
                    <a:gd name="connsiteY339" fmla="*/ 184749 h 1250664"/>
                    <a:gd name="connsiteX340" fmla="*/ 1368659 w 1977211"/>
                    <a:gd name="connsiteY340" fmla="*/ 185833 h 1250664"/>
                    <a:gd name="connsiteX341" fmla="*/ 1367576 w 1977211"/>
                    <a:gd name="connsiteY341" fmla="*/ 184027 h 1250664"/>
                    <a:gd name="connsiteX342" fmla="*/ 1369382 w 1977211"/>
                    <a:gd name="connsiteY342" fmla="*/ 180959 h 1250664"/>
                    <a:gd name="connsiteX343" fmla="*/ 1369020 w 1977211"/>
                    <a:gd name="connsiteY343" fmla="*/ 177891 h 1250664"/>
                    <a:gd name="connsiteX344" fmla="*/ 1366314 w 1977211"/>
                    <a:gd name="connsiteY344" fmla="*/ 177891 h 1250664"/>
                    <a:gd name="connsiteX345" fmla="*/ 1364690 w 1977211"/>
                    <a:gd name="connsiteY345" fmla="*/ 180058 h 1250664"/>
                    <a:gd name="connsiteX346" fmla="*/ 1362524 w 1977211"/>
                    <a:gd name="connsiteY346" fmla="*/ 181503 h 1250664"/>
                    <a:gd name="connsiteX347" fmla="*/ 1358916 w 1977211"/>
                    <a:gd name="connsiteY347" fmla="*/ 182765 h 1250664"/>
                    <a:gd name="connsiteX348" fmla="*/ 1358555 w 1977211"/>
                    <a:gd name="connsiteY348" fmla="*/ 181320 h 1250664"/>
                    <a:gd name="connsiteX349" fmla="*/ 1359277 w 1977211"/>
                    <a:gd name="connsiteY349" fmla="*/ 179876 h 1250664"/>
                    <a:gd name="connsiteX350" fmla="*/ 1362345 w 1977211"/>
                    <a:gd name="connsiteY350" fmla="*/ 178975 h 1250664"/>
                    <a:gd name="connsiteX351" fmla="*/ 1364147 w 1977211"/>
                    <a:gd name="connsiteY351" fmla="*/ 176808 h 1250664"/>
                    <a:gd name="connsiteX352" fmla="*/ 1364329 w 1977211"/>
                    <a:gd name="connsiteY352" fmla="*/ 174466 h 1250664"/>
                    <a:gd name="connsiteX353" fmla="*/ 1361984 w 1977211"/>
                    <a:gd name="connsiteY353" fmla="*/ 175367 h 1250664"/>
                    <a:gd name="connsiteX354" fmla="*/ 1360900 w 1977211"/>
                    <a:gd name="connsiteY354" fmla="*/ 173923 h 1250664"/>
                    <a:gd name="connsiteX355" fmla="*/ 1358555 w 1977211"/>
                    <a:gd name="connsiteY355" fmla="*/ 172482 h 1250664"/>
                    <a:gd name="connsiteX356" fmla="*/ 1359277 w 1977211"/>
                    <a:gd name="connsiteY356" fmla="*/ 170676 h 1250664"/>
                    <a:gd name="connsiteX357" fmla="*/ 1358015 w 1977211"/>
                    <a:gd name="connsiteY357" fmla="*/ 168152 h 1250664"/>
                    <a:gd name="connsiteX358" fmla="*/ 1355848 w 1977211"/>
                    <a:gd name="connsiteY358" fmla="*/ 170315 h 1250664"/>
                    <a:gd name="connsiteX359" fmla="*/ 1354586 w 1977211"/>
                    <a:gd name="connsiteY359" fmla="*/ 168152 h 1250664"/>
                    <a:gd name="connsiteX360" fmla="*/ 1352062 w 1977211"/>
                    <a:gd name="connsiteY360" fmla="*/ 169053 h 1250664"/>
                    <a:gd name="connsiteX361" fmla="*/ 1351701 w 1977211"/>
                    <a:gd name="connsiteY361" fmla="*/ 173022 h 1250664"/>
                    <a:gd name="connsiteX362" fmla="*/ 1348811 w 1977211"/>
                    <a:gd name="connsiteY362" fmla="*/ 174105 h 1250664"/>
                    <a:gd name="connsiteX363" fmla="*/ 1349716 w 1977211"/>
                    <a:gd name="connsiteY363" fmla="*/ 179876 h 1250664"/>
                    <a:gd name="connsiteX364" fmla="*/ 1348272 w 1977211"/>
                    <a:gd name="connsiteY364" fmla="*/ 180058 h 1250664"/>
                    <a:gd name="connsiteX365" fmla="*/ 1345387 w 1977211"/>
                    <a:gd name="connsiteY365" fmla="*/ 175728 h 1250664"/>
                    <a:gd name="connsiteX366" fmla="*/ 1344843 w 1977211"/>
                    <a:gd name="connsiteY366" fmla="*/ 172843 h 1250664"/>
                    <a:gd name="connsiteX367" fmla="*/ 1346105 w 1977211"/>
                    <a:gd name="connsiteY367" fmla="*/ 170136 h 1250664"/>
                    <a:gd name="connsiteX368" fmla="*/ 1344121 w 1977211"/>
                    <a:gd name="connsiteY368" fmla="*/ 168152 h 1250664"/>
                    <a:gd name="connsiteX369" fmla="*/ 1341957 w 1977211"/>
                    <a:gd name="connsiteY369" fmla="*/ 170859 h 1250664"/>
                    <a:gd name="connsiteX370" fmla="*/ 1338890 w 1977211"/>
                    <a:gd name="connsiteY370" fmla="*/ 171398 h 1250664"/>
                    <a:gd name="connsiteX371" fmla="*/ 1337266 w 1977211"/>
                    <a:gd name="connsiteY371" fmla="*/ 168152 h 1250664"/>
                    <a:gd name="connsiteX372" fmla="*/ 1334199 w 1977211"/>
                    <a:gd name="connsiteY372" fmla="*/ 166707 h 1250664"/>
                    <a:gd name="connsiteX373" fmla="*/ 1333837 w 1977211"/>
                    <a:gd name="connsiteY373" fmla="*/ 164362 h 1250664"/>
                    <a:gd name="connsiteX374" fmla="*/ 1330412 w 1977211"/>
                    <a:gd name="connsiteY374" fmla="*/ 162195 h 1250664"/>
                    <a:gd name="connsiteX375" fmla="*/ 1325539 w 1977211"/>
                    <a:gd name="connsiteY375" fmla="*/ 159849 h 1250664"/>
                    <a:gd name="connsiteX376" fmla="*/ 1322471 w 1977211"/>
                    <a:gd name="connsiteY376" fmla="*/ 164902 h 1250664"/>
                    <a:gd name="connsiteX377" fmla="*/ 1320669 w 1977211"/>
                    <a:gd name="connsiteY377" fmla="*/ 165084 h 1250664"/>
                    <a:gd name="connsiteX378" fmla="*/ 1317784 w 1977211"/>
                    <a:gd name="connsiteY378" fmla="*/ 162016 h 1250664"/>
                    <a:gd name="connsiteX379" fmla="*/ 1317962 w 1977211"/>
                    <a:gd name="connsiteY379" fmla="*/ 165806 h 1250664"/>
                    <a:gd name="connsiteX380" fmla="*/ 1316518 w 1977211"/>
                    <a:gd name="connsiteY380" fmla="*/ 170136 h 1250664"/>
                    <a:gd name="connsiteX381" fmla="*/ 1317601 w 1977211"/>
                    <a:gd name="connsiteY381" fmla="*/ 176629 h 1250664"/>
                    <a:gd name="connsiteX382" fmla="*/ 1318863 w 1977211"/>
                    <a:gd name="connsiteY382" fmla="*/ 182043 h 1250664"/>
                    <a:gd name="connsiteX383" fmla="*/ 1316518 w 1977211"/>
                    <a:gd name="connsiteY383" fmla="*/ 187635 h 1250664"/>
                    <a:gd name="connsiteX384" fmla="*/ 1314533 w 1977211"/>
                    <a:gd name="connsiteY384" fmla="*/ 188539 h 1250664"/>
                    <a:gd name="connsiteX385" fmla="*/ 1312188 w 1977211"/>
                    <a:gd name="connsiteY385" fmla="*/ 187277 h 1250664"/>
                    <a:gd name="connsiteX386" fmla="*/ 1308580 w 1977211"/>
                    <a:gd name="connsiteY386" fmla="*/ 182765 h 1250664"/>
                    <a:gd name="connsiteX387" fmla="*/ 1307318 w 1977211"/>
                    <a:gd name="connsiteY387" fmla="*/ 184027 h 1250664"/>
                    <a:gd name="connsiteX388" fmla="*/ 1310203 w 1977211"/>
                    <a:gd name="connsiteY388" fmla="*/ 187635 h 1250664"/>
                    <a:gd name="connsiteX389" fmla="*/ 1312910 w 1977211"/>
                    <a:gd name="connsiteY389" fmla="*/ 189802 h 1250664"/>
                    <a:gd name="connsiteX390" fmla="*/ 1315438 w 1977211"/>
                    <a:gd name="connsiteY390" fmla="*/ 189802 h 1250664"/>
                    <a:gd name="connsiteX391" fmla="*/ 1317962 w 1977211"/>
                    <a:gd name="connsiteY391" fmla="*/ 191965 h 1250664"/>
                    <a:gd name="connsiteX392" fmla="*/ 1319768 w 1977211"/>
                    <a:gd name="connsiteY392" fmla="*/ 193048 h 1250664"/>
                    <a:gd name="connsiteX393" fmla="*/ 1323916 w 1977211"/>
                    <a:gd name="connsiteY393" fmla="*/ 193770 h 1250664"/>
                    <a:gd name="connsiteX394" fmla="*/ 1327884 w 1977211"/>
                    <a:gd name="connsiteY394" fmla="*/ 196477 h 1250664"/>
                    <a:gd name="connsiteX395" fmla="*/ 1330051 w 1977211"/>
                    <a:gd name="connsiteY395" fmla="*/ 197560 h 1250664"/>
                    <a:gd name="connsiteX396" fmla="*/ 1333659 w 1977211"/>
                    <a:gd name="connsiteY396" fmla="*/ 200807 h 1250664"/>
                    <a:gd name="connsiteX397" fmla="*/ 1336905 w 1977211"/>
                    <a:gd name="connsiteY397" fmla="*/ 203152 h 1250664"/>
                    <a:gd name="connsiteX398" fmla="*/ 1337266 w 1977211"/>
                    <a:gd name="connsiteY398" fmla="*/ 204958 h 1250664"/>
                    <a:gd name="connsiteX399" fmla="*/ 1336183 w 1977211"/>
                    <a:gd name="connsiteY399" fmla="*/ 205859 h 1250664"/>
                    <a:gd name="connsiteX400" fmla="*/ 1334020 w 1977211"/>
                    <a:gd name="connsiteY400" fmla="*/ 203692 h 1250664"/>
                    <a:gd name="connsiteX401" fmla="*/ 1329690 w 1977211"/>
                    <a:gd name="connsiteY401" fmla="*/ 200446 h 1250664"/>
                    <a:gd name="connsiteX402" fmla="*/ 1324277 w 1977211"/>
                    <a:gd name="connsiteY402" fmla="*/ 197560 h 1250664"/>
                    <a:gd name="connsiteX403" fmla="*/ 1320669 w 1977211"/>
                    <a:gd name="connsiteY403" fmla="*/ 195576 h 1250664"/>
                    <a:gd name="connsiteX404" fmla="*/ 1317784 w 1977211"/>
                    <a:gd name="connsiteY404" fmla="*/ 195937 h 1250664"/>
                    <a:gd name="connsiteX405" fmla="*/ 1315978 w 1977211"/>
                    <a:gd name="connsiteY405" fmla="*/ 196477 h 1250664"/>
                    <a:gd name="connsiteX406" fmla="*/ 1313271 w 1977211"/>
                    <a:gd name="connsiteY406" fmla="*/ 194493 h 1250664"/>
                    <a:gd name="connsiteX407" fmla="*/ 1308580 w 1977211"/>
                    <a:gd name="connsiteY407" fmla="*/ 192147 h 1250664"/>
                    <a:gd name="connsiteX408" fmla="*/ 1302988 w 1977211"/>
                    <a:gd name="connsiteY408" fmla="*/ 189802 h 1250664"/>
                    <a:gd name="connsiteX409" fmla="*/ 1298837 w 1977211"/>
                    <a:gd name="connsiteY409" fmla="*/ 187996 h 1250664"/>
                    <a:gd name="connsiteX410" fmla="*/ 1292705 w 1977211"/>
                    <a:gd name="connsiteY410" fmla="*/ 189079 h 1250664"/>
                    <a:gd name="connsiteX411" fmla="*/ 1287109 w 1977211"/>
                    <a:gd name="connsiteY411" fmla="*/ 187639 h 1250664"/>
                    <a:gd name="connsiteX412" fmla="*/ 1285669 w 1977211"/>
                    <a:gd name="connsiteY412" fmla="*/ 183305 h 1250664"/>
                    <a:gd name="connsiteX413" fmla="*/ 1280616 w 1977211"/>
                    <a:gd name="connsiteY413" fmla="*/ 180598 h 1250664"/>
                    <a:gd name="connsiteX414" fmla="*/ 1276465 w 1977211"/>
                    <a:gd name="connsiteY414" fmla="*/ 183487 h 1250664"/>
                    <a:gd name="connsiteX415" fmla="*/ 1272318 w 1977211"/>
                    <a:gd name="connsiteY415" fmla="*/ 182948 h 1250664"/>
                    <a:gd name="connsiteX416" fmla="*/ 1267627 w 1977211"/>
                    <a:gd name="connsiteY416" fmla="*/ 179519 h 1250664"/>
                    <a:gd name="connsiteX417" fmla="*/ 1267083 w 1977211"/>
                    <a:gd name="connsiteY417" fmla="*/ 172121 h 1250664"/>
                    <a:gd name="connsiteX418" fmla="*/ 1269067 w 1977211"/>
                    <a:gd name="connsiteY418" fmla="*/ 169775 h 1250664"/>
                    <a:gd name="connsiteX419" fmla="*/ 1270151 w 1977211"/>
                    <a:gd name="connsiteY419" fmla="*/ 167791 h 1250664"/>
                    <a:gd name="connsiteX420" fmla="*/ 1267805 w 1977211"/>
                    <a:gd name="connsiteY420" fmla="*/ 166886 h 1250664"/>
                    <a:gd name="connsiteX421" fmla="*/ 1260047 w 1977211"/>
                    <a:gd name="connsiteY421" fmla="*/ 167069 h 1250664"/>
                    <a:gd name="connsiteX422" fmla="*/ 1253010 w 1977211"/>
                    <a:gd name="connsiteY422" fmla="*/ 165806 h 1250664"/>
                    <a:gd name="connsiteX423" fmla="*/ 1248863 w 1977211"/>
                    <a:gd name="connsiteY423" fmla="*/ 162739 h 1250664"/>
                    <a:gd name="connsiteX424" fmla="*/ 1245255 w 1977211"/>
                    <a:gd name="connsiteY424" fmla="*/ 164179 h 1250664"/>
                    <a:gd name="connsiteX425" fmla="*/ 1242366 w 1977211"/>
                    <a:gd name="connsiteY425" fmla="*/ 162016 h 1250664"/>
                    <a:gd name="connsiteX426" fmla="*/ 1235512 w 1977211"/>
                    <a:gd name="connsiteY426" fmla="*/ 162739 h 1250664"/>
                    <a:gd name="connsiteX427" fmla="*/ 1232444 w 1977211"/>
                    <a:gd name="connsiteY427" fmla="*/ 165624 h 1250664"/>
                    <a:gd name="connsiteX428" fmla="*/ 1224685 w 1977211"/>
                    <a:gd name="connsiteY428" fmla="*/ 166346 h 1250664"/>
                    <a:gd name="connsiteX429" fmla="*/ 1219637 w 1977211"/>
                    <a:gd name="connsiteY429" fmla="*/ 169232 h 1250664"/>
                    <a:gd name="connsiteX430" fmla="*/ 1224324 w 1977211"/>
                    <a:gd name="connsiteY430" fmla="*/ 174827 h 1250664"/>
                    <a:gd name="connsiteX431" fmla="*/ 1221256 w 1977211"/>
                    <a:gd name="connsiteY431" fmla="*/ 176089 h 1250664"/>
                    <a:gd name="connsiteX432" fmla="*/ 1220895 w 1977211"/>
                    <a:gd name="connsiteY432" fmla="*/ 180781 h 1250664"/>
                    <a:gd name="connsiteX433" fmla="*/ 1218910 w 1977211"/>
                    <a:gd name="connsiteY433" fmla="*/ 181320 h 1250664"/>
                    <a:gd name="connsiteX434" fmla="*/ 1216747 w 1977211"/>
                    <a:gd name="connsiteY434" fmla="*/ 178252 h 1250664"/>
                    <a:gd name="connsiteX435" fmla="*/ 1218188 w 1977211"/>
                    <a:gd name="connsiteY435" fmla="*/ 176268 h 1250664"/>
                    <a:gd name="connsiteX436" fmla="*/ 1215481 w 1977211"/>
                    <a:gd name="connsiteY436" fmla="*/ 172482 h 1250664"/>
                    <a:gd name="connsiteX437" fmla="*/ 1216204 w 1977211"/>
                    <a:gd name="connsiteY437" fmla="*/ 166346 h 1250664"/>
                    <a:gd name="connsiteX438" fmla="*/ 1217466 w 1977211"/>
                    <a:gd name="connsiteY438" fmla="*/ 164179 h 1250664"/>
                    <a:gd name="connsiteX439" fmla="*/ 1215481 w 1977211"/>
                    <a:gd name="connsiteY439" fmla="*/ 158587 h 1250664"/>
                    <a:gd name="connsiteX440" fmla="*/ 1212775 w 1977211"/>
                    <a:gd name="connsiteY440" fmla="*/ 153178 h 1250664"/>
                    <a:gd name="connsiteX441" fmla="*/ 1212056 w 1977211"/>
                    <a:gd name="connsiteY441" fmla="*/ 161115 h 1250664"/>
                    <a:gd name="connsiteX442" fmla="*/ 1209167 w 1977211"/>
                    <a:gd name="connsiteY442" fmla="*/ 162016 h 1250664"/>
                    <a:gd name="connsiteX443" fmla="*/ 1201051 w 1977211"/>
                    <a:gd name="connsiteY443" fmla="*/ 161477 h 1250664"/>
                    <a:gd name="connsiteX444" fmla="*/ 1197622 w 1977211"/>
                    <a:gd name="connsiteY444" fmla="*/ 156786 h 1250664"/>
                    <a:gd name="connsiteX445" fmla="*/ 1195638 w 1977211"/>
                    <a:gd name="connsiteY445" fmla="*/ 154440 h 1250664"/>
                    <a:gd name="connsiteX446" fmla="*/ 1197983 w 1977211"/>
                    <a:gd name="connsiteY446" fmla="*/ 150471 h 1250664"/>
                    <a:gd name="connsiteX447" fmla="*/ 1196360 w 1977211"/>
                    <a:gd name="connsiteY447" fmla="*/ 149749 h 1250664"/>
                    <a:gd name="connsiteX448" fmla="*/ 1193471 w 1977211"/>
                    <a:gd name="connsiteY448" fmla="*/ 153535 h 1250664"/>
                    <a:gd name="connsiteX449" fmla="*/ 1190946 w 1977211"/>
                    <a:gd name="connsiteY449" fmla="*/ 153178 h 1250664"/>
                    <a:gd name="connsiteX450" fmla="*/ 1187700 w 1977211"/>
                    <a:gd name="connsiteY450" fmla="*/ 150467 h 1250664"/>
                    <a:gd name="connsiteX451" fmla="*/ 1183549 w 1977211"/>
                    <a:gd name="connsiteY451" fmla="*/ 152813 h 1250664"/>
                    <a:gd name="connsiteX452" fmla="*/ 1182287 w 1977211"/>
                    <a:gd name="connsiteY452" fmla="*/ 156424 h 1250664"/>
                    <a:gd name="connsiteX453" fmla="*/ 1179759 w 1977211"/>
                    <a:gd name="connsiteY453" fmla="*/ 158948 h 1250664"/>
                    <a:gd name="connsiteX454" fmla="*/ 1180663 w 1977211"/>
                    <a:gd name="connsiteY454" fmla="*/ 162378 h 1250664"/>
                    <a:gd name="connsiteX455" fmla="*/ 1186255 w 1977211"/>
                    <a:gd name="connsiteY455" fmla="*/ 161294 h 1250664"/>
                    <a:gd name="connsiteX456" fmla="*/ 1189863 w 1977211"/>
                    <a:gd name="connsiteY456" fmla="*/ 158587 h 1250664"/>
                    <a:gd name="connsiteX457" fmla="*/ 1192570 w 1977211"/>
                    <a:gd name="connsiteY457" fmla="*/ 159849 h 1250664"/>
                    <a:gd name="connsiteX458" fmla="*/ 1192391 w 1977211"/>
                    <a:gd name="connsiteY458" fmla="*/ 162378 h 1250664"/>
                    <a:gd name="connsiteX459" fmla="*/ 1185351 w 1977211"/>
                    <a:gd name="connsiteY459" fmla="*/ 167069 h 1250664"/>
                    <a:gd name="connsiteX460" fmla="*/ 1184811 w 1977211"/>
                    <a:gd name="connsiteY460" fmla="*/ 169597 h 1250664"/>
                    <a:gd name="connsiteX461" fmla="*/ 1178858 w 1977211"/>
                    <a:gd name="connsiteY461" fmla="*/ 171938 h 1250664"/>
                    <a:gd name="connsiteX462" fmla="*/ 1167491 w 1977211"/>
                    <a:gd name="connsiteY462" fmla="*/ 176812 h 1250664"/>
                    <a:gd name="connsiteX463" fmla="*/ 1166590 w 1977211"/>
                    <a:gd name="connsiteY463" fmla="*/ 179519 h 1250664"/>
                    <a:gd name="connsiteX464" fmla="*/ 1157026 w 1977211"/>
                    <a:gd name="connsiteY464" fmla="*/ 182582 h 1250664"/>
                    <a:gd name="connsiteX465" fmla="*/ 1150711 w 1977211"/>
                    <a:gd name="connsiteY465" fmla="*/ 181864 h 1250664"/>
                    <a:gd name="connsiteX466" fmla="*/ 1147465 w 1977211"/>
                    <a:gd name="connsiteY466" fmla="*/ 181320 h 1250664"/>
                    <a:gd name="connsiteX467" fmla="*/ 1146564 w 1977211"/>
                    <a:gd name="connsiteY467" fmla="*/ 186912 h 1250664"/>
                    <a:gd name="connsiteX468" fmla="*/ 1150533 w 1977211"/>
                    <a:gd name="connsiteY468" fmla="*/ 188897 h 1250664"/>
                    <a:gd name="connsiteX469" fmla="*/ 1155402 w 1977211"/>
                    <a:gd name="connsiteY469" fmla="*/ 190524 h 1250664"/>
                    <a:gd name="connsiteX470" fmla="*/ 1154502 w 1977211"/>
                    <a:gd name="connsiteY470" fmla="*/ 192508 h 1250664"/>
                    <a:gd name="connsiteX471" fmla="*/ 1150894 w 1977211"/>
                    <a:gd name="connsiteY471" fmla="*/ 191786 h 1250664"/>
                    <a:gd name="connsiteX472" fmla="*/ 1147282 w 1977211"/>
                    <a:gd name="connsiteY472" fmla="*/ 189980 h 1250664"/>
                    <a:gd name="connsiteX473" fmla="*/ 1144215 w 1977211"/>
                    <a:gd name="connsiteY473" fmla="*/ 189079 h 1250664"/>
                    <a:gd name="connsiteX474" fmla="*/ 1141512 w 1977211"/>
                    <a:gd name="connsiteY474" fmla="*/ 193048 h 1250664"/>
                    <a:gd name="connsiteX475" fmla="*/ 1140246 w 1977211"/>
                    <a:gd name="connsiteY475" fmla="*/ 195393 h 1250664"/>
                    <a:gd name="connsiteX476" fmla="*/ 1135376 w 1977211"/>
                    <a:gd name="connsiteY476" fmla="*/ 196116 h 1250664"/>
                    <a:gd name="connsiteX477" fmla="*/ 1130507 w 1977211"/>
                    <a:gd name="connsiteY477" fmla="*/ 200985 h 1250664"/>
                    <a:gd name="connsiteX478" fmla="*/ 1127800 w 1977211"/>
                    <a:gd name="connsiteY478" fmla="*/ 203152 h 1250664"/>
                    <a:gd name="connsiteX479" fmla="*/ 1123648 w 1977211"/>
                    <a:gd name="connsiteY479" fmla="*/ 205315 h 1250664"/>
                    <a:gd name="connsiteX480" fmla="*/ 1123470 w 1977211"/>
                    <a:gd name="connsiteY480" fmla="*/ 202252 h 1250664"/>
                    <a:gd name="connsiteX481" fmla="*/ 1125994 w 1977211"/>
                    <a:gd name="connsiteY481" fmla="*/ 199001 h 1250664"/>
                    <a:gd name="connsiteX482" fmla="*/ 1129963 w 1977211"/>
                    <a:gd name="connsiteY482" fmla="*/ 197017 h 1250664"/>
                    <a:gd name="connsiteX483" fmla="*/ 1132669 w 1977211"/>
                    <a:gd name="connsiteY483" fmla="*/ 193409 h 1250664"/>
                    <a:gd name="connsiteX484" fmla="*/ 1137539 w 1977211"/>
                    <a:gd name="connsiteY484" fmla="*/ 191786 h 1250664"/>
                    <a:gd name="connsiteX485" fmla="*/ 1141690 w 1977211"/>
                    <a:gd name="connsiteY485" fmla="*/ 188178 h 1250664"/>
                    <a:gd name="connsiteX486" fmla="*/ 1142413 w 1977211"/>
                    <a:gd name="connsiteY486" fmla="*/ 184210 h 1250664"/>
                    <a:gd name="connsiteX487" fmla="*/ 1144397 w 1977211"/>
                    <a:gd name="connsiteY487" fmla="*/ 181142 h 1250664"/>
                    <a:gd name="connsiteX488" fmla="*/ 1144758 w 1977211"/>
                    <a:gd name="connsiteY488" fmla="*/ 176812 h 1250664"/>
                    <a:gd name="connsiteX489" fmla="*/ 1147644 w 1977211"/>
                    <a:gd name="connsiteY489" fmla="*/ 174284 h 1250664"/>
                    <a:gd name="connsiteX490" fmla="*/ 1152334 w 1977211"/>
                    <a:gd name="connsiteY490" fmla="*/ 174105 h 1250664"/>
                    <a:gd name="connsiteX491" fmla="*/ 1153057 w 1977211"/>
                    <a:gd name="connsiteY491" fmla="*/ 169597 h 1250664"/>
                    <a:gd name="connsiteX492" fmla="*/ 1153958 w 1977211"/>
                    <a:gd name="connsiteY492" fmla="*/ 164544 h 1250664"/>
                    <a:gd name="connsiteX493" fmla="*/ 1159911 w 1977211"/>
                    <a:gd name="connsiteY493" fmla="*/ 163461 h 1250664"/>
                    <a:gd name="connsiteX494" fmla="*/ 1165324 w 1977211"/>
                    <a:gd name="connsiteY494" fmla="*/ 162016 h 1250664"/>
                    <a:gd name="connsiteX495" fmla="*/ 1167848 w 1977211"/>
                    <a:gd name="connsiteY495" fmla="*/ 160032 h 1250664"/>
                    <a:gd name="connsiteX496" fmla="*/ 1170377 w 1977211"/>
                    <a:gd name="connsiteY496" fmla="*/ 155162 h 1250664"/>
                    <a:gd name="connsiteX497" fmla="*/ 1172901 w 1977211"/>
                    <a:gd name="connsiteY497" fmla="*/ 151372 h 1250664"/>
                    <a:gd name="connsiteX498" fmla="*/ 1175429 w 1977211"/>
                    <a:gd name="connsiteY498" fmla="*/ 147765 h 1250664"/>
                    <a:gd name="connsiteX499" fmla="*/ 1178675 w 1977211"/>
                    <a:gd name="connsiteY499" fmla="*/ 147765 h 1250664"/>
                    <a:gd name="connsiteX500" fmla="*/ 1181921 w 1977211"/>
                    <a:gd name="connsiteY500" fmla="*/ 143613 h 1250664"/>
                    <a:gd name="connsiteX501" fmla="*/ 1182827 w 1977211"/>
                    <a:gd name="connsiteY501" fmla="*/ 138922 h 1250664"/>
                    <a:gd name="connsiteX502" fmla="*/ 1186434 w 1977211"/>
                    <a:gd name="connsiteY502" fmla="*/ 136037 h 1250664"/>
                    <a:gd name="connsiteX503" fmla="*/ 1187696 w 1977211"/>
                    <a:gd name="connsiteY503" fmla="*/ 131886 h 1250664"/>
                    <a:gd name="connsiteX504" fmla="*/ 1189681 w 1977211"/>
                    <a:gd name="connsiteY504" fmla="*/ 132969 h 1250664"/>
                    <a:gd name="connsiteX505" fmla="*/ 1193471 w 1977211"/>
                    <a:gd name="connsiteY505" fmla="*/ 130445 h 1250664"/>
                    <a:gd name="connsiteX506" fmla="*/ 1197618 w 1977211"/>
                    <a:gd name="connsiteY506" fmla="*/ 125932 h 1250664"/>
                    <a:gd name="connsiteX507" fmla="*/ 1201226 w 1977211"/>
                    <a:gd name="connsiteY507" fmla="*/ 125932 h 1250664"/>
                    <a:gd name="connsiteX508" fmla="*/ 1202849 w 1977211"/>
                    <a:gd name="connsiteY508" fmla="*/ 122504 h 1250664"/>
                    <a:gd name="connsiteX509" fmla="*/ 1206822 w 1977211"/>
                    <a:gd name="connsiteY509" fmla="*/ 117634 h 1250664"/>
                    <a:gd name="connsiteX510" fmla="*/ 1210251 w 1977211"/>
                    <a:gd name="connsiteY510" fmla="*/ 116550 h 1250664"/>
                    <a:gd name="connsiteX511" fmla="*/ 1214581 w 1977211"/>
                    <a:gd name="connsiteY511" fmla="*/ 110415 h 1250664"/>
                    <a:gd name="connsiteX512" fmla="*/ 1219633 w 1977211"/>
                    <a:gd name="connsiteY512" fmla="*/ 101755 h 1250664"/>
                    <a:gd name="connsiteX513" fmla="*/ 1219633 w 1977211"/>
                    <a:gd name="connsiteY513" fmla="*/ 95802 h 1250664"/>
                    <a:gd name="connsiteX514" fmla="*/ 1216747 w 1977211"/>
                    <a:gd name="connsiteY514" fmla="*/ 93635 h 1250664"/>
                    <a:gd name="connsiteX515" fmla="*/ 1215481 w 1977211"/>
                    <a:gd name="connsiteY515" fmla="*/ 88765 h 1250664"/>
                    <a:gd name="connsiteX516" fmla="*/ 1214219 w 1977211"/>
                    <a:gd name="connsiteY516" fmla="*/ 91650 h 1250664"/>
                    <a:gd name="connsiteX517" fmla="*/ 1213136 w 1977211"/>
                    <a:gd name="connsiteY517" fmla="*/ 93817 h 1250664"/>
                    <a:gd name="connsiteX518" fmla="*/ 1210973 w 1977211"/>
                    <a:gd name="connsiteY518" fmla="*/ 92555 h 1250664"/>
                    <a:gd name="connsiteX519" fmla="*/ 1211334 w 1977211"/>
                    <a:gd name="connsiteY519" fmla="*/ 88765 h 1250664"/>
                    <a:gd name="connsiteX520" fmla="*/ 1211151 w 1977211"/>
                    <a:gd name="connsiteY520" fmla="*/ 85157 h 1250664"/>
                    <a:gd name="connsiteX521" fmla="*/ 1207361 w 1977211"/>
                    <a:gd name="connsiteY521" fmla="*/ 82090 h 1250664"/>
                    <a:gd name="connsiteX522" fmla="*/ 1208266 w 1977211"/>
                    <a:gd name="connsiteY522" fmla="*/ 80466 h 1250664"/>
                    <a:gd name="connsiteX523" fmla="*/ 1211874 w 1977211"/>
                    <a:gd name="connsiteY523" fmla="*/ 82812 h 1250664"/>
                    <a:gd name="connsiteX524" fmla="*/ 1214219 w 1977211"/>
                    <a:gd name="connsiteY524" fmla="*/ 85697 h 1250664"/>
                    <a:gd name="connsiteX525" fmla="*/ 1217466 w 1977211"/>
                    <a:gd name="connsiteY525" fmla="*/ 88404 h 1250664"/>
                    <a:gd name="connsiteX526" fmla="*/ 1220533 w 1977211"/>
                    <a:gd name="connsiteY526" fmla="*/ 88404 h 1250664"/>
                    <a:gd name="connsiteX527" fmla="*/ 1222157 w 1977211"/>
                    <a:gd name="connsiteY527" fmla="*/ 85336 h 1250664"/>
                    <a:gd name="connsiteX528" fmla="*/ 1221800 w 1977211"/>
                    <a:gd name="connsiteY528" fmla="*/ 78482 h 1250664"/>
                    <a:gd name="connsiteX529" fmla="*/ 1218188 w 1977211"/>
                    <a:gd name="connsiteY529" fmla="*/ 77037 h 1250664"/>
                    <a:gd name="connsiteX530" fmla="*/ 1218009 w 1977211"/>
                    <a:gd name="connsiteY530" fmla="*/ 68556 h 1250664"/>
                    <a:gd name="connsiteX531" fmla="*/ 1216926 w 1977211"/>
                    <a:gd name="connsiteY531" fmla="*/ 65671 h 1250664"/>
                    <a:gd name="connsiteX532" fmla="*/ 1214219 w 1977211"/>
                    <a:gd name="connsiteY532" fmla="*/ 65671 h 1250664"/>
                    <a:gd name="connsiteX533" fmla="*/ 1214398 w 1977211"/>
                    <a:gd name="connsiteY533" fmla="*/ 69278 h 1250664"/>
                    <a:gd name="connsiteX534" fmla="*/ 1212957 w 1977211"/>
                    <a:gd name="connsiteY534" fmla="*/ 71985 h 1250664"/>
                    <a:gd name="connsiteX535" fmla="*/ 1211334 w 1977211"/>
                    <a:gd name="connsiteY535" fmla="*/ 71985 h 1250664"/>
                    <a:gd name="connsiteX536" fmla="*/ 1211151 w 1977211"/>
                    <a:gd name="connsiteY536" fmla="*/ 67838 h 1250664"/>
                    <a:gd name="connsiteX537" fmla="*/ 1209167 w 1977211"/>
                    <a:gd name="connsiteY537" fmla="*/ 65671 h 1250664"/>
                    <a:gd name="connsiteX538" fmla="*/ 1211151 w 1977211"/>
                    <a:gd name="connsiteY538" fmla="*/ 60079 h 1250664"/>
                    <a:gd name="connsiteX539" fmla="*/ 1209889 w 1977211"/>
                    <a:gd name="connsiteY539" fmla="*/ 53404 h 1250664"/>
                    <a:gd name="connsiteX540" fmla="*/ 1208806 w 1977211"/>
                    <a:gd name="connsiteY540" fmla="*/ 49975 h 1250664"/>
                    <a:gd name="connsiteX541" fmla="*/ 1205377 w 1977211"/>
                    <a:gd name="connsiteY541" fmla="*/ 48169 h 1250664"/>
                    <a:gd name="connsiteX542" fmla="*/ 1200507 w 1977211"/>
                    <a:gd name="connsiteY542" fmla="*/ 48169 h 1250664"/>
                    <a:gd name="connsiteX543" fmla="*/ 1194372 w 1977211"/>
                    <a:gd name="connsiteY543" fmla="*/ 42938 h 1250664"/>
                    <a:gd name="connsiteX544" fmla="*/ 1191486 w 1977211"/>
                    <a:gd name="connsiteY544" fmla="*/ 44383 h 1250664"/>
                    <a:gd name="connsiteX545" fmla="*/ 1188418 w 1977211"/>
                    <a:gd name="connsiteY545" fmla="*/ 42938 h 1250664"/>
                    <a:gd name="connsiteX546" fmla="*/ 1185712 w 1977211"/>
                    <a:gd name="connsiteY546" fmla="*/ 45466 h 1250664"/>
                    <a:gd name="connsiteX547" fmla="*/ 1181203 w 1977211"/>
                    <a:gd name="connsiteY547" fmla="*/ 45827 h 1250664"/>
                    <a:gd name="connsiteX548" fmla="*/ 1179219 w 1977211"/>
                    <a:gd name="connsiteY548" fmla="*/ 43660 h 1250664"/>
                    <a:gd name="connsiteX549" fmla="*/ 1172905 w 1977211"/>
                    <a:gd name="connsiteY549" fmla="*/ 45645 h 1250664"/>
                    <a:gd name="connsiteX550" fmla="*/ 1168575 w 1977211"/>
                    <a:gd name="connsiteY550" fmla="*/ 45645 h 1250664"/>
                    <a:gd name="connsiteX551" fmla="*/ 1167309 w 1977211"/>
                    <a:gd name="connsiteY551" fmla="*/ 44383 h 1250664"/>
                    <a:gd name="connsiteX552" fmla="*/ 1163884 w 1977211"/>
                    <a:gd name="connsiteY552" fmla="*/ 44922 h 1250664"/>
                    <a:gd name="connsiteX553" fmla="*/ 1163161 w 1977211"/>
                    <a:gd name="connsiteY553" fmla="*/ 51058 h 1250664"/>
                    <a:gd name="connsiteX554" fmla="*/ 1161717 w 1977211"/>
                    <a:gd name="connsiteY554" fmla="*/ 54304 h 1250664"/>
                    <a:gd name="connsiteX555" fmla="*/ 1155942 w 1977211"/>
                    <a:gd name="connsiteY555" fmla="*/ 53943 h 1250664"/>
                    <a:gd name="connsiteX556" fmla="*/ 1153418 w 1977211"/>
                    <a:gd name="connsiteY556" fmla="*/ 56110 h 1250664"/>
                    <a:gd name="connsiteX557" fmla="*/ 1148906 w 1977211"/>
                    <a:gd name="connsiteY557" fmla="*/ 54304 h 1250664"/>
                    <a:gd name="connsiteX558" fmla="*/ 1148548 w 1977211"/>
                    <a:gd name="connsiteY558" fmla="*/ 51598 h 1250664"/>
                    <a:gd name="connsiteX559" fmla="*/ 1151434 w 1977211"/>
                    <a:gd name="connsiteY559" fmla="*/ 49074 h 1250664"/>
                    <a:gd name="connsiteX560" fmla="*/ 1151795 w 1977211"/>
                    <a:gd name="connsiteY560" fmla="*/ 44200 h 1250664"/>
                    <a:gd name="connsiteX561" fmla="*/ 1156664 w 1977211"/>
                    <a:gd name="connsiteY561" fmla="*/ 38429 h 1250664"/>
                    <a:gd name="connsiteX562" fmla="*/ 1156664 w 1977211"/>
                    <a:gd name="connsiteY562" fmla="*/ 33195 h 1250664"/>
                    <a:gd name="connsiteX563" fmla="*/ 1150529 w 1977211"/>
                    <a:gd name="connsiteY563" fmla="*/ 30309 h 1250664"/>
                    <a:gd name="connsiteX564" fmla="*/ 1146381 w 1977211"/>
                    <a:gd name="connsiteY564" fmla="*/ 30309 h 1250664"/>
                    <a:gd name="connsiteX565" fmla="*/ 1142051 w 1977211"/>
                    <a:gd name="connsiteY565" fmla="*/ 33738 h 1250664"/>
                    <a:gd name="connsiteX566" fmla="*/ 1140607 w 1977211"/>
                    <a:gd name="connsiteY566" fmla="*/ 32655 h 1250664"/>
                    <a:gd name="connsiteX567" fmla="*/ 1141690 w 1977211"/>
                    <a:gd name="connsiteY567" fmla="*/ 30309 h 1250664"/>
                    <a:gd name="connsiteX568" fmla="*/ 1141690 w 1977211"/>
                    <a:gd name="connsiteY568" fmla="*/ 27781 h 1250664"/>
                    <a:gd name="connsiteX569" fmla="*/ 1139345 w 1977211"/>
                    <a:gd name="connsiteY569" fmla="*/ 29587 h 1250664"/>
                    <a:gd name="connsiteX570" fmla="*/ 1133931 w 1977211"/>
                    <a:gd name="connsiteY570" fmla="*/ 29948 h 1250664"/>
                    <a:gd name="connsiteX571" fmla="*/ 1127077 w 1977211"/>
                    <a:gd name="connsiteY571" fmla="*/ 29047 h 1250664"/>
                    <a:gd name="connsiteX572" fmla="*/ 1127435 w 1977211"/>
                    <a:gd name="connsiteY572" fmla="*/ 26519 h 1250664"/>
                    <a:gd name="connsiteX573" fmla="*/ 1133570 w 1977211"/>
                    <a:gd name="connsiteY573" fmla="*/ 24535 h 1250664"/>
                    <a:gd name="connsiteX574" fmla="*/ 1138083 w 1977211"/>
                    <a:gd name="connsiteY574" fmla="*/ 22733 h 1250664"/>
                    <a:gd name="connsiteX575" fmla="*/ 1140067 w 1977211"/>
                    <a:gd name="connsiteY575" fmla="*/ 18764 h 1250664"/>
                    <a:gd name="connsiteX576" fmla="*/ 1142774 w 1977211"/>
                    <a:gd name="connsiteY576" fmla="*/ 15696 h 1250664"/>
                    <a:gd name="connsiteX577" fmla="*/ 1146199 w 1977211"/>
                    <a:gd name="connsiteY577" fmla="*/ 16780 h 1250664"/>
                    <a:gd name="connsiteX578" fmla="*/ 1143857 w 1977211"/>
                    <a:gd name="connsiteY578" fmla="*/ 12990 h 1250664"/>
                    <a:gd name="connsiteX579" fmla="*/ 1142591 w 1977211"/>
                    <a:gd name="connsiteY579" fmla="*/ 7398 h 1250664"/>
                    <a:gd name="connsiteX580" fmla="*/ 1139527 w 1977211"/>
                    <a:gd name="connsiteY580" fmla="*/ 9021 h 1250664"/>
                    <a:gd name="connsiteX581" fmla="*/ 1135916 w 1977211"/>
                    <a:gd name="connsiteY581" fmla="*/ 7398 h 1250664"/>
                    <a:gd name="connsiteX582" fmla="*/ 1132491 w 1977211"/>
                    <a:gd name="connsiteY582" fmla="*/ 2707 h 1250664"/>
                    <a:gd name="connsiteX583" fmla="*/ 1130503 w 1977211"/>
                    <a:gd name="connsiteY583" fmla="*/ 1802 h 1250664"/>
                    <a:gd name="connsiteX584" fmla="*/ 1128161 w 1977211"/>
                    <a:gd name="connsiteY584" fmla="*/ 1802 h 1250664"/>
                    <a:gd name="connsiteX585" fmla="*/ 1126716 w 1977211"/>
                    <a:gd name="connsiteY585" fmla="*/ 0 h 1250664"/>
                    <a:gd name="connsiteX586" fmla="*/ 1124010 w 1977211"/>
                    <a:gd name="connsiteY586" fmla="*/ 1262 h 1250664"/>
                    <a:gd name="connsiteX587" fmla="*/ 1121124 w 1977211"/>
                    <a:gd name="connsiteY587" fmla="*/ 4691 h 1250664"/>
                    <a:gd name="connsiteX588" fmla="*/ 1116973 w 1977211"/>
                    <a:gd name="connsiteY588" fmla="*/ 3969 h 1250664"/>
                    <a:gd name="connsiteX589" fmla="*/ 1111742 w 1977211"/>
                    <a:gd name="connsiteY589" fmla="*/ 10283 h 1250664"/>
                    <a:gd name="connsiteX590" fmla="*/ 1105249 w 1977211"/>
                    <a:gd name="connsiteY590" fmla="*/ 18221 h 1250664"/>
                    <a:gd name="connsiteX591" fmla="*/ 1100554 w 1977211"/>
                    <a:gd name="connsiteY591" fmla="*/ 25257 h 1250664"/>
                    <a:gd name="connsiteX592" fmla="*/ 1098391 w 1977211"/>
                    <a:gd name="connsiteY592" fmla="*/ 29047 h 1250664"/>
                    <a:gd name="connsiteX593" fmla="*/ 1098213 w 1977211"/>
                    <a:gd name="connsiteY593" fmla="*/ 33738 h 1250664"/>
                    <a:gd name="connsiteX594" fmla="*/ 1094962 w 1977211"/>
                    <a:gd name="connsiteY594" fmla="*/ 35901 h 1250664"/>
                    <a:gd name="connsiteX595" fmla="*/ 1094962 w 1977211"/>
                    <a:gd name="connsiteY595" fmla="*/ 40231 h 1250664"/>
                    <a:gd name="connsiteX596" fmla="*/ 1097669 w 1977211"/>
                    <a:gd name="connsiteY596" fmla="*/ 44204 h 1250664"/>
                    <a:gd name="connsiteX597" fmla="*/ 1095323 w 1977211"/>
                    <a:gd name="connsiteY597" fmla="*/ 52324 h 1250664"/>
                    <a:gd name="connsiteX598" fmla="*/ 1096407 w 1977211"/>
                    <a:gd name="connsiteY598" fmla="*/ 53947 h 1250664"/>
                    <a:gd name="connsiteX599" fmla="*/ 1101280 w 1977211"/>
                    <a:gd name="connsiteY599" fmla="*/ 55209 h 1250664"/>
                    <a:gd name="connsiteX600" fmla="*/ 1105610 w 1977211"/>
                    <a:gd name="connsiteY600" fmla="*/ 57555 h 1250664"/>
                    <a:gd name="connsiteX601" fmla="*/ 1110298 w 1977211"/>
                    <a:gd name="connsiteY601" fmla="*/ 58817 h 1250664"/>
                    <a:gd name="connsiteX602" fmla="*/ 1109758 w 1977211"/>
                    <a:gd name="connsiteY602" fmla="*/ 61524 h 1250664"/>
                    <a:gd name="connsiteX603" fmla="*/ 1104884 w 1977211"/>
                    <a:gd name="connsiteY603" fmla="*/ 60623 h 1250664"/>
                    <a:gd name="connsiteX604" fmla="*/ 1101277 w 1977211"/>
                    <a:gd name="connsiteY604" fmla="*/ 58095 h 1250664"/>
                    <a:gd name="connsiteX605" fmla="*/ 1096589 w 1977211"/>
                    <a:gd name="connsiteY605" fmla="*/ 57194 h 1250664"/>
                    <a:gd name="connsiteX606" fmla="*/ 1093883 w 1977211"/>
                    <a:gd name="connsiteY606" fmla="*/ 55571 h 1250664"/>
                    <a:gd name="connsiteX607" fmla="*/ 1093339 w 1977211"/>
                    <a:gd name="connsiteY607" fmla="*/ 53586 h 1250664"/>
                    <a:gd name="connsiteX608" fmla="*/ 1090815 w 1977211"/>
                    <a:gd name="connsiteY608" fmla="*/ 54304 h 1250664"/>
                    <a:gd name="connsiteX609" fmla="*/ 1089731 w 1977211"/>
                    <a:gd name="connsiteY609" fmla="*/ 56110 h 1250664"/>
                    <a:gd name="connsiteX610" fmla="*/ 1084139 w 1977211"/>
                    <a:gd name="connsiteY610" fmla="*/ 55388 h 1250664"/>
                    <a:gd name="connsiteX611" fmla="*/ 1082151 w 1977211"/>
                    <a:gd name="connsiteY611" fmla="*/ 57011 h 1250664"/>
                    <a:gd name="connsiteX612" fmla="*/ 1077464 w 1977211"/>
                    <a:gd name="connsiteY612" fmla="*/ 56471 h 1250664"/>
                    <a:gd name="connsiteX613" fmla="*/ 1076198 w 1977211"/>
                    <a:gd name="connsiteY613" fmla="*/ 54304 h 1250664"/>
                    <a:gd name="connsiteX614" fmla="*/ 1073674 w 1977211"/>
                    <a:gd name="connsiteY614" fmla="*/ 55388 h 1250664"/>
                    <a:gd name="connsiteX615" fmla="*/ 1075297 w 1977211"/>
                    <a:gd name="connsiteY615" fmla="*/ 60079 h 1250664"/>
                    <a:gd name="connsiteX616" fmla="*/ 1078726 w 1977211"/>
                    <a:gd name="connsiteY616" fmla="*/ 62786 h 1250664"/>
                    <a:gd name="connsiteX617" fmla="*/ 1082151 w 1977211"/>
                    <a:gd name="connsiteY617" fmla="*/ 65675 h 1250664"/>
                    <a:gd name="connsiteX618" fmla="*/ 1082695 w 1977211"/>
                    <a:gd name="connsiteY618" fmla="*/ 69278 h 1250664"/>
                    <a:gd name="connsiteX619" fmla="*/ 1081433 w 1977211"/>
                    <a:gd name="connsiteY619" fmla="*/ 71267 h 1250664"/>
                    <a:gd name="connsiteX620" fmla="*/ 1078726 w 1977211"/>
                    <a:gd name="connsiteY620" fmla="*/ 69278 h 1250664"/>
                    <a:gd name="connsiteX621" fmla="*/ 1077821 w 1977211"/>
                    <a:gd name="connsiteY621" fmla="*/ 65853 h 1250664"/>
                    <a:gd name="connsiteX622" fmla="*/ 1073674 w 1977211"/>
                    <a:gd name="connsiteY622" fmla="*/ 66393 h 1250664"/>
                    <a:gd name="connsiteX623" fmla="*/ 1072590 w 1977211"/>
                    <a:gd name="connsiteY623" fmla="*/ 64230 h 1250664"/>
                    <a:gd name="connsiteX624" fmla="*/ 1070785 w 1977211"/>
                    <a:gd name="connsiteY624" fmla="*/ 66215 h 1250664"/>
                    <a:gd name="connsiteX625" fmla="*/ 1066816 w 1977211"/>
                    <a:gd name="connsiteY625" fmla="*/ 69278 h 1250664"/>
                    <a:gd name="connsiteX626" fmla="*/ 1066816 w 1977211"/>
                    <a:gd name="connsiteY626" fmla="*/ 71807 h 1250664"/>
                    <a:gd name="connsiteX627" fmla="*/ 1062486 w 1977211"/>
                    <a:gd name="connsiteY627" fmla="*/ 71807 h 1250664"/>
                    <a:gd name="connsiteX628" fmla="*/ 1063570 w 1977211"/>
                    <a:gd name="connsiteY628" fmla="*/ 76137 h 1250664"/>
                    <a:gd name="connsiteX629" fmla="*/ 1060863 w 1977211"/>
                    <a:gd name="connsiteY629" fmla="*/ 75053 h 1250664"/>
                    <a:gd name="connsiteX630" fmla="*/ 1057616 w 1977211"/>
                    <a:gd name="connsiteY630" fmla="*/ 74875 h 1250664"/>
                    <a:gd name="connsiteX631" fmla="*/ 1056894 w 1977211"/>
                    <a:gd name="connsiteY631" fmla="*/ 71624 h 1250664"/>
                    <a:gd name="connsiteX632" fmla="*/ 1052743 w 1977211"/>
                    <a:gd name="connsiteY632" fmla="*/ 73430 h 1250664"/>
                    <a:gd name="connsiteX633" fmla="*/ 1052743 w 1977211"/>
                    <a:gd name="connsiteY633" fmla="*/ 75053 h 1250664"/>
                    <a:gd name="connsiteX634" fmla="*/ 1055811 w 1977211"/>
                    <a:gd name="connsiteY634" fmla="*/ 74875 h 1250664"/>
                    <a:gd name="connsiteX635" fmla="*/ 1055271 w 1977211"/>
                    <a:gd name="connsiteY635" fmla="*/ 76498 h 1250664"/>
                    <a:gd name="connsiteX636" fmla="*/ 1053648 w 1977211"/>
                    <a:gd name="connsiteY636" fmla="*/ 77041 h 1250664"/>
                    <a:gd name="connsiteX637" fmla="*/ 1051663 w 1977211"/>
                    <a:gd name="connsiteY637" fmla="*/ 79927 h 1250664"/>
                    <a:gd name="connsiteX638" fmla="*/ 1050219 w 1977211"/>
                    <a:gd name="connsiteY638" fmla="*/ 79026 h 1250664"/>
                    <a:gd name="connsiteX639" fmla="*/ 1051663 w 1977211"/>
                    <a:gd name="connsiteY639" fmla="*/ 77760 h 1250664"/>
                    <a:gd name="connsiteX640" fmla="*/ 1050941 w 1977211"/>
                    <a:gd name="connsiteY640" fmla="*/ 76137 h 1250664"/>
                    <a:gd name="connsiteX641" fmla="*/ 1048413 w 1977211"/>
                    <a:gd name="connsiteY641" fmla="*/ 76137 h 1250664"/>
                    <a:gd name="connsiteX642" fmla="*/ 1045345 w 1977211"/>
                    <a:gd name="connsiteY642" fmla="*/ 77399 h 1250664"/>
                    <a:gd name="connsiteX643" fmla="*/ 1043543 w 1977211"/>
                    <a:gd name="connsiteY643" fmla="*/ 78482 h 1250664"/>
                    <a:gd name="connsiteX644" fmla="*/ 1043543 w 1977211"/>
                    <a:gd name="connsiteY644" fmla="*/ 76315 h 1250664"/>
                    <a:gd name="connsiteX645" fmla="*/ 1045345 w 1977211"/>
                    <a:gd name="connsiteY645" fmla="*/ 74331 h 1250664"/>
                    <a:gd name="connsiteX646" fmla="*/ 1046611 w 1977211"/>
                    <a:gd name="connsiteY646" fmla="*/ 71445 h 1250664"/>
                    <a:gd name="connsiteX647" fmla="*/ 1043543 w 1977211"/>
                    <a:gd name="connsiteY647" fmla="*/ 69278 h 1250664"/>
                    <a:gd name="connsiteX648" fmla="*/ 1039031 w 1977211"/>
                    <a:gd name="connsiteY648" fmla="*/ 68378 h 1250664"/>
                    <a:gd name="connsiteX649" fmla="*/ 1038130 w 1977211"/>
                    <a:gd name="connsiteY649" fmla="*/ 70183 h 1250664"/>
                    <a:gd name="connsiteX650" fmla="*/ 1035423 w 1977211"/>
                    <a:gd name="connsiteY650" fmla="*/ 69278 h 1250664"/>
                    <a:gd name="connsiteX651" fmla="*/ 1031994 w 1977211"/>
                    <a:gd name="connsiteY651" fmla="*/ 68199 h 1250664"/>
                    <a:gd name="connsiteX652" fmla="*/ 1031093 w 1977211"/>
                    <a:gd name="connsiteY652" fmla="*/ 70545 h 1250664"/>
                    <a:gd name="connsiteX653" fmla="*/ 1028930 w 1977211"/>
                    <a:gd name="connsiteY653" fmla="*/ 69278 h 1250664"/>
                    <a:gd name="connsiteX654" fmla="*/ 1024779 w 1977211"/>
                    <a:gd name="connsiteY654" fmla="*/ 70183 h 1250664"/>
                    <a:gd name="connsiteX655" fmla="*/ 1024779 w 1977211"/>
                    <a:gd name="connsiteY655" fmla="*/ 72168 h 1250664"/>
                    <a:gd name="connsiteX656" fmla="*/ 1021894 w 1977211"/>
                    <a:gd name="connsiteY656" fmla="*/ 72346 h 1250664"/>
                    <a:gd name="connsiteX657" fmla="*/ 1020266 w 1977211"/>
                    <a:gd name="connsiteY657" fmla="*/ 73430 h 1250664"/>
                    <a:gd name="connsiteX658" fmla="*/ 1018465 w 1977211"/>
                    <a:gd name="connsiteY658" fmla="*/ 71084 h 1250664"/>
                    <a:gd name="connsiteX659" fmla="*/ 1017564 w 1977211"/>
                    <a:gd name="connsiteY659" fmla="*/ 71445 h 1250664"/>
                    <a:gd name="connsiteX660" fmla="*/ 1017564 w 1977211"/>
                    <a:gd name="connsiteY660" fmla="*/ 74152 h 1250664"/>
                    <a:gd name="connsiteX661" fmla="*/ 1015397 w 1977211"/>
                    <a:gd name="connsiteY661" fmla="*/ 74152 h 1250664"/>
                    <a:gd name="connsiteX662" fmla="*/ 1014135 w 1977211"/>
                    <a:gd name="connsiteY662" fmla="*/ 79566 h 1250664"/>
                    <a:gd name="connsiteX663" fmla="*/ 1015937 w 1977211"/>
                    <a:gd name="connsiteY663" fmla="*/ 78121 h 1250664"/>
                    <a:gd name="connsiteX664" fmla="*/ 1017564 w 1977211"/>
                    <a:gd name="connsiteY664" fmla="*/ 75597 h 1250664"/>
                    <a:gd name="connsiteX665" fmla="*/ 1019004 w 1977211"/>
                    <a:gd name="connsiteY665" fmla="*/ 76859 h 1250664"/>
                    <a:gd name="connsiteX666" fmla="*/ 1020449 w 1977211"/>
                    <a:gd name="connsiteY666" fmla="*/ 79204 h 1250664"/>
                    <a:gd name="connsiteX667" fmla="*/ 1022433 w 1977211"/>
                    <a:gd name="connsiteY667" fmla="*/ 80105 h 1250664"/>
                    <a:gd name="connsiteX668" fmla="*/ 1018643 w 1977211"/>
                    <a:gd name="connsiteY668" fmla="*/ 82451 h 1250664"/>
                    <a:gd name="connsiteX669" fmla="*/ 1011789 w 1977211"/>
                    <a:gd name="connsiteY669" fmla="*/ 83895 h 1250664"/>
                    <a:gd name="connsiteX670" fmla="*/ 1003491 w 1977211"/>
                    <a:gd name="connsiteY670" fmla="*/ 86963 h 1250664"/>
                    <a:gd name="connsiteX671" fmla="*/ 1003491 w 1977211"/>
                    <a:gd name="connsiteY671" fmla="*/ 89487 h 1250664"/>
                    <a:gd name="connsiteX672" fmla="*/ 996994 w 1977211"/>
                    <a:gd name="connsiteY672" fmla="*/ 89305 h 1250664"/>
                    <a:gd name="connsiteX673" fmla="*/ 993025 w 1977211"/>
                    <a:gd name="connsiteY673" fmla="*/ 89849 h 1250664"/>
                    <a:gd name="connsiteX674" fmla="*/ 991402 w 1977211"/>
                    <a:gd name="connsiteY674" fmla="*/ 91472 h 1250664"/>
                    <a:gd name="connsiteX675" fmla="*/ 986528 w 1977211"/>
                    <a:gd name="connsiteY675" fmla="*/ 92011 h 1250664"/>
                    <a:gd name="connsiteX676" fmla="*/ 985810 w 1977211"/>
                    <a:gd name="connsiteY676" fmla="*/ 94901 h 1250664"/>
                    <a:gd name="connsiteX677" fmla="*/ 982381 w 1977211"/>
                    <a:gd name="connsiteY677" fmla="*/ 97246 h 1250664"/>
                    <a:gd name="connsiteX678" fmla="*/ 979313 w 1977211"/>
                    <a:gd name="connsiteY678" fmla="*/ 95258 h 1250664"/>
                    <a:gd name="connsiteX679" fmla="*/ 974261 w 1977211"/>
                    <a:gd name="connsiteY679" fmla="*/ 100310 h 1250664"/>
                    <a:gd name="connsiteX680" fmla="*/ 970832 w 1977211"/>
                    <a:gd name="connsiteY680" fmla="*/ 105184 h 1250664"/>
                    <a:gd name="connsiteX681" fmla="*/ 968307 w 1977211"/>
                    <a:gd name="connsiteY681" fmla="*/ 109331 h 1250664"/>
                    <a:gd name="connsiteX682" fmla="*/ 963795 w 1977211"/>
                    <a:gd name="connsiteY682" fmla="*/ 110415 h 1250664"/>
                    <a:gd name="connsiteX683" fmla="*/ 959648 w 1977211"/>
                    <a:gd name="connsiteY683" fmla="*/ 109153 h 1250664"/>
                    <a:gd name="connsiteX684" fmla="*/ 956580 w 1977211"/>
                    <a:gd name="connsiteY684" fmla="*/ 109331 h 1250664"/>
                    <a:gd name="connsiteX685" fmla="*/ 955858 w 1977211"/>
                    <a:gd name="connsiteY685" fmla="*/ 110958 h 1250664"/>
                    <a:gd name="connsiteX686" fmla="*/ 958386 w 1977211"/>
                    <a:gd name="connsiteY686" fmla="*/ 112399 h 1250664"/>
                    <a:gd name="connsiteX687" fmla="*/ 963077 w 1977211"/>
                    <a:gd name="connsiteY687" fmla="*/ 112943 h 1250664"/>
                    <a:gd name="connsiteX688" fmla="*/ 963617 w 1977211"/>
                    <a:gd name="connsiteY688" fmla="*/ 115106 h 1250664"/>
                    <a:gd name="connsiteX689" fmla="*/ 962355 w 1977211"/>
                    <a:gd name="connsiteY689" fmla="*/ 116550 h 1250664"/>
                    <a:gd name="connsiteX690" fmla="*/ 959287 w 1977211"/>
                    <a:gd name="connsiteY690" fmla="*/ 114566 h 1250664"/>
                    <a:gd name="connsiteX691" fmla="*/ 959287 w 1977211"/>
                    <a:gd name="connsiteY691" fmla="*/ 117634 h 1250664"/>
                    <a:gd name="connsiteX692" fmla="*/ 956941 w 1977211"/>
                    <a:gd name="connsiteY692" fmla="*/ 120880 h 1250664"/>
                    <a:gd name="connsiteX693" fmla="*/ 955858 w 1977211"/>
                    <a:gd name="connsiteY693" fmla="*/ 123766 h 1250664"/>
                    <a:gd name="connsiteX694" fmla="*/ 955858 w 1977211"/>
                    <a:gd name="connsiteY694" fmla="*/ 129000 h 1250664"/>
                    <a:gd name="connsiteX695" fmla="*/ 954056 w 1977211"/>
                    <a:gd name="connsiteY695" fmla="*/ 127556 h 1250664"/>
                    <a:gd name="connsiteX696" fmla="*/ 952611 w 1977211"/>
                    <a:gd name="connsiteY696" fmla="*/ 125210 h 1250664"/>
                    <a:gd name="connsiteX697" fmla="*/ 948821 w 1977211"/>
                    <a:gd name="connsiteY697" fmla="*/ 122865 h 1250664"/>
                    <a:gd name="connsiteX698" fmla="*/ 946476 w 1977211"/>
                    <a:gd name="connsiteY698" fmla="*/ 123766 h 1250664"/>
                    <a:gd name="connsiteX699" fmla="*/ 944674 w 1977211"/>
                    <a:gd name="connsiteY699" fmla="*/ 126655 h 1250664"/>
                    <a:gd name="connsiteX700" fmla="*/ 945753 w 1977211"/>
                    <a:gd name="connsiteY700" fmla="*/ 128095 h 1250664"/>
                    <a:gd name="connsiteX701" fmla="*/ 949543 w 1977211"/>
                    <a:gd name="connsiteY701" fmla="*/ 128818 h 1250664"/>
                    <a:gd name="connsiteX702" fmla="*/ 953151 w 1977211"/>
                    <a:gd name="connsiteY702" fmla="*/ 132608 h 1250664"/>
                    <a:gd name="connsiteX703" fmla="*/ 955858 w 1977211"/>
                    <a:gd name="connsiteY703" fmla="*/ 136577 h 1250664"/>
                    <a:gd name="connsiteX704" fmla="*/ 954596 w 1977211"/>
                    <a:gd name="connsiteY704" fmla="*/ 137839 h 1250664"/>
                    <a:gd name="connsiteX705" fmla="*/ 952433 w 1977211"/>
                    <a:gd name="connsiteY705" fmla="*/ 135132 h 1250664"/>
                    <a:gd name="connsiteX706" fmla="*/ 949365 w 1977211"/>
                    <a:gd name="connsiteY706" fmla="*/ 134410 h 1250664"/>
                    <a:gd name="connsiteX707" fmla="*/ 946837 w 1977211"/>
                    <a:gd name="connsiteY707" fmla="*/ 135854 h 1250664"/>
                    <a:gd name="connsiteX708" fmla="*/ 944674 w 1977211"/>
                    <a:gd name="connsiteY708" fmla="*/ 138922 h 1250664"/>
                    <a:gd name="connsiteX709" fmla="*/ 946658 w 1977211"/>
                    <a:gd name="connsiteY709" fmla="*/ 141268 h 1250664"/>
                    <a:gd name="connsiteX710" fmla="*/ 951349 w 1977211"/>
                    <a:gd name="connsiteY710" fmla="*/ 141629 h 1250664"/>
                    <a:gd name="connsiteX711" fmla="*/ 953873 w 1977211"/>
                    <a:gd name="connsiteY711" fmla="*/ 142708 h 1250664"/>
                    <a:gd name="connsiteX712" fmla="*/ 954596 w 1977211"/>
                    <a:gd name="connsiteY712" fmla="*/ 147943 h 1250664"/>
                    <a:gd name="connsiteX713" fmla="*/ 956040 w 1977211"/>
                    <a:gd name="connsiteY713" fmla="*/ 149927 h 1250664"/>
                    <a:gd name="connsiteX714" fmla="*/ 952790 w 1977211"/>
                    <a:gd name="connsiteY714" fmla="*/ 152813 h 1250664"/>
                    <a:gd name="connsiteX715" fmla="*/ 954596 w 1977211"/>
                    <a:gd name="connsiteY715" fmla="*/ 153896 h 1250664"/>
                    <a:gd name="connsiteX716" fmla="*/ 957302 w 1977211"/>
                    <a:gd name="connsiteY716" fmla="*/ 152995 h 1250664"/>
                    <a:gd name="connsiteX717" fmla="*/ 956580 w 1977211"/>
                    <a:gd name="connsiteY717" fmla="*/ 155519 h 1250664"/>
                    <a:gd name="connsiteX718" fmla="*/ 954234 w 1977211"/>
                    <a:gd name="connsiteY718" fmla="*/ 156063 h 1250664"/>
                    <a:gd name="connsiteX719" fmla="*/ 946837 w 1977211"/>
                    <a:gd name="connsiteY719" fmla="*/ 156603 h 1250664"/>
                    <a:gd name="connsiteX720" fmla="*/ 942689 w 1977211"/>
                    <a:gd name="connsiteY720" fmla="*/ 159488 h 1250664"/>
                    <a:gd name="connsiteX721" fmla="*/ 940522 w 1977211"/>
                    <a:gd name="connsiteY721" fmla="*/ 162739 h 1250664"/>
                    <a:gd name="connsiteX722" fmla="*/ 937276 w 1977211"/>
                    <a:gd name="connsiteY722" fmla="*/ 161477 h 1250664"/>
                    <a:gd name="connsiteX723" fmla="*/ 934748 w 1977211"/>
                    <a:gd name="connsiteY723" fmla="*/ 160393 h 1250664"/>
                    <a:gd name="connsiteX724" fmla="*/ 927354 w 1977211"/>
                    <a:gd name="connsiteY724" fmla="*/ 162378 h 1250664"/>
                    <a:gd name="connsiteX725" fmla="*/ 922302 w 1977211"/>
                    <a:gd name="connsiteY725" fmla="*/ 165084 h 1250664"/>
                    <a:gd name="connsiteX726" fmla="*/ 905522 w 1977211"/>
                    <a:gd name="connsiteY726" fmla="*/ 165441 h 1250664"/>
                    <a:gd name="connsiteX727" fmla="*/ 897763 w 1977211"/>
                    <a:gd name="connsiteY727" fmla="*/ 167608 h 1250664"/>
                    <a:gd name="connsiteX728" fmla="*/ 893254 w 1977211"/>
                    <a:gd name="connsiteY728" fmla="*/ 168331 h 1250664"/>
                    <a:gd name="connsiteX729" fmla="*/ 893973 w 1977211"/>
                    <a:gd name="connsiteY729" fmla="*/ 170855 h 1250664"/>
                    <a:gd name="connsiteX730" fmla="*/ 891810 w 1977211"/>
                    <a:gd name="connsiteY730" fmla="*/ 173744 h 1250664"/>
                    <a:gd name="connsiteX731" fmla="*/ 891810 w 1977211"/>
                    <a:gd name="connsiteY731" fmla="*/ 176629 h 1250664"/>
                    <a:gd name="connsiteX732" fmla="*/ 894156 w 1977211"/>
                    <a:gd name="connsiteY732" fmla="*/ 178796 h 1250664"/>
                    <a:gd name="connsiteX733" fmla="*/ 892350 w 1977211"/>
                    <a:gd name="connsiteY733" fmla="*/ 181138 h 1250664"/>
                    <a:gd name="connsiteX734" fmla="*/ 895418 w 1977211"/>
                    <a:gd name="connsiteY734" fmla="*/ 184928 h 1250664"/>
                    <a:gd name="connsiteX735" fmla="*/ 895239 w 1977211"/>
                    <a:gd name="connsiteY735" fmla="*/ 194310 h 1250664"/>
                    <a:gd name="connsiteX736" fmla="*/ 893973 w 1977211"/>
                    <a:gd name="connsiteY736" fmla="*/ 197199 h 1250664"/>
                    <a:gd name="connsiteX737" fmla="*/ 895600 w 1977211"/>
                    <a:gd name="connsiteY737" fmla="*/ 199362 h 1250664"/>
                    <a:gd name="connsiteX738" fmla="*/ 895779 w 1977211"/>
                    <a:gd name="connsiteY738" fmla="*/ 203514 h 1250664"/>
                    <a:gd name="connsiteX739" fmla="*/ 896862 w 1977211"/>
                    <a:gd name="connsiteY739" fmla="*/ 205498 h 1250664"/>
                    <a:gd name="connsiteX740" fmla="*/ 899569 w 1977211"/>
                    <a:gd name="connsiteY740" fmla="*/ 207300 h 1250664"/>
                    <a:gd name="connsiteX741" fmla="*/ 906244 w 1977211"/>
                    <a:gd name="connsiteY741" fmla="*/ 208923 h 1250664"/>
                    <a:gd name="connsiteX742" fmla="*/ 909312 w 1977211"/>
                    <a:gd name="connsiteY742" fmla="*/ 211630 h 1250664"/>
                    <a:gd name="connsiteX743" fmla="*/ 910213 w 1977211"/>
                    <a:gd name="connsiteY743" fmla="*/ 215602 h 1250664"/>
                    <a:gd name="connsiteX744" fmla="*/ 912019 w 1977211"/>
                    <a:gd name="connsiteY744" fmla="*/ 217583 h 1250664"/>
                    <a:gd name="connsiteX745" fmla="*/ 913102 w 1977211"/>
                    <a:gd name="connsiteY745" fmla="*/ 221913 h 1250664"/>
                    <a:gd name="connsiteX746" fmla="*/ 918151 w 1977211"/>
                    <a:gd name="connsiteY746" fmla="*/ 222818 h 1250664"/>
                    <a:gd name="connsiteX747" fmla="*/ 921040 w 1977211"/>
                    <a:gd name="connsiteY747" fmla="*/ 224441 h 1250664"/>
                    <a:gd name="connsiteX748" fmla="*/ 922119 w 1977211"/>
                    <a:gd name="connsiteY748" fmla="*/ 228410 h 1250664"/>
                    <a:gd name="connsiteX749" fmla="*/ 923024 w 1977211"/>
                    <a:gd name="connsiteY749" fmla="*/ 231839 h 1250664"/>
                    <a:gd name="connsiteX750" fmla="*/ 921941 w 1977211"/>
                    <a:gd name="connsiteY750" fmla="*/ 234363 h 1250664"/>
                    <a:gd name="connsiteX751" fmla="*/ 919417 w 1977211"/>
                    <a:gd name="connsiteY751" fmla="*/ 239959 h 1250664"/>
                    <a:gd name="connsiteX752" fmla="*/ 918873 w 1977211"/>
                    <a:gd name="connsiteY752" fmla="*/ 243745 h 1250664"/>
                    <a:gd name="connsiteX753" fmla="*/ 921040 w 1977211"/>
                    <a:gd name="connsiteY753" fmla="*/ 249881 h 1250664"/>
                    <a:gd name="connsiteX754" fmla="*/ 923203 w 1977211"/>
                    <a:gd name="connsiteY754" fmla="*/ 257639 h 1250664"/>
                    <a:gd name="connsiteX755" fmla="*/ 924465 w 1977211"/>
                    <a:gd name="connsiteY755" fmla="*/ 266839 h 1250664"/>
                    <a:gd name="connsiteX756" fmla="*/ 923385 w 1977211"/>
                    <a:gd name="connsiteY756" fmla="*/ 269363 h 1250664"/>
                    <a:gd name="connsiteX757" fmla="*/ 920496 w 1977211"/>
                    <a:gd name="connsiteY757" fmla="*/ 271351 h 1250664"/>
                    <a:gd name="connsiteX758" fmla="*/ 916710 w 1977211"/>
                    <a:gd name="connsiteY758" fmla="*/ 272252 h 1250664"/>
                    <a:gd name="connsiteX759" fmla="*/ 918333 w 1977211"/>
                    <a:gd name="connsiteY759" fmla="*/ 277122 h 1250664"/>
                    <a:gd name="connsiteX760" fmla="*/ 922119 w 1977211"/>
                    <a:gd name="connsiteY760" fmla="*/ 279289 h 1250664"/>
                    <a:gd name="connsiteX761" fmla="*/ 923743 w 1977211"/>
                    <a:gd name="connsiteY761" fmla="*/ 282896 h 1250664"/>
                    <a:gd name="connsiteX762" fmla="*/ 927171 w 1977211"/>
                    <a:gd name="connsiteY762" fmla="*/ 286687 h 1250664"/>
                    <a:gd name="connsiteX763" fmla="*/ 930061 w 1977211"/>
                    <a:gd name="connsiteY763" fmla="*/ 289933 h 1250664"/>
                    <a:gd name="connsiteX764" fmla="*/ 932224 w 1977211"/>
                    <a:gd name="connsiteY764" fmla="*/ 289211 h 1250664"/>
                    <a:gd name="connsiteX765" fmla="*/ 935109 w 1977211"/>
                    <a:gd name="connsiteY765" fmla="*/ 285782 h 1250664"/>
                    <a:gd name="connsiteX766" fmla="*/ 937097 w 1977211"/>
                    <a:gd name="connsiteY766" fmla="*/ 286143 h 1250664"/>
                    <a:gd name="connsiteX767" fmla="*/ 937097 w 1977211"/>
                    <a:gd name="connsiteY767" fmla="*/ 288127 h 1250664"/>
                    <a:gd name="connsiteX768" fmla="*/ 935831 w 1977211"/>
                    <a:gd name="connsiteY768" fmla="*/ 289032 h 1250664"/>
                    <a:gd name="connsiteX769" fmla="*/ 931501 w 1977211"/>
                    <a:gd name="connsiteY769" fmla="*/ 293362 h 1250664"/>
                    <a:gd name="connsiteX770" fmla="*/ 927894 w 1977211"/>
                    <a:gd name="connsiteY770" fmla="*/ 292818 h 1250664"/>
                    <a:gd name="connsiteX771" fmla="*/ 926814 w 1977211"/>
                    <a:gd name="connsiteY771" fmla="*/ 289751 h 1250664"/>
                    <a:gd name="connsiteX772" fmla="*/ 922302 w 1977211"/>
                    <a:gd name="connsiteY772" fmla="*/ 284698 h 1250664"/>
                    <a:gd name="connsiteX773" fmla="*/ 921401 w 1977211"/>
                    <a:gd name="connsiteY773" fmla="*/ 286504 h 1250664"/>
                    <a:gd name="connsiteX774" fmla="*/ 919417 w 1977211"/>
                    <a:gd name="connsiteY774" fmla="*/ 284881 h 1250664"/>
                    <a:gd name="connsiteX775" fmla="*/ 920139 w 1977211"/>
                    <a:gd name="connsiteY775" fmla="*/ 281813 h 1250664"/>
                    <a:gd name="connsiteX776" fmla="*/ 918694 w 1977211"/>
                    <a:gd name="connsiteY776" fmla="*/ 280011 h 1250664"/>
                    <a:gd name="connsiteX777" fmla="*/ 914543 w 1977211"/>
                    <a:gd name="connsiteY777" fmla="*/ 278567 h 1250664"/>
                    <a:gd name="connsiteX778" fmla="*/ 912019 w 1977211"/>
                    <a:gd name="connsiteY778" fmla="*/ 275138 h 1250664"/>
                    <a:gd name="connsiteX779" fmla="*/ 912380 w 1977211"/>
                    <a:gd name="connsiteY779" fmla="*/ 272431 h 1250664"/>
                    <a:gd name="connsiteX780" fmla="*/ 914364 w 1977211"/>
                    <a:gd name="connsiteY780" fmla="*/ 270808 h 1250664"/>
                    <a:gd name="connsiteX781" fmla="*/ 915448 w 1977211"/>
                    <a:gd name="connsiteY781" fmla="*/ 266656 h 1250664"/>
                    <a:gd name="connsiteX782" fmla="*/ 915809 w 1977211"/>
                    <a:gd name="connsiteY782" fmla="*/ 260886 h 1250664"/>
                    <a:gd name="connsiteX783" fmla="*/ 917611 w 1977211"/>
                    <a:gd name="connsiteY783" fmla="*/ 258179 h 1250664"/>
                    <a:gd name="connsiteX784" fmla="*/ 916527 w 1977211"/>
                    <a:gd name="connsiteY784" fmla="*/ 254933 h 1250664"/>
                    <a:gd name="connsiteX785" fmla="*/ 914543 w 1977211"/>
                    <a:gd name="connsiteY785" fmla="*/ 255294 h 1250664"/>
                    <a:gd name="connsiteX786" fmla="*/ 912019 w 1977211"/>
                    <a:gd name="connsiteY786" fmla="*/ 256556 h 1250664"/>
                    <a:gd name="connsiteX787" fmla="*/ 913642 w 1977211"/>
                    <a:gd name="connsiteY787" fmla="*/ 257818 h 1250664"/>
                    <a:gd name="connsiteX788" fmla="*/ 912197 w 1977211"/>
                    <a:gd name="connsiteY788" fmla="*/ 259624 h 1250664"/>
                    <a:gd name="connsiteX789" fmla="*/ 911297 w 1977211"/>
                    <a:gd name="connsiteY789" fmla="*/ 262326 h 1250664"/>
                    <a:gd name="connsiteX790" fmla="*/ 910213 w 1977211"/>
                    <a:gd name="connsiteY790" fmla="*/ 264493 h 1250664"/>
                    <a:gd name="connsiteX791" fmla="*/ 908050 w 1977211"/>
                    <a:gd name="connsiteY791" fmla="*/ 263771 h 1250664"/>
                    <a:gd name="connsiteX792" fmla="*/ 908411 w 1977211"/>
                    <a:gd name="connsiteY792" fmla="*/ 261608 h 1250664"/>
                    <a:gd name="connsiteX793" fmla="*/ 909673 w 1977211"/>
                    <a:gd name="connsiteY793" fmla="*/ 259263 h 1250664"/>
                    <a:gd name="connsiteX794" fmla="*/ 909491 w 1977211"/>
                    <a:gd name="connsiteY794" fmla="*/ 255294 h 1250664"/>
                    <a:gd name="connsiteX795" fmla="*/ 908411 w 1977211"/>
                    <a:gd name="connsiteY795" fmla="*/ 252766 h 1250664"/>
                    <a:gd name="connsiteX796" fmla="*/ 908772 w 1977211"/>
                    <a:gd name="connsiteY796" fmla="*/ 243022 h 1250664"/>
                    <a:gd name="connsiteX797" fmla="*/ 912380 w 1977211"/>
                    <a:gd name="connsiteY797" fmla="*/ 239236 h 1250664"/>
                    <a:gd name="connsiteX798" fmla="*/ 915987 w 1977211"/>
                    <a:gd name="connsiteY798" fmla="*/ 237069 h 1250664"/>
                    <a:gd name="connsiteX799" fmla="*/ 915444 w 1977211"/>
                    <a:gd name="connsiteY799" fmla="*/ 234545 h 1250664"/>
                    <a:gd name="connsiteX800" fmla="*/ 916527 w 1977211"/>
                    <a:gd name="connsiteY800" fmla="*/ 232200 h 1250664"/>
                    <a:gd name="connsiteX801" fmla="*/ 918516 w 1977211"/>
                    <a:gd name="connsiteY801" fmla="*/ 229672 h 1250664"/>
                    <a:gd name="connsiteX802" fmla="*/ 915805 w 1977211"/>
                    <a:gd name="connsiteY802" fmla="*/ 228410 h 1250664"/>
                    <a:gd name="connsiteX803" fmla="*/ 912741 w 1977211"/>
                    <a:gd name="connsiteY803" fmla="*/ 227687 h 1250664"/>
                    <a:gd name="connsiteX804" fmla="*/ 908768 w 1977211"/>
                    <a:gd name="connsiteY804" fmla="*/ 229854 h 1250664"/>
                    <a:gd name="connsiteX805" fmla="*/ 901732 w 1977211"/>
                    <a:gd name="connsiteY805" fmla="*/ 228949 h 1250664"/>
                    <a:gd name="connsiteX806" fmla="*/ 896684 w 1977211"/>
                    <a:gd name="connsiteY806" fmla="*/ 222456 h 1250664"/>
                    <a:gd name="connsiteX807" fmla="*/ 893254 w 1977211"/>
                    <a:gd name="connsiteY807" fmla="*/ 217765 h 1250664"/>
                    <a:gd name="connsiteX808" fmla="*/ 888564 w 1977211"/>
                    <a:gd name="connsiteY808" fmla="*/ 214519 h 1250664"/>
                    <a:gd name="connsiteX809" fmla="*/ 884234 w 1977211"/>
                    <a:gd name="connsiteY809" fmla="*/ 210729 h 1250664"/>
                    <a:gd name="connsiteX810" fmla="*/ 881888 w 1977211"/>
                    <a:gd name="connsiteY810" fmla="*/ 208744 h 1250664"/>
                    <a:gd name="connsiteX811" fmla="*/ 873589 w 1977211"/>
                    <a:gd name="connsiteY811" fmla="*/ 207844 h 1250664"/>
                    <a:gd name="connsiteX812" fmla="*/ 868176 w 1977211"/>
                    <a:gd name="connsiteY812" fmla="*/ 208927 h 1250664"/>
                    <a:gd name="connsiteX813" fmla="*/ 865108 w 1977211"/>
                    <a:gd name="connsiteY813" fmla="*/ 211991 h 1250664"/>
                    <a:gd name="connsiteX814" fmla="*/ 862763 w 1977211"/>
                    <a:gd name="connsiteY814" fmla="*/ 213435 h 1250664"/>
                    <a:gd name="connsiteX815" fmla="*/ 861501 w 1977211"/>
                    <a:gd name="connsiteY815" fmla="*/ 214697 h 1250664"/>
                    <a:gd name="connsiteX816" fmla="*/ 861501 w 1977211"/>
                    <a:gd name="connsiteY816" fmla="*/ 216321 h 1250664"/>
                    <a:gd name="connsiteX817" fmla="*/ 864930 w 1977211"/>
                    <a:gd name="connsiteY817" fmla="*/ 215237 h 1250664"/>
                    <a:gd name="connsiteX818" fmla="*/ 867993 w 1977211"/>
                    <a:gd name="connsiteY818" fmla="*/ 216503 h 1250664"/>
                    <a:gd name="connsiteX819" fmla="*/ 869982 w 1977211"/>
                    <a:gd name="connsiteY819" fmla="*/ 221194 h 1250664"/>
                    <a:gd name="connsiteX820" fmla="*/ 867093 w 1977211"/>
                    <a:gd name="connsiteY820" fmla="*/ 224981 h 1250664"/>
                    <a:gd name="connsiteX821" fmla="*/ 862044 w 1977211"/>
                    <a:gd name="connsiteY821" fmla="*/ 224981 h 1250664"/>
                    <a:gd name="connsiteX822" fmla="*/ 859338 w 1977211"/>
                    <a:gd name="connsiteY822" fmla="*/ 221551 h 1250664"/>
                    <a:gd name="connsiteX823" fmla="*/ 856087 w 1977211"/>
                    <a:gd name="connsiteY823" fmla="*/ 217944 h 1250664"/>
                    <a:gd name="connsiteX824" fmla="*/ 852658 w 1977211"/>
                    <a:gd name="connsiteY824" fmla="*/ 219027 h 1250664"/>
                    <a:gd name="connsiteX825" fmla="*/ 848150 w 1977211"/>
                    <a:gd name="connsiteY825" fmla="*/ 223897 h 1250664"/>
                    <a:gd name="connsiteX826" fmla="*/ 850495 w 1977211"/>
                    <a:gd name="connsiteY826" fmla="*/ 230215 h 1250664"/>
                    <a:gd name="connsiteX827" fmla="*/ 852480 w 1977211"/>
                    <a:gd name="connsiteY827" fmla="*/ 233640 h 1250664"/>
                    <a:gd name="connsiteX828" fmla="*/ 856270 w 1977211"/>
                    <a:gd name="connsiteY828" fmla="*/ 237252 h 1250664"/>
                    <a:gd name="connsiteX829" fmla="*/ 859516 w 1977211"/>
                    <a:gd name="connsiteY829" fmla="*/ 239593 h 1250664"/>
                    <a:gd name="connsiteX830" fmla="*/ 863124 w 1977211"/>
                    <a:gd name="connsiteY830" fmla="*/ 241582 h 1250664"/>
                    <a:gd name="connsiteX831" fmla="*/ 865648 w 1977211"/>
                    <a:gd name="connsiteY831" fmla="*/ 239776 h 1250664"/>
                    <a:gd name="connsiteX832" fmla="*/ 866370 w 1977211"/>
                    <a:gd name="connsiteY832" fmla="*/ 241582 h 1250664"/>
                    <a:gd name="connsiteX833" fmla="*/ 870160 w 1977211"/>
                    <a:gd name="connsiteY833" fmla="*/ 242661 h 1250664"/>
                    <a:gd name="connsiteX834" fmla="*/ 871244 w 1977211"/>
                    <a:gd name="connsiteY834" fmla="*/ 248075 h 1250664"/>
                    <a:gd name="connsiteX835" fmla="*/ 871966 w 1977211"/>
                    <a:gd name="connsiteY835" fmla="*/ 252226 h 1250664"/>
                    <a:gd name="connsiteX836" fmla="*/ 870160 w 1977211"/>
                    <a:gd name="connsiteY836" fmla="*/ 253849 h 1250664"/>
                    <a:gd name="connsiteX837" fmla="*/ 866731 w 1977211"/>
                    <a:gd name="connsiteY837" fmla="*/ 251682 h 1250664"/>
                    <a:gd name="connsiteX838" fmla="*/ 865291 w 1977211"/>
                    <a:gd name="connsiteY838" fmla="*/ 248257 h 1250664"/>
                    <a:gd name="connsiteX839" fmla="*/ 864207 w 1977211"/>
                    <a:gd name="connsiteY839" fmla="*/ 246991 h 1250664"/>
                    <a:gd name="connsiteX840" fmla="*/ 858254 w 1977211"/>
                    <a:gd name="connsiteY840" fmla="*/ 245729 h 1250664"/>
                    <a:gd name="connsiteX841" fmla="*/ 846526 w 1977211"/>
                    <a:gd name="connsiteY841" fmla="*/ 245011 h 1250664"/>
                    <a:gd name="connsiteX842" fmla="*/ 844181 w 1977211"/>
                    <a:gd name="connsiteY842" fmla="*/ 243384 h 1250664"/>
                    <a:gd name="connsiteX843" fmla="*/ 840212 w 1977211"/>
                    <a:gd name="connsiteY843" fmla="*/ 239955 h 1250664"/>
                    <a:gd name="connsiteX844" fmla="*/ 839851 w 1977211"/>
                    <a:gd name="connsiteY844" fmla="*/ 237252 h 1250664"/>
                    <a:gd name="connsiteX845" fmla="*/ 841474 w 1977211"/>
                    <a:gd name="connsiteY845" fmla="*/ 234724 h 1250664"/>
                    <a:gd name="connsiteX846" fmla="*/ 841474 w 1977211"/>
                    <a:gd name="connsiteY846" fmla="*/ 230576 h 1250664"/>
                    <a:gd name="connsiteX847" fmla="*/ 839129 w 1977211"/>
                    <a:gd name="connsiteY847" fmla="*/ 228231 h 1250664"/>
                    <a:gd name="connsiteX848" fmla="*/ 839129 w 1977211"/>
                    <a:gd name="connsiteY848" fmla="*/ 220833 h 1250664"/>
                    <a:gd name="connsiteX849" fmla="*/ 841113 w 1977211"/>
                    <a:gd name="connsiteY849" fmla="*/ 218849 h 1250664"/>
                    <a:gd name="connsiteX850" fmla="*/ 842554 w 1977211"/>
                    <a:gd name="connsiteY850" fmla="*/ 213074 h 1250664"/>
                    <a:gd name="connsiteX851" fmla="*/ 843276 w 1977211"/>
                    <a:gd name="connsiteY851" fmla="*/ 210006 h 1250664"/>
                    <a:gd name="connsiteX852" fmla="*/ 841653 w 1977211"/>
                    <a:gd name="connsiteY852" fmla="*/ 205137 h 1250664"/>
                    <a:gd name="connsiteX853" fmla="*/ 842915 w 1977211"/>
                    <a:gd name="connsiteY853" fmla="*/ 201529 h 1250664"/>
                    <a:gd name="connsiteX854" fmla="*/ 840752 w 1977211"/>
                    <a:gd name="connsiteY854" fmla="*/ 198279 h 1250664"/>
                    <a:gd name="connsiteX855" fmla="*/ 840030 w 1977211"/>
                    <a:gd name="connsiteY855" fmla="*/ 193770 h 1250664"/>
                    <a:gd name="connsiteX856" fmla="*/ 836601 w 1977211"/>
                    <a:gd name="connsiteY856" fmla="*/ 189802 h 1250664"/>
                    <a:gd name="connsiteX857" fmla="*/ 834255 w 1977211"/>
                    <a:gd name="connsiteY857" fmla="*/ 185650 h 1250664"/>
                    <a:gd name="connsiteX858" fmla="*/ 832632 w 1977211"/>
                    <a:gd name="connsiteY858" fmla="*/ 183305 h 1250664"/>
                    <a:gd name="connsiteX859" fmla="*/ 829385 w 1977211"/>
                    <a:gd name="connsiteY859" fmla="*/ 184210 h 1250664"/>
                    <a:gd name="connsiteX860" fmla="*/ 828663 w 1977211"/>
                    <a:gd name="connsiteY860" fmla="*/ 186373 h 1250664"/>
                    <a:gd name="connsiteX861" fmla="*/ 831548 w 1977211"/>
                    <a:gd name="connsiteY861" fmla="*/ 188539 h 1250664"/>
                    <a:gd name="connsiteX862" fmla="*/ 834799 w 1977211"/>
                    <a:gd name="connsiteY862" fmla="*/ 191965 h 1250664"/>
                    <a:gd name="connsiteX863" fmla="*/ 836601 w 1977211"/>
                    <a:gd name="connsiteY863" fmla="*/ 196294 h 1250664"/>
                    <a:gd name="connsiteX864" fmla="*/ 838045 w 1977211"/>
                    <a:gd name="connsiteY864" fmla="*/ 202252 h 1250664"/>
                    <a:gd name="connsiteX865" fmla="*/ 837867 w 1977211"/>
                    <a:gd name="connsiteY865" fmla="*/ 211812 h 1250664"/>
                    <a:gd name="connsiteX866" fmla="*/ 836243 w 1977211"/>
                    <a:gd name="connsiteY866" fmla="*/ 216321 h 1250664"/>
                    <a:gd name="connsiteX867" fmla="*/ 832815 w 1977211"/>
                    <a:gd name="connsiteY867" fmla="*/ 220111 h 1250664"/>
                    <a:gd name="connsiteX868" fmla="*/ 826679 w 1977211"/>
                    <a:gd name="connsiteY868" fmla="*/ 222996 h 1250664"/>
                    <a:gd name="connsiteX869" fmla="*/ 822889 w 1977211"/>
                    <a:gd name="connsiteY869" fmla="*/ 226425 h 1250664"/>
                    <a:gd name="connsiteX870" fmla="*/ 822349 w 1977211"/>
                    <a:gd name="connsiteY870" fmla="*/ 230576 h 1250664"/>
                    <a:gd name="connsiteX871" fmla="*/ 821265 w 1977211"/>
                    <a:gd name="connsiteY871" fmla="*/ 233283 h 1250664"/>
                    <a:gd name="connsiteX872" fmla="*/ 818198 w 1977211"/>
                    <a:gd name="connsiteY872" fmla="*/ 236530 h 1250664"/>
                    <a:gd name="connsiteX873" fmla="*/ 819102 w 1977211"/>
                    <a:gd name="connsiteY873" fmla="*/ 239054 h 1250664"/>
                    <a:gd name="connsiteX874" fmla="*/ 822889 w 1977211"/>
                    <a:gd name="connsiteY874" fmla="*/ 242844 h 1250664"/>
                    <a:gd name="connsiteX875" fmla="*/ 825595 w 1977211"/>
                    <a:gd name="connsiteY875" fmla="*/ 247896 h 1250664"/>
                    <a:gd name="connsiteX876" fmla="*/ 827040 w 1977211"/>
                    <a:gd name="connsiteY876" fmla="*/ 255294 h 1250664"/>
                    <a:gd name="connsiteX877" fmla="*/ 830108 w 1977211"/>
                    <a:gd name="connsiteY877" fmla="*/ 258540 h 1250664"/>
                    <a:gd name="connsiteX878" fmla="*/ 831191 w 1977211"/>
                    <a:gd name="connsiteY878" fmla="*/ 263593 h 1250664"/>
                    <a:gd name="connsiteX879" fmla="*/ 829207 w 1977211"/>
                    <a:gd name="connsiteY879" fmla="*/ 268466 h 1250664"/>
                    <a:gd name="connsiteX880" fmla="*/ 825956 w 1977211"/>
                    <a:gd name="connsiteY880" fmla="*/ 275860 h 1250664"/>
                    <a:gd name="connsiteX881" fmla="*/ 824694 w 1977211"/>
                    <a:gd name="connsiteY881" fmla="*/ 283619 h 1250664"/>
                    <a:gd name="connsiteX882" fmla="*/ 823250 w 1977211"/>
                    <a:gd name="connsiteY882" fmla="*/ 287588 h 1250664"/>
                    <a:gd name="connsiteX883" fmla="*/ 825234 w 1977211"/>
                    <a:gd name="connsiteY883" fmla="*/ 292279 h 1250664"/>
                    <a:gd name="connsiteX884" fmla="*/ 826679 w 1977211"/>
                    <a:gd name="connsiteY884" fmla="*/ 295886 h 1250664"/>
                    <a:gd name="connsiteX885" fmla="*/ 825778 w 1977211"/>
                    <a:gd name="connsiteY885" fmla="*/ 301482 h 1250664"/>
                    <a:gd name="connsiteX886" fmla="*/ 825956 w 1977211"/>
                    <a:gd name="connsiteY886" fmla="*/ 304189 h 1250664"/>
                    <a:gd name="connsiteX887" fmla="*/ 827219 w 1977211"/>
                    <a:gd name="connsiteY887" fmla="*/ 305268 h 1250664"/>
                    <a:gd name="connsiteX888" fmla="*/ 830108 w 1977211"/>
                    <a:gd name="connsiteY888" fmla="*/ 303467 h 1250664"/>
                    <a:gd name="connsiteX889" fmla="*/ 833354 w 1977211"/>
                    <a:gd name="connsiteY889" fmla="*/ 305451 h 1250664"/>
                    <a:gd name="connsiteX890" fmla="*/ 836243 w 1977211"/>
                    <a:gd name="connsiteY890" fmla="*/ 305268 h 1250664"/>
                    <a:gd name="connsiteX891" fmla="*/ 838946 w 1977211"/>
                    <a:gd name="connsiteY891" fmla="*/ 303645 h 1250664"/>
                    <a:gd name="connsiteX892" fmla="*/ 841474 w 1977211"/>
                    <a:gd name="connsiteY892" fmla="*/ 300760 h 1250664"/>
                    <a:gd name="connsiteX893" fmla="*/ 848868 w 1977211"/>
                    <a:gd name="connsiteY893" fmla="*/ 301304 h 1250664"/>
                    <a:gd name="connsiteX894" fmla="*/ 853920 w 1977211"/>
                    <a:gd name="connsiteY894" fmla="*/ 304367 h 1250664"/>
                    <a:gd name="connsiteX895" fmla="*/ 858072 w 1977211"/>
                    <a:gd name="connsiteY895" fmla="*/ 307253 h 1250664"/>
                    <a:gd name="connsiteX896" fmla="*/ 863302 w 1977211"/>
                    <a:gd name="connsiteY896" fmla="*/ 309959 h 1250664"/>
                    <a:gd name="connsiteX897" fmla="*/ 865108 w 1977211"/>
                    <a:gd name="connsiteY897" fmla="*/ 320064 h 1250664"/>
                    <a:gd name="connsiteX898" fmla="*/ 866910 w 1977211"/>
                    <a:gd name="connsiteY898" fmla="*/ 324394 h 1250664"/>
                    <a:gd name="connsiteX899" fmla="*/ 868355 w 1977211"/>
                    <a:gd name="connsiteY899" fmla="*/ 327462 h 1250664"/>
                    <a:gd name="connsiteX900" fmla="*/ 867454 w 1977211"/>
                    <a:gd name="connsiteY900" fmla="*/ 329807 h 1250664"/>
                    <a:gd name="connsiteX901" fmla="*/ 862945 w 1977211"/>
                    <a:gd name="connsiteY901" fmla="*/ 332692 h 1250664"/>
                    <a:gd name="connsiteX902" fmla="*/ 863128 w 1977211"/>
                    <a:gd name="connsiteY902" fmla="*/ 340451 h 1250664"/>
                    <a:gd name="connsiteX903" fmla="*/ 865830 w 1977211"/>
                    <a:gd name="connsiteY903" fmla="*/ 342975 h 1250664"/>
                    <a:gd name="connsiteX904" fmla="*/ 869438 w 1977211"/>
                    <a:gd name="connsiteY904" fmla="*/ 342614 h 1250664"/>
                    <a:gd name="connsiteX905" fmla="*/ 873411 w 1977211"/>
                    <a:gd name="connsiteY905" fmla="*/ 344241 h 1250664"/>
                    <a:gd name="connsiteX906" fmla="*/ 874129 w 1977211"/>
                    <a:gd name="connsiteY906" fmla="*/ 347666 h 1250664"/>
                    <a:gd name="connsiteX907" fmla="*/ 871244 w 1977211"/>
                    <a:gd name="connsiteY907" fmla="*/ 348210 h 1250664"/>
                    <a:gd name="connsiteX908" fmla="*/ 868359 w 1977211"/>
                    <a:gd name="connsiteY908" fmla="*/ 347488 h 1250664"/>
                    <a:gd name="connsiteX909" fmla="*/ 864207 w 1977211"/>
                    <a:gd name="connsiteY909" fmla="*/ 350012 h 1250664"/>
                    <a:gd name="connsiteX910" fmla="*/ 862223 w 1977211"/>
                    <a:gd name="connsiteY910" fmla="*/ 347127 h 1250664"/>
                    <a:gd name="connsiteX911" fmla="*/ 861862 w 1977211"/>
                    <a:gd name="connsiteY911" fmla="*/ 344237 h 1250664"/>
                    <a:gd name="connsiteX912" fmla="*/ 858798 w 1977211"/>
                    <a:gd name="connsiteY912" fmla="*/ 340812 h 1250664"/>
                    <a:gd name="connsiteX913" fmla="*/ 858798 w 1977211"/>
                    <a:gd name="connsiteY913" fmla="*/ 331792 h 1250664"/>
                    <a:gd name="connsiteX914" fmla="*/ 859877 w 1977211"/>
                    <a:gd name="connsiteY914" fmla="*/ 329986 h 1250664"/>
                    <a:gd name="connsiteX915" fmla="*/ 858798 w 1977211"/>
                    <a:gd name="connsiteY915" fmla="*/ 326200 h 1250664"/>
                    <a:gd name="connsiteX916" fmla="*/ 859516 w 1977211"/>
                    <a:gd name="connsiteY916" fmla="*/ 322048 h 1250664"/>
                    <a:gd name="connsiteX917" fmla="*/ 855008 w 1977211"/>
                    <a:gd name="connsiteY917" fmla="*/ 317357 h 1250664"/>
                    <a:gd name="connsiteX918" fmla="*/ 852841 w 1977211"/>
                    <a:gd name="connsiteY918" fmla="*/ 315190 h 1250664"/>
                    <a:gd name="connsiteX919" fmla="*/ 852480 w 1977211"/>
                    <a:gd name="connsiteY919" fmla="*/ 309598 h 1250664"/>
                    <a:gd name="connsiteX920" fmla="*/ 847610 w 1977211"/>
                    <a:gd name="connsiteY920" fmla="*/ 309598 h 1250664"/>
                    <a:gd name="connsiteX921" fmla="*/ 842018 w 1977211"/>
                    <a:gd name="connsiteY921" fmla="*/ 311765 h 1250664"/>
                    <a:gd name="connsiteX922" fmla="*/ 836605 w 1977211"/>
                    <a:gd name="connsiteY922" fmla="*/ 314289 h 1250664"/>
                    <a:gd name="connsiteX923" fmla="*/ 832636 w 1977211"/>
                    <a:gd name="connsiteY923" fmla="*/ 317718 h 1250664"/>
                    <a:gd name="connsiteX924" fmla="*/ 831191 w 1977211"/>
                    <a:gd name="connsiteY924" fmla="*/ 324755 h 1250664"/>
                    <a:gd name="connsiteX925" fmla="*/ 832815 w 1977211"/>
                    <a:gd name="connsiteY925" fmla="*/ 328180 h 1250664"/>
                    <a:gd name="connsiteX926" fmla="*/ 834981 w 1977211"/>
                    <a:gd name="connsiteY926" fmla="*/ 332871 h 1250664"/>
                    <a:gd name="connsiteX927" fmla="*/ 835882 w 1977211"/>
                    <a:gd name="connsiteY927" fmla="*/ 337923 h 1250664"/>
                    <a:gd name="connsiteX928" fmla="*/ 834981 w 1977211"/>
                    <a:gd name="connsiteY928" fmla="*/ 343337 h 1250664"/>
                    <a:gd name="connsiteX929" fmla="*/ 828302 w 1977211"/>
                    <a:gd name="connsiteY929" fmla="*/ 351635 h 1250664"/>
                    <a:gd name="connsiteX930" fmla="*/ 827040 w 1977211"/>
                    <a:gd name="connsiteY930" fmla="*/ 358493 h 1250664"/>
                    <a:gd name="connsiteX931" fmla="*/ 825961 w 1977211"/>
                    <a:gd name="connsiteY931" fmla="*/ 362101 h 1250664"/>
                    <a:gd name="connsiteX932" fmla="*/ 821448 w 1977211"/>
                    <a:gd name="connsiteY932" fmla="*/ 367153 h 1250664"/>
                    <a:gd name="connsiteX933" fmla="*/ 818202 w 1977211"/>
                    <a:gd name="connsiteY933" fmla="*/ 368776 h 1250664"/>
                    <a:gd name="connsiteX934" fmla="*/ 811887 w 1977211"/>
                    <a:gd name="connsiteY934" fmla="*/ 374551 h 1250664"/>
                    <a:gd name="connsiteX935" fmla="*/ 810982 w 1977211"/>
                    <a:gd name="connsiteY935" fmla="*/ 379421 h 1250664"/>
                    <a:gd name="connsiteX936" fmla="*/ 809359 w 1977211"/>
                    <a:gd name="connsiteY936" fmla="*/ 381766 h 1250664"/>
                    <a:gd name="connsiteX937" fmla="*/ 804307 w 1977211"/>
                    <a:gd name="connsiteY937" fmla="*/ 380504 h 1250664"/>
                    <a:gd name="connsiteX938" fmla="*/ 800882 w 1977211"/>
                    <a:gd name="connsiteY938" fmla="*/ 377976 h 1250664"/>
                    <a:gd name="connsiteX939" fmla="*/ 793663 w 1977211"/>
                    <a:gd name="connsiteY939" fmla="*/ 379059 h 1250664"/>
                    <a:gd name="connsiteX940" fmla="*/ 789333 w 1977211"/>
                    <a:gd name="connsiteY940" fmla="*/ 377797 h 1250664"/>
                    <a:gd name="connsiteX941" fmla="*/ 784824 w 1977211"/>
                    <a:gd name="connsiteY941" fmla="*/ 375091 h 1250664"/>
                    <a:gd name="connsiteX942" fmla="*/ 781213 w 1977211"/>
                    <a:gd name="connsiteY942" fmla="*/ 372384 h 1250664"/>
                    <a:gd name="connsiteX943" fmla="*/ 779050 w 1977211"/>
                    <a:gd name="connsiteY943" fmla="*/ 371844 h 1250664"/>
                    <a:gd name="connsiteX944" fmla="*/ 779050 w 1977211"/>
                    <a:gd name="connsiteY944" fmla="*/ 368233 h 1250664"/>
                    <a:gd name="connsiteX945" fmla="*/ 773819 w 1977211"/>
                    <a:gd name="connsiteY945" fmla="*/ 370399 h 1250664"/>
                    <a:gd name="connsiteX946" fmla="*/ 772736 w 1977211"/>
                    <a:gd name="connsiteY946" fmla="*/ 372205 h 1250664"/>
                    <a:gd name="connsiteX947" fmla="*/ 770930 w 1977211"/>
                    <a:gd name="connsiteY947" fmla="*/ 369316 h 1250664"/>
                    <a:gd name="connsiteX948" fmla="*/ 772013 w 1977211"/>
                    <a:gd name="connsiteY948" fmla="*/ 367153 h 1250664"/>
                    <a:gd name="connsiteX949" fmla="*/ 777065 w 1977211"/>
                    <a:gd name="connsiteY949" fmla="*/ 365708 h 1250664"/>
                    <a:gd name="connsiteX950" fmla="*/ 779228 w 1977211"/>
                    <a:gd name="connsiteY950" fmla="*/ 364986 h 1250664"/>
                    <a:gd name="connsiteX951" fmla="*/ 781213 w 1977211"/>
                    <a:gd name="connsiteY951" fmla="*/ 366609 h 1250664"/>
                    <a:gd name="connsiteX952" fmla="*/ 783558 w 1977211"/>
                    <a:gd name="connsiteY952" fmla="*/ 367693 h 1250664"/>
                    <a:gd name="connsiteX953" fmla="*/ 784281 w 1977211"/>
                    <a:gd name="connsiteY953" fmla="*/ 370578 h 1250664"/>
                    <a:gd name="connsiteX954" fmla="*/ 786626 w 1977211"/>
                    <a:gd name="connsiteY954" fmla="*/ 373106 h 1250664"/>
                    <a:gd name="connsiteX955" fmla="*/ 788793 w 1977211"/>
                    <a:gd name="connsiteY955" fmla="*/ 372567 h 1250664"/>
                    <a:gd name="connsiteX956" fmla="*/ 787349 w 1977211"/>
                    <a:gd name="connsiteY956" fmla="*/ 369677 h 1250664"/>
                    <a:gd name="connsiteX957" fmla="*/ 786447 w 1977211"/>
                    <a:gd name="connsiteY957" fmla="*/ 366609 h 1250664"/>
                    <a:gd name="connsiteX958" fmla="*/ 787531 w 1977211"/>
                    <a:gd name="connsiteY958" fmla="*/ 364264 h 1250664"/>
                    <a:gd name="connsiteX959" fmla="*/ 789333 w 1977211"/>
                    <a:gd name="connsiteY959" fmla="*/ 365887 h 1250664"/>
                    <a:gd name="connsiteX960" fmla="*/ 791861 w 1977211"/>
                    <a:gd name="connsiteY960" fmla="*/ 369316 h 1250664"/>
                    <a:gd name="connsiteX961" fmla="*/ 794385 w 1977211"/>
                    <a:gd name="connsiteY961" fmla="*/ 372567 h 1250664"/>
                    <a:gd name="connsiteX962" fmla="*/ 798171 w 1977211"/>
                    <a:gd name="connsiteY962" fmla="*/ 371300 h 1250664"/>
                    <a:gd name="connsiteX963" fmla="*/ 802501 w 1977211"/>
                    <a:gd name="connsiteY963" fmla="*/ 368955 h 1250664"/>
                    <a:gd name="connsiteX964" fmla="*/ 802323 w 1977211"/>
                    <a:gd name="connsiteY964" fmla="*/ 367153 h 1250664"/>
                    <a:gd name="connsiteX965" fmla="*/ 801060 w 1977211"/>
                    <a:gd name="connsiteY965" fmla="*/ 363002 h 1250664"/>
                    <a:gd name="connsiteX966" fmla="*/ 802684 w 1977211"/>
                    <a:gd name="connsiteY966" fmla="*/ 361017 h 1250664"/>
                    <a:gd name="connsiteX967" fmla="*/ 805029 w 1977211"/>
                    <a:gd name="connsiteY967" fmla="*/ 361740 h 1250664"/>
                    <a:gd name="connsiteX968" fmla="*/ 807553 w 1977211"/>
                    <a:gd name="connsiteY968" fmla="*/ 360656 h 1250664"/>
                    <a:gd name="connsiteX969" fmla="*/ 807375 w 1977211"/>
                    <a:gd name="connsiteY969" fmla="*/ 357049 h 1250664"/>
                    <a:gd name="connsiteX970" fmla="*/ 809899 w 1977211"/>
                    <a:gd name="connsiteY970" fmla="*/ 353981 h 1250664"/>
                    <a:gd name="connsiteX971" fmla="*/ 812066 w 1977211"/>
                    <a:gd name="connsiteY971" fmla="*/ 350191 h 1250664"/>
                    <a:gd name="connsiteX972" fmla="*/ 814411 w 1977211"/>
                    <a:gd name="connsiteY972" fmla="*/ 345861 h 1250664"/>
                    <a:gd name="connsiteX973" fmla="*/ 817840 w 1977211"/>
                    <a:gd name="connsiteY973" fmla="*/ 341713 h 1250664"/>
                    <a:gd name="connsiteX974" fmla="*/ 819102 w 1977211"/>
                    <a:gd name="connsiteY974" fmla="*/ 337923 h 1250664"/>
                    <a:gd name="connsiteX975" fmla="*/ 817658 w 1977211"/>
                    <a:gd name="connsiteY975" fmla="*/ 332692 h 1250664"/>
                    <a:gd name="connsiteX976" fmla="*/ 819102 w 1977211"/>
                    <a:gd name="connsiteY976" fmla="*/ 328902 h 1250664"/>
                    <a:gd name="connsiteX977" fmla="*/ 822889 w 1977211"/>
                    <a:gd name="connsiteY977" fmla="*/ 323489 h 1250664"/>
                    <a:gd name="connsiteX978" fmla="*/ 822527 w 1977211"/>
                    <a:gd name="connsiteY978" fmla="*/ 320242 h 1250664"/>
                    <a:gd name="connsiteX979" fmla="*/ 817479 w 1977211"/>
                    <a:gd name="connsiteY979" fmla="*/ 316095 h 1250664"/>
                    <a:gd name="connsiteX980" fmla="*/ 813328 w 1977211"/>
                    <a:gd name="connsiteY980" fmla="*/ 310138 h 1250664"/>
                    <a:gd name="connsiteX981" fmla="*/ 812244 w 1977211"/>
                    <a:gd name="connsiteY981" fmla="*/ 305629 h 1250664"/>
                    <a:gd name="connsiteX982" fmla="*/ 813149 w 1977211"/>
                    <a:gd name="connsiteY982" fmla="*/ 294081 h 1250664"/>
                    <a:gd name="connsiteX983" fmla="*/ 812427 w 1977211"/>
                    <a:gd name="connsiteY983" fmla="*/ 288488 h 1250664"/>
                    <a:gd name="connsiteX984" fmla="*/ 814050 w 1977211"/>
                    <a:gd name="connsiteY984" fmla="*/ 285421 h 1250664"/>
                    <a:gd name="connsiteX985" fmla="*/ 812606 w 1977211"/>
                    <a:gd name="connsiteY985" fmla="*/ 281813 h 1250664"/>
                    <a:gd name="connsiteX986" fmla="*/ 813149 w 1977211"/>
                    <a:gd name="connsiteY986" fmla="*/ 275860 h 1250664"/>
                    <a:gd name="connsiteX987" fmla="*/ 811344 w 1977211"/>
                    <a:gd name="connsiteY987" fmla="*/ 273153 h 1250664"/>
                    <a:gd name="connsiteX988" fmla="*/ 813506 w 1977211"/>
                    <a:gd name="connsiteY988" fmla="*/ 267740 h 1250664"/>
                    <a:gd name="connsiteX989" fmla="*/ 814590 w 1977211"/>
                    <a:gd name="connsiteY989" fmla="*/ 263410 h 1250664"/>
                    <a:gd name="connsiteX990" fmla="*/ 814590 w 1977211"/>
                    <a:gd name="connsiteY990" fmla="*/ 256195 h 1250664"/>
                    <a:gd name="connsiteX991" fmla="*/ 813149 w 1977211"/>
                    <a:gd name="connsiteY991" fmla="*/ 247896 h 1250664"/>
                    <a:gd name="connsiteX992" fmla="*/ 807553 w 1977211"/>
                    <a:gd name="connsiteY992" fmla="*/ 241582 h 1250664"/>
                    <a:gd name="connsiteX993" fmla="*/ 805208 w 1977211"/>
                    <a:gd name="connsiteY993" fmla="*/ 235807 h 1250664"/>
                    <a:gd name="connsiteX994" fmla="*/ 808998 w 1977211"/>
                    <a:gd name="connsiteY994" fmla="*/ 230394 h 1250664"/>
                    <a:gd name="connsiteX995" fmla="*/ 811161 w 1977211"/>
                    <a:gd name="connsiteY995" fmla="*/ 225342 h 1250664"/>
                    <a:gd name="connsiteX996" fmla="*/ 813328 w 1977211"/>
                    <a:gd name="connsiteY996" fmla="*/ 216321 h 1250664"/>
                    <a:gd name="connsiteX997" fmla="*/ 815312 w 1977211"/>
                    <a:gd name="connsiteY997" fmla="*/ 209645 h 1250664"/>
                    <a:gd name="connsiteX998" fmla="*/ 814590 w 1977211"/>
                    <a:gd name="connsiteY998" fmla="*/ 203152 h 1250664"/>
                    <a:gd name="connsiteX999" fmla="*/ 814050 w 1977211"/>
                    <a:gd name="connsiteY999" fmla="*/ 198100 h 1250664"/>
                    <a:gd name="connsiteX1000" fmla="*/ 813328 w 1977211"/>
                    <a:gd name="connsiteY1000" fmla="*/ 195572 h 1250664"/>
                    <a:gd name="connsiteX1001" fmla="*/ 808454 w 1977211"/>
                    <a:gd name="connsiteY1001" fmla="*/ 193409 h 1250664"/>
                    <a:gd name="connsiteX1002" fmla="*/ 800878 w 1977211"/>
                    <a:gd name="connsiteY1002" fmla="*/ 190885 h 1250664"/>
                    <a:gd name="connsiteX1003" fmla="*/ 796727 w 1977211"/>
                    <a:gd name="connsiteY1003" fmla="*/ 191425 h 1250664"/>
                    <a:gd name="connsiteX1004" fmla="*/ 784642 w 1977211"/>
                    <a:gd name="connsiteY1004" fmla="*/ 191603 h 1250664"/>
                    <a:gd name="connsiteX1005" fmla="*/ 783019 w 1977211"/>
                    <a:gd name="connsiteY1005" fmla="*/ 189258 h 1250664"/>
                    <a:gd name="connsiteX1006" fmla="*/ 779407 w 1977211"/>
                    <a:gd name="connsiteY1006" fmla="*/ 194854 h 1250664"/>
                    <a:gd name="connsiteX1007" fmla="*/ 776883 w 1977211"/>
                    <a:gd name="connsiteY1007" fmla="*/ 204236 h 1250664"/>
                    <a:gd name="connsiteX1008" fmla="*/ 775799 w 1977211"/>
                    <a:gd name="connsiteY1008" fmla="*/ 212713 h 1250664"/>
                    <a:gd name="connsiteX1009" fmla="*/ 774716 w 1977211"/>
                    <a:gd name="connsiteY1009" fmla="*/ 221917 h 1250664"/>
                    <a:gd name="connsiteX1010" fmla="*/ 772553 w 1977211"/>
                    <a:gd name="connsiteY1010" fmla="*/ 226425 h 1250664"/>
                    <a:gd name="connsiteX1011" fmla="*/ 769846 w 1977211"/>
                    <a:gd name="connsiteY1011" fmla="*/ 232017 h 1250664"/>
                    <a:gd name="connsiteX1012" fmla="*/ 767862 w 1977211"/>
                    <a:gd name="connsiteY1012" fmla="*/ 234545 h 1250664"/>
                    <a:gd name="connsiteX1013" fmla="*/ 758658 w 1977211"/>
                    <a:gd name="connsiteY1013" fmla="*/ 242304 h 1250664"/>
                    <a:gd name="connsiteX1014" fmla="*/ 755952 w 1977211"/>
                    <a:gd name="connsiteY1014" fmla="*/ 247356 h 1250664"/>
                    <a:gd name="connsiteX1015" fmla="*/ 755952 w 1977211"/>
                    <a:gd name="connsiteY1015" fmla="*/ 250063 h 1250664"/>
                    <a:gd name="connsiteX1016" fmla="*/ 757396 w 1977211"/>
                    <a:gd name="connsiteY1016" fmla="*/ 251865 h 1250664"/>
                    <a:gd name="connsiteX1017" fmla="*/ 755952 w 1977211"/>
                    <a:gd name="connsiteY1017" fmla="*/ 253488 h 1250664"/>
                    <a:gd name="connsiteX1018" fmla="*/ 755952 w 1977211"/>
                    <a:gd name="connsiteY1018" fmla="*/ 256738 h 1250664"/>
                    <a:gd name="connsiteX1019" fmla="*/ 761726 w 1977211"/>
                    <a:gd name="connsiteY1019" fmla="*/ 257100 h 1250664"/>
                    <a:gd name="connsiteX1020" fmla="*/ 762988 w 1977211"/>
                    <a:gd name="connsiteY1020" fmla="*/ 260346 h 1250664"/>
                    <a:gd name="connsiteX1021" fmla="*/ 761004 w 1977211"/>
                    <a:gd name="connsiteY1021" fmla="*/ 263231 h 1250664"/>
                    <a:gd name="connsiteX1022" fmla="*/ 762087 w 1977211"/>
                    <a:gd name="connsiteY1022" fmla="*/ 267022 h 1250664"/>
                    <a:gd name="connsiteX1023" fmla="*/ 760825 w 1977211"/>
                    <a:gd name="connsiteY1023" fmla="*/ 270451 h 1250664"/>
                    <a:gd name="connsiteX1024" fmla="*/ 760464 w 1977211"/>
                    <a:gd name="connsiteY1024" fmla="*/ 273336 h 1250664"/>
                    <a:gd name="connsiteX1025" fmla="*/ 761186 w 1977211"/>
                    <a:gd name="connsiteY1025" fmla="*/ 276404 h 1250664"/>
                    <a:gd name="connsiteX1026" fmla="*/ 762087 w 1977211"/>
                    <a:gd name="connsiteY1026" fmla="*/ 279467 h 1250664"/>
                    <a:gd name="connsiteX1027" fmla="*/ 757218 w 1977211"/>
                    <a:gd name="connsiteY1027" fmla="*/ 283079 h 1250664"/>
                    <a:gd name="connsiteX1028" fmla="*/ 755956 w 1977211"/>
                    <a:gd name="connsiteY1028" fmla="*/ 287588 h 1250664"/>
                    <a:gd name="connsiteX1029" fmla="*/ 756857 w 1977211"/>
                    <a:gd name="connsiteY1029" fmla="*/ 294263 h 1250664"/>
                    <a:gd name="connsiteX1030" fmla="*/ 759019 w 1977211"/>
                    <a:gd name="connsiteY1030" fmla="*/ 296970 h 1250664"/>
                    <a:gd name="connsiteX1031" fmla="*/ 761004 w 1977211"/>
                    <a:gd name="connsiteY1031" fmla="*/ 295346 h 1250664"/>
                    <a:gd name="connsiteX1032" fmla="*/ 760647 w 1977211"/>
                    <a:gd name="connsiteY1032" fmla="*/ 292640 h 1250664"/>
                    <a:gd name="connsiteX1033" fmla="*/ 758301 w 1977211"/>
                    <a:gd name="connsiteY1033" fmla="*/ 292461 h 1250664"/>
                    <a:gd name="connsiteX1034" fmla="*/ 757757 w 1977211"/>
                    <a:gd name="connsiteY1034" fmla="*/ 289755 h 1250664"/>
                    <a:gd name="connsiteX1035" fmla="*/ 759742 w 1977211"/>
                    <a:gd name="connsiteY1035" fmla="*/ 289211 h 1250664"/>
                    <a:gd name="connsiteX1036" fmla="*/ 762270 w 1977211"/>
                    <a:gd name="connsiteY1036" fmla="*/ 290655 h 1250664"/>
                    <a:gd name="connsiteX1037" fmla="*/ 766596 w 1977211"/>
                    <a:gd name="connsiteY1037" fmla="*/ 292640 h 1250664"/>
                    <a:gd name="connsiteX1038" fmla="*/ 769485 w 1977211"/>
                    <a:gd name="connsiteY1038" fmla="*/ 294084 h 1250664"/>
                    <a:gd name="connsiteX1039" fmla="*/ 768763 w 1977211"/>
                    <a:gd name="connsiteY1039" fmla="*/ 299494 h 1250664"/>
                    <a:gd name="connsiteX1040" fmla="*/ 770930 w 1977211"/>
                    <a:gd name="connsiteY1040" fmla="*/ 304189 h 1250664"/>
                    <a:gd name="connsiteX1041" fmla="*/ 772553 w 1977211"/>
                    <a:gd name="connsiteY1041" fmla="*/ 308158 h 1250664"/>
                    <a:gd name="connsiteX1042" fmla="*/ 775077 w 1977211"/>
                    <a:gd name="connsiteY1042" fmla="*/ 310682 h 1250664"/>
                    <a:gd name="connsiteX1043" fmla="*/ 778685 w 1977211"/>
                    <a:gd name="connsiteY1043" fmla="*/ 309598 h 1250664"/>
                    <a:gd name="connsiteX1044" fmla="*/ 779768 w 1977211"/>
                    <a:gd name="connsiteY1044" fmla="*/ 311583 h 1250664"/>
                    <a:gd name="connsiteX1045" fmla="*/ 778324 w 1977211"/>
                    <a:gd name="connsiteY1045" fmla="*/ 317179 h 1250664"/>
                    <a:gd name="connsiteX1046" fmla="*/ 775978 w 1977211"/>
                    <a:gd name="connsiteY1046" fmla="*/ 321508 h 1250664"/>
                    <a:gd name="connsiteX1047" fmla="*/ 774355 w 1977211"/>
                    <a:gd name="connsiteY1047" fmla="*/ 326017 h 1250664"/>
                    <a:gd name="connsiteX1048" fmla="*/ 772370 w 1977211"/>
                    <a:gd name="connsiteY1048" fmla="*/ 329986 h 1250664"/>
                    <a:gd name="connsiteX1049" fmla="*/ 770747 w 1977211"/>
                    <a:gd name="connsiteY1049" fmla="*/ 330708 h 1250664"/>
                    <a:gd name="connsiteX1050" fmla="*/ 759742 w 1977211"/>
                    <a:gd name="connsiteY1050" fmla="*/ 314651 h 1250664"/>
                    <a:gd name="connsiteX1051" fmla="*/ 743506 w 1977211"/>
                    <a:gd name="connsiteY1051" fmla="*/ 304729 h 1250664"/>
                    <a:gd name="connsiteX1052" fmla="*/ 731957 w 1977211"/>
                    <a:gd name="connsiteY1052" fmla="*/ 295346 h 1250664"/>
                    <a:gd name="connsiteX1053" fmla="*/ 719149 w 1977211"/>
                    <a:gd name="connsiteY1053" fmla="*/ 289572 h 1250664"/>
                    <a:gd name="connsiteX1054" fmla="*/ 704175 w 1977211"/>
                    <a:gd name="connsiteY1054" fmla="*/ 287409 h 1250664"/>
                    <a:gd name="connsiteX1055" fmla="*/ 700746 w 1977211"/>
                    <a:gd name="connsiteY1055" fmla="*/ 284881 h 1250664"/>
                    <a:gd name="connsiteX1056" fmla="*/ 696956 w 1977211"/>
                    <a:gd name="connsiteY1056" fmla="*/ 286147 h 1250664"/>
                    <a:gd name="connsiteX1057" fmla="*/ 696416 w 1977211"/>
                    <a:gd name="connsiteY1057" fmla="*/ 288854 h 1250664"/>
                    <a:gd name="connsiteX1058" fmla="*/ 692987 w 1977211"/>
                    <a:gd name="connsiteY1058" fmla="*/ 290116 h 1250664"/>
                    <a:gd name="connsiteX1059" fmla="*/ 692265 w 1977211"/>
                    <a:gd name="connsiteY1059" fmla="*/ 293902 h 1250664"/>
                    <a:gd name="connsiteX1060" fmla="*/ 696234 w 1977211"/>
                    <a:gd name="connsiteY1060" fmla="*/ 299855 h 1250664"/>
                    <a:gd name="connsiteX1061" fmla="*/ 695873 w 1977211"/>
                    <a:gd name="connsiteY1061" fmla="*/ 303824 h 1250664"/>
                    <a:gd name="connsiteX1062" fmla="*/ 699302 w 1977211"/>
                    <a:gd name="connsiteY1062" fmla="*/ 306713 h 1250664"/>
                    <a:gd name="connsiteX1063" fmla="*/ 699123 w 1977211"/>
                    <a:gd name="connsiteY1063" fmla="*/ 311765 h 1250664"/>
                    <a:gd name="connsiteX1064" fmla="*/ 694972 w 1977211"/>
                    <a:gd name="connsiteY1064" fmla="*/ 316274 h 1250664"/>
                    <a:gd name="connsiteX1065" fmla="*/ 688836 w 1977211"/>
                    <a:gd name="connsiteY1065" fmla="*/ 316635 h 1250664"/>
                    <a:gd name="connsiteX1066" fmla="*/ 687574 w 1977211"/>
                    <a:gd name="connsiteY1066" fmla="*/ 318258 h 1250664"/>
                    <a:gd name="connsiteX1067" fmla="*/ 689920 w 1977211"/>
                    <a:gd name="connsiteY1067" fmla="*/ 322588 h 1250664"/>
                    <a:gd name="connsiteX1068" fmla="*/ 686495 w 1977211"/>
                    <a:gd name="connsiteY1068" fmla="*/ 326374 h 1250664"/>
                    <a:gd name="connsiteX1069" fmla="*/ 682704 w 1977211"/>
                    <a:gd name="connsiteY1069" fmla="*/ 325834 h 1250664"/>
                    <a:gd name="connsiteX1070" fmla="*/ 680002 w 1977211"/>
                    <a:gd name="connsiteY1070" fmla="*/ 323310 h 1250664"/>
                    <a:gd name="connsiteX1071" fmla="*/ 680720 w 1977211"/>
                    <a:gd name="connsiteY1071" fmla="*/ 319881 h 1250664"/>
                    <a:gd name="connsiteX1072" fmla="*/ 681081 w 1977211"/>
                    <a:gd name="connsiteY1072" fmla="*/ 316635 h 1250664"/>
                    <a:gd name="connsiteX1073" fmla="*/ 683248 w 1977211"/>
                    <a:gd name="connsiteY1073" fmla="*/ 315913 h 1250664"/>
                    <a:gd name="connsiteX1074" fmla="*/ 680541 w 1977211"/>
                    <a:gd name="connsiteY1074" fmla="*/ 310860 h 1250664"/>
                    <a:gd name="connsiteX1075" fmla="*/ 680180 w 1977211"/>
                    <a:gd name="connsiteY1075" fmla="*/ 308515 h 1250664"/>
                    <a:gd name="connsiteX1076" fmla="*/ 676208 w 1977211"/>
                    <a:gd name="connsiteY1076" fmla="*/ 309781 h 1250664"/>
                    <a:gd name="connsiteX1077" fmla="*/ 670616 w 1977211"/>
                    <a:gd name="connsiteY1077" fmla="*/ 312666 h 1250664"/>
                    <a:gd name="connsiteX1078" fmla="*/ 667008 w 1977211"/>
                    <a:gd name="connsiteY1078" fmla="*/ 314651 h 1250664"/>
                    <a:gd name="connsiteX1079" fmla="*/ 665206 w 1977211"/>
                    <a:gd name="connsiteY1079" fmla="*/ 318619 h 1250664"/>
                    <a:gd name="connsiteX1080" fmla="*/ 662317 w 1977211"/>
                    <a:gd name="connsiteY1080" fmla="*/ 321866 h 1250664"/>
                    <a:gd name="connsiteX1081" fmla="*/ 658892 w 1977211"/>
                    <a:gd name="connsiteY1081" fmla="*/ 320965 h 1250664"/>
                    <a:gd name="connsiteX1082" fmla="*/ 657086 w 1977211"/>
                    <a:gd name="connsiteY1082" fmla="*/ 319342 h 1250664"/>
                    <a:gd name="connsiteX1083" fmla="*/ 651312 w 1977211"/>
                    <a:gd name="connsiteY1083" fmla="*/ 319342 h 1250664"/>
                    <a:gd name="connsiteX1084" fmla="*/ 649510 w 1977211"/>
                    <a:gd name="connsiteY1084" fmla="*/ 318441 h 1250664"/>
                    <a:gd name="connsiteX1085" fmla="*/ 645359 w 1977211"/>
                    <a:gd name="connsiteY1085" fmla="*/ 320965 h 1250664"/>
                    <a:gd name="connsiteX1086" fmla="*/ 642473 w 1977211"/>
                    <a:gd name="connsiteY1086" fmla="*/ 322048 h 1250664"/>
                    <a:gd name="connsiteX1087" fmla="*/ 639223 w 1977211"/>
                    <a:gd name="connsiteY1087" fmla="*/ 327640 h 1250664"/>
                    <a:gd name="connsiteX1088" fmla="*/ 638866 w 1977211"/>
                    <a:gd name="connsiteY1088" fmla="*/ 331974 h 1250664"/>
                    <a:gd name="connsiteX1089" fmla="*/ 635075 w 1977211"/>
                    <a:gd name="connsiteY1089" fmla="*/ 328545 h 1250664"/>
                    <a:gd name="connsiteX1090" fmla="*/ 633992 w 1977211"/>
                    <a:gd name="connsiteY1090" fmla="*/ 328545 h 1250664"/>
                    <a:gd name="connsiteX1091" fmla="*/ 630563 w 1977211"/>
                    <a:gd name="connsiteY1091" fmla="*/ 334859 h 1250664"/>
                    <a:gd name="connsiteX1092" fmla="*/ 629483 w 1977211"/>
                    <a:gd name="connsiteY1092" fmla="*/ 333236 h 1250664"/>
                    <a:gd name="connsiteX1093" fmla="*/ 630202 w 1977211"/>
                    <a:gd name="connsiteY1093" fmla="*/ 329986 h 1250664"/>
                    <a:gd name="connsiteX1094" fmla="*/ 622264 w 1977211"/>
                    <a:gd name="connsiteY1094" fmla="*/ 329263 h 1250664"/>
                    <a:gd name="connsiteX1095" fmla="*/ 622264 w 1977211"/>
                    <a:gd name="connsiteY1095" fmla="*/ 326918 h 1250664"/>
                    <a:gd name="connsiteX1096" fmla="*/ 626233 w 1977211"/>
                    <a:gd name="connsiteY1096" fmla="*/ 324394 h 1250664"/>
                    <a:gd name="connsiteX1097" fmla="*/ 629122 w 1977211"/>
                    <a:gd name="connsiteY1097" fmla="*/ 324211 h 1250664"/>
                    <a:gd name="connsiteX1098" fmla="*/ 628579 w 1977211"/>
                    <a:gd name="connsiteY1098" fmla="*/ 322048 h 1250664"/>
                    <a:gd name="connsiteX1099" fmla="*/ 627499 w 1977211"/>
                    <a:gd name="connsiteY1099" fmla="*/ 319703 h 1250664"/>
                    <a:gd name="connsiteX1100" fmla="*/ 627856 w 1977211"/>
                    <a:gd name="connsiteY1100" fmla="*/ 315734 h 1250664"/>
                    <a:gd name="connsiteX1101" fmla="*/ 628761 w 1977211"/>
                    <a:gd name="connsiteY1101" fmla="*/ 313210 h 1250664"/>
                    <a:gd name="connsiteX1102" fmla="*/ 627678 w 1977211"/>
                    <a:gd name="connsiteY1102" fmla="*/ 312305 h 1250664"/>
                    <a:gd name="connsiteX1103" fmla="*/ 626416 w 1977211"/>
                    <a:gd name="connsiteY1103" fmla="*/ 310503 h 1250664"/>
                    <a:gd name="connsiteX1104" fmla="*/ 623348 w 1977211"/>
                    <a:gd name="connsiteY1104" fmla="*/ 311043 h 1250664"/>
                    <a:gd name="connsiteX1105" fmla="*/ 614327 w 1977211"/>
                    <a:gd name="connsiteY1105" fmla="*/ 318079 h 1250664"/>
                    <a:gd name="connsiteX1106" fmla="*/ 616133 w 1977211"/>
                    <a:gd name="connsiteY1106" fmla="*/ 320965 h 1250664"/>
                    <a:gd name="connsiteX1107" fmla="*/ 617033 w 1977211"/>
                    <a:gd name="connsiteY1107" fmla="*/ 324576 h 1250664"/>
                    <a:gd name="connsiteX1108" fmla="*/ 612882 w 1977211"/>
                    <a:gd name="connsiteY1108" fmla="*/ 326922 h 1250664"/>
                    <a:gd name="connsiteX1109" fmla="*/ 611799 w 1977211"/>
                    <a:gd name="connsiteY1109" fmla="*/ 325838 h 1250664"/>
                    <a:gd name="connsiteX1110" fmla="*/ 612882 w 1977211"/>
                    <a:gd name="connsiteY1110" fmla="*/ 324394 h 1250664"/>
                    <a:gd name="connsiteX1111" fmla="*/ 612521 w 1977211"/>
                    <a:gd name="connsiteY1111" fmla="*/ 322592 h 1250664"/>
                    <a:gd name="connsiteX1112" fmla="*/ 609092 w 1977211"/>
                    <a:gd name="connsiteY1112" fmla="*/ 321508 h 1250664"/>
                    <a:gd name="connsiteX1113" fmla="*/ 605667 w 1977211"/>
                    <a:gd name="connsiteY1113" fmla="*/ 322409 h 1250664"/>
                    <a:gd name="connsiteX1114" fmla="*/ 604040 w 1977211"/>
                    <a:gd name="connsiteY1114" fmla="*/ 324394 h 1250664"/>
                    <a:gd name="connsiteX1115" fmla="*/ 596825 w 1977211"/>
                    <a:gd name="connsiteY1115" fmla="*/ 326922 h 1250664"/>
                    <a:gd name="connsiteX1116" fmla="*/ 592134 w 1977211"/>
                    <a:gd name="connsiteY1116" fmla="*/ 331974 h 1250664"/>
                    <a:gd name="connsiteX1117" fmla="*/ 588526 w 1977211"/>
                    <a:gd name="connsiteY1117" fmla="*/ 335038 h 1250664"/>
                    <a:gd name="connsiteX1118" fmla="*/ 582751 w 1977211"/>
                    <a:gd name="connsiteY1118" fmla="*/ 338646 h 1250664"/>
                    <a:gd name="connsiteX1119" fmla="*/ 581128 w 1977211"/>
                    <a:gd name="connsiteY1119" fmla="*/ 339729 h 1250664"/>
                    <a:gd name="connsiteX1120" fmla="*/ 578604 w 1977211"/>
                    <a:gd name="connsiteY1120" fmla="*/ 339729 h 1250664"/>
                    <a:gd name="connsiteX1121" fmla="*/ 578064 w 1977211"/>
                    <a:gd name="connsiteY1121" fmla="*/ 341531 h 1250664"/>
                    <a:gd name="connsiteX1122" fmla="*/ 579688 w 1977211"/>
                    <a:gd name="connsiteY1122" fmla="*/ 343158 h 1250664"/>
                    <a:gd name="connsiteX1123" fmla="*/ 577159 w 1977211"/>
                    <a:gd name="connsiteY1123" fmla="*/ 343880 h 1250664"/>
                    <a:gd name="connsiteX1124" fmla="*/ 569583 w 1977211"/>
                    <a:gd name="connsiteY1124" fmla="*/ 346404 h 1250664"/>
                    <a:gd name="connsiteX1125" fmla="*/ 568678 w 1977211"/>
                    <a:gd name="connsiteY1125" fmla="*/ 354163 h 1250664"/>
                    <a:gd name="connsiteX1126" fmla="*/ 567777 w 1977211"/>
                    <a:gd name="connsiteY1126" fmla="*/ 358493 h 1250664"/>
                    <a:gd name="connsiteX1127" fmla="*/ 567238 w 1977211"/>
                    <a:gd name="connsiteY1127" fmla="*/ 363363 h 1250664"/>
                    <a:gd name="connsiteX1128" fmla="*/ 562007 w 1977211"/>
                    <a:gd name="connsiteY1128" fmla="*/ 364446 h 1250664"/>
                    <a:gd name="connsiteX1129" fmla="*/ 557677 w 1977211"/>
                    <a:gd name="connsiteY1129" fmla="*/ 365891 h 1250664"/>
                    <a:gd name="connsiteX1130" fmla="*/ 550997 w 1977211"/>
                    <a:gd name="connsiteY1130" fmla="*/ 365169 h 1250664"/>
                    <a:gd name="connsiteX1131" fmla="*/ 547211 w 1977211"/>
                    <a:gd name="connsiteY1131" fmla="*/ 363363 h 1250664"/>
                    <a:gd name="connsiteX1132" fmla="*/ 546128 w 1977211"/>
                    <a:gd name="connsiteY1132" fmla="*/ 358672 h 1250664"/>
                    <a:gd name="connsiteX1133" fmla="*/ 543782 w 1977211"/>
                    <a:gd name="connsiteY1133" fmla="*/ 355965 h 1250664"/>
                    <a:gd name="connsiteX1134" fmla="*/ 540353 w 1977211"/>
                    <a:gd name="connsiteY1134" fmla="*/ 354342 h 1250664"/>
                    <a:gd name="connsiteX1135" fmla="*/ 539452 w 1977211"/>
                    <a:gd name="connsiteY1135" fmla="*/ 349472 h 1250664"/>
                    <a:gd name="connsiteX1136" fmla="*/ 543600 w 1977211"/>
                    <a:gd name="connsiteY1136" fmla="*/ 345682 h 1250664"/>
                    <a:gd name="connsiteX1137" fmla="*/ 543600 w 1977211"/>
                    <a:gd name="connsiteY1137" fmla="*/ 342253 h 1250664"/>
                    <a:gd name="connsiteX1138" fmla="*/ 546850 w 1977211"/>
                    <a:gd name="connsiteY1138" fmla="*/ 340451 h 1250664"/>
                    <a:gd name="connsiteX1139" fmla="*/ 555149 w 1977211"/>
                    <a:gd name="connsiteY1139" fmla="*/ 339908 h 1250664"/>
                    <a:gd name="connsiteX1140" fmla="*/ 556411 w 1977211"/>
                    <a:gd name="connsiteY1140" fmla="*/ 338646 h 1250664"/>
                    <a:gd name="connsiteX1141" fmla="*/ 555510 w 1977211"/>
                    <a:gd name="connsiteY1141" fmla="*/ 336121 h 1250664"/>
                    <a:gd name="connsiteX1142" fmla="*/ 554609 w 1977211"/>
                    <a:gd name="connsiteY1142" fmla="*/ 331970 h 1250664"/>
                    <a:gd name="connsiteX1143" fmla="*/ 551720 w 1977211"/>
                    <a:gd name="connsiteY1143" fmla="*/ 326739 h 1250664"/>
                    <a:gd name="connsiteX1144" fmla="*/ 548112 w 1977211"/>
                    <a:gd name="connsiteY1144" fmla="*/ 323854 h 1250664"/>
                    <a:gd name="connsiteX1145" fmla="*/ 543243 w 1977211"/>
                    <a:gd name="connsiteY1145" fmla="*/ 321326 h 1250664"/>
                    <a:gd name="connsiteX1146" fmla="*/ 537468 w 1977211"/>
                    <a:gd name="connsiteY1146" fmla="*/ 321147 h 1250664"/>
                    <a:gd name="connsiteX1147" fmla="*/ 531876 w 1977211"/>
                    <a:gd name="connsiteY1147" fmla="*/ 321326 h 1250664"/>
                    <a:gd name="connsiteX1148" fmla="*/ 528447 w 1977211"/>
                    <a:gd name="connsiteY1148" fmla="*/ 320064 h 1250664"/>
                    <a:gd name="connsiteX1149" fmla="*/ 525018 w 1977211"/>
                    <a:gd name="connsiteY1149" fmla="*/ 317536 h 1250664"/>
                    <a:gd name="connsiteX1150" fmla="*/ 524478 w 1977211"/>
                    <a:gd name="connsiteY1150" fmla="*/ 318441 h 1250664"/>
                    <a:gd name="connsiteX1151" fmla="*/ 526463 w 1977211"/>
                    <a:gd name="connsiteY1151" fmla="*/ 320965 h 1250664"/>
                    <a:gd name="connsiteX1152" fmla="*/ 528987 w 1977211"/>
                    <a:gd name="connsiteY1152" fmla="*/ 323132 h 1250664"/>
                    <a:gd name="connsiteX1153" fmla="*/ 532594 w 1977211"/>
                    <a:gd name="connsiteY1153" fmla="*/ 326017 h 1250664"/>
                    <a:gd name="connsiteX1154" fmla="*/ 533138 w 1977211"/>
                    <a:gd name="connsiteY1154" fmla="*/ 329803 h 1250664"/>
                    <a:gd name="connsiteX1155" fmla="*/ 533138 w 1977211"/>
                    <a:gd name="connsiteY1155" fmla="*/ 335760 h 1250664"/>
                    <a:gd name="connsiteX1156" fmla="*/ 532598 w 1977211"/>
                    <a:gd name="connsiteY1156" fmla="*/ 341352 h 1250664"/>
                    <a:gd name="connsiteX1157" fmla="*/ 530431 w 1977211"/>
                    <a:gd name="connsiteY1157" fmla="*/ 347666 h 1250664"/>
                    <a:gd name="connsiteX1158" fmla="*/ 529169 w 1977211"/>
                    <a:gd name="connsiteY1158" fmla="*/ 352719 h 1250664"/>
                    <a:gd name="connsiteX1159" fmla="*/ 528630 w 1977211"/>
                    <a:gd name="connsiteY1159" fmla="*/ 355425 h 1250664"/>
                    <a:gd name="connsiteX1160" fmla="*/ 529352 w 1977211"/>
                    <a:gd name="connsiteY1160" fmla="*/ 356866 h 1250664"/>
                    <a:gd name="connsiteX1161" fmla="*/ 533138 w 1977211"/>
                    <a:gd name="connsiteY1161" fmla="*/ 358311 h 1250664"/>
                    <a:gd name="connsiteX1162" fmla="*/ 535122 w 1977211"/>
                    <a:gd name="connsiteY1162" fmla="*/ 362101 h 1250664"/>
                    <a:gd name="connsiteX1163" fmla="*/ 536023 w 1977211"/>
                    <a:gd name="connsiteY1163" fmla="*/ 365708 h 1250664"/>
                    <a:gd name="connsiteX1164" fmla="*/ 535122 w 1977211"/>
                    <a:gd name="connsiteY1164" fmla="*/ 367153 h 1250664"/>
                    <a:gd name="connsiteX1165" fmla="*/ 534944 w 1977211"/>
                    <a:gd name="connsiteY1165" fmla="*/ 368237 h 1250664"/>
                    <a:gd name="connsiteX1166" fmla="*/ 536385 w 1977211"/>
                    <a:gd name="connsiteY1166" fmla="*/ 369499 h 1250664"/>
                    <a:gd name="connsiteX1167" fmla="*/ 534944 w 1977211"/>
                    <a:gd name="connsiteY1167" fmla="*/ 371844 h 1250664"/>
                    <a:gd name="connsiteX1168" fmla="*/ 533321 w 1977211"/>
                    <a:gd name="connsiteY1168" fmla="*/ 376174 h 1250664"/>
                    <a:gd name="connsiteX1169" fmla="*/ 531515 w 1977211"/>
                    <a:gd name="connsiteY1169" fmla="*/ 380143 h 1250664"/>
                    <a:gd name="connsiteX1170" fmla="*/ 531697 w 1977211"/>
                    <a:gd name="connsiteY1170" fmla="*/ 381766 h 1250664"/>
                    <a:gd name="connsiteX1171" fmla="*/ 532598 w 1977211"/>
                    <a:gd name="connsiteY1171" fmla="*/ 383750 h 1250664"/>
                    <a:gd name="connsiteX1172" fmla="*/ 531515 w 1977211"/>
                    <a:gd name="connsiteY1172" fmla="*/ 386457 h 1250664"/>
                    <a:gd name="connsiteX1173" fmla="*/ 530253 w 1977211"/>
                    <a:gd name="connsiteY1173" fmla="*/ 384294 h 1250664"/>
                    <a:gd name="connsiteX1174" fmla="*/ 527364 w 1977211"/>
                    <a:gd name="connsiteY1174" fmla="*/ 382127 h 1250664"/>
                    <a:gd name="connsiteX1175" fmla="*/ 525201 w 1977211"/>
                    <a:gd name="connsiteY1175" fmla="*/ 380865 h 1250664"/>
                    <a:gd name="connsiteX1176" fmla="*/ 525740 w 1977211"/>
                    <a:gd name="connsiteY1176" fmla="*/ 379782 h 1250664"/>
                    <a:gd name="connsiteX1177" fmla="*/ 524478 w 1977211"/>
                    <a:gd name="connsiteY1177" fmla="*/ 378698 h 1250664"/>
                    <a:gd name="connsiteX1178" fmla="*/ 523216 w 1977211"/>
                    <a:gd name="connsiteY1178" fmla="*/ 378158 h 1250664"/>
                    <a:gd name="connsiteX1179" fmla="*/ 523216 w 1977211"/>
                    <a:gd name="connsiteY1179" fmla="*/ 376353 h 1250664"/>
                    <a:gd name="connsiteX1180" fmla="*/ 520871 w 1977211"/>
                    <a:gd name="connsiteY1180" fmla="*/ 376353 h 1250664"/>
                    <a:gd name="connsiteX1181" fmla="*/ 519065 w 1977211"/>
                    <a:gd name="connsiteY1181" fmla="*/ 377075 h 1250664"/>
                    <a:gd name="connsiteX1182" fmla="*/ 514013 w 1977211"/>
                    <a:gd name="connsiteY1182" fmla="*/ 373650 h 1250664"/>
                    <a:gd name="connsiteX1183" fmla="*/ 510766 w 1977211"/>
                    <a:gd name="connsiteY1183" fmla="*/ 377436 h 1250664"/>
                    <a:gd name="connsiteX1184" fmla="*/ 506258 w 1977211"/>
                    <a:gd name="connsiteY1184" fmla="*/ 383389 h 1250664"/>
                    <a:gd name="connsiteX1185" fmla="*/ 502106 w 1977211"/>
                    <a:gd name="connsiteY1185" fmla="*/ 385195 h 1250664"/>
                    <a:gd name="connsiteX1186" fmla="*/ 498860 w 1977211"/>
                    <a:gd name="connsiteY1186" fmla="*/ 386096 h 1250664"/>
                    <a:gd name="connsiteX1187" fmla="*/ 496876 w 1977211"/>
                    <a:gd name="connsiteY1187" fmla="*/ 388985 h 1250664"/>
                    <a:gd name="connsiteX1188" fmla="*/ 495070 w 1977211"/>
                    <a:gd name="connsiteY1188" fmla="*/ 391870 h 1250664"/>
                    <a:gd name="connsiteX1189" fmla="*/ 491823 w 1977211"/>
                    <a:gd name="connsiteY1189" fmla="*/ 393855 h 1250664"/>
                    <a:gd name="connsiteX1190" fmla="*/ 489295 w 1977211"/>
                    <a:gd name="connsiteY1190" fmla="*/ 396200 h 1250664"/>
                    <a:gd name="connsiteX1191" fmla="*/ 488577 w 1977211"/>
                    <a:gd name="connsiteY1191" fmla="*/ 399086 h 1250664"/>
                    <a:gd name="connsiteX1192" fmla="*/ 489656 w 1977211"/>
                    <a:gd name="connsiteY1192" fmla="*/ 403054 h 1250664"/>
                    <a:gd name="connsiteX1193" fmla="*/ 493268 w 1977211"/>
                    <a:gd name="connsiteY1193" fmla="*/ 408650 h 1250664"/>
                    <a:gd name="connsiteX1194" fmla="*/ 496693 w 1977211"/>
                    <a:gd name="connsiteY1194" fmla="*/ 416588 h 1250664"/>
                    <a:gd name="connsiteX1195" fmla="*/ 496514 w 1977211"/>
                    <a:gd name="connsiteY1195" fmla="*/ 420013 h 1250664"/>
                    <a:gd name="connsiteX1196" fmla="*/ 493986 w 1977211"/>
                    <a:gd name="connsiteY1196" fmla="*/ 420735 h 1250664"/>
                    <a:gd name="connsiteX1197" fmla="*/ 491280 w 1977211"/>
                    <a:gd name="connsiteY1197" fmla="*/ 416949 h 1250664"/>
                    <a:gd name="connsiteX1198" fmla="*/ 489299 w 1977211"/>
                    <a:gd name="connsiteY1198" fmla="*/ 418572 h 1250664"/>
                    <a:gd name="connsiteX1199" fmla="*/ 489117 w 1977211"/>
                    <a:gd name="connsiteY1199" fmla="*/ 421636 h 1250664"/>
                    <a:gd name="connsiteX1200" fmla="*/ 485870 w 1977211"/>
                    <a:gd name="connsiteY1200" fmla="*/ 420374 h 1250664"/>
                    <a:gd name="connsiteX1201" fmla="*/ 481540 w 1977211"/>
                    <a:gd name="connsiteY1201" fmla="*/ 417667 h 1250664"/>
                    <a:gd name="connsiteX1202" fmla="*/ 477750 w 1977211"/>
                    <a:gd name="connsiteY1202" fmla="*/ 416044 h 1250664"/>
                    <a:gd name="connsiteX1203" fmla="*/ 474325 w 1977211"/>
                    <a:gd name="connsiteY1203" fmla="*/ 416945 h 1250664"/>
                    <a:gd name="connsiteX1204" fmla="*/ 472698 w 1977211"/>
                    <a:gd name="connsiteY1204" fmla="*/ 418390 h 1250664"/>
                    <a:gd name="connsiteX1205" fmla="*/ 471976 w 1977211"/>
                    <a:gd name="connsiteY1205" fmla="*/ 416227 h 1250664"/>
                    <a:gd name="connsiteX1206" fmla="*/ 473420 w 1977211"/>
                    <a:gd name="connsiteY1206" fmla="*/ 414421 h 1250664"/>
                    <a:gd name="connsiteX1207" fmla="*/ 470535 w 1977211"/>
                    <a:gd name="connsiteY1207" fmla="*/ 413337 h 1250664"/>
                    <a:gd name="connsiteX1208" fmla="*/ 468190 w 1977211"/>
                    <a:gd name="connsiteY1208" fmla="*/ 412254 h 1250664"/>
                    <a:gd name="connsiteX1209" fmla="*/ 468190 w 1977211"/>
                    <a:gd name="connsiteY1209" fmla="*/ 409547 h 1250664"/>
                    <a:gd name="connsiteX1210" fmla="*/ 461331 w 1977211"/>
                    <a:gd name="connsiteY1210" fmla="*/ 406662 h 1250664"/>
                    <a:gd name="connsiteX1211" fmla="*/ 459708 w 1977211"/>
                    <a:gd name="connsiteY1211" fmla="*/ 407563 h 1250664"/>
                    <a:gd name="connsiteX1212" fmla="*/ 459708 w 1977211"/>
                    <a:gd name="connsiteY1212" fmla="*/ 411170 h 1250664"/>
                    <a:gd name="connsiteX1213" fmla="*/ 456462 w 1977211"/>
                    <a:gd name="connsiteY1213" fmla="*/ 411893 h 1250664"/>
                    <a:gd name="connsiteX1214" fmla="*/ 457184 w 1977211"/>
                    <a:gd name="connsiteY1214" fmla="*/ 414782 h 1250664"/>
                    <a:gd name="connsiteX1215" fmla="*/ 459708 w 1977211"/>
                    <a:gd name="connsiteY1215" fmla="*/ 418572 h 1250664"/>
                    <a:gd name="connsiteX1216" fmla="*/ 461514 w 1977211"/>
                    <a:gd name="connsiteY1216" fmla="*/ 422537 h 1250664"/>
                    <a:gd name="connsiteX1217" fmla="*/ 464399 w 1977211"/>
                    <a:gd name="connsiteY1217" fmla="*/ 424704 h 1250664"/>
                    <a:gd name="connsiteX1218" fmla="*/ 467467 w 1977211"/>
                    <a:gd name="connsiteY1218" fmla="*/ 422720 h 1250664"/>
                    <a:gd name="connsiteX1219" fmla="*/ 469269 w 1977211"/>
                    <a:gd name="connsiteY1219" fmla="*/ 423442 h 1250664"/>
                    <a:gd name="connsiteX1220" fmla="*/ 471436 w 1977211"/>
                    <a:gd name="connsiteY1220" fmla="*/ 426688 h 1250664"/>
                    <a:gd name="connsiteX1221" fmla="*/ 470352 w 1977211"/>
                    <a:gd name="connsiteY1221" fmla="*/ 428673 h 1250664"/>
                    <a:gd name="connsiteX1222" fmla="*/ 471976 w 1977211"/>
                    <a:gd name="connsiteY1222" fmla="*/ 432641 h 1250664"/>
                    <a:gd name="connsiteX1223" fmla="*/ 470714 w 1977211"/>
                    <a:gd name="connsiteY1223" fmla="*/ 434987 h 1250664"/>
                    <a:gd name="connsiteX1224" fmla="*/ 466384 w 1977211"/>
                    <a:gd name="connsiteY1224" fmla="*/ 438416 h 1250664"/>
                    <a:gd name="connsiteX1225" fmla="*/ 462232 w 1977211"/>
                    <a:gd name="connsiteY1225" fmla="*/ 437332 h 1250664"/>
                    <a:gd name="connsiteX1226" fmla="*/ 457541 w 1977211"/>
                    <a:gd name="connsiteY1226" fmla="*/ 434808 h 1250664"/>
                    <a:gd name="connsiteX1227" fmla="*/ 452854 w 1977211"/>
                    <a:gd name="connsiteY1227" fmla="*/ 433725 h 1250664"/>
                    <a:gd name="connsiteX1228" fmla="*/ 452311 w 1977211"/>
                    <a:gd name="connsiteY1228" fmla="*/ 429574 h 1250664"/>
                    <a:gd name="connsiteX1229" fmla="*/ 447258 w 1977211"/>
                    <a:gd name="connsiteY1229" fmla="*/ 425426 h 1250664"/>
                    <a:gd name="connsiteX1230" fmla="*/ 444913 w 1977211"/>
                    <a:gd name="connsiteY1230" fmla="*/ 427228 h 1250664"/>
                    <a:gd name="connsiteX1231" fmla="*/ 439142 w 1977211"/>
                    <a:gd name="connsiteY1231" fmla="*/ 421458 h 1250664"/>
                    <a:gd name="connsiteX1232" fmla="*/ 439861 w 1977211"/>
                    <a:gd name="connsiteY1232" fmla="*/ 413877 h 1250664"/>
                    <a:gd name="connsiteX1233" fmla="*/ 437876 w 1977211"/>
                    <a:gd name="connsiteY1233" fmla="*/ 411170 h 1250664"/>
                    <a:gd name="connsiteX1234" fmla="*/ 437154 w 1977211"/>
                    <a:gd name="connsiteY1234" fmla="*/ 405579 h 1250664"/>
                    <a:gd name="connsiteX1235" fmla="*/ 434991 w 1977211"/>
                    <a:gd name="connsiteY1235" fmla="*/ 402150 h 1250664"/>
                    <a:gd name="connsiteX1236" fmla="*/ 437336 w 1977211"/>
                    <a:gd name="connsiteY1236" fmla="*/ 397284 h 1250664"/>
                    <a:gd name="connsiteX1237" fmla="*/ 438598 w 1977211"/>
                    <a:gd name="connsiteY1237" fmla="*/ 394756 h 1250664"/>
                    <a:gd name="connsiteX1238" fmla="*/ 437336 w 1977211"/>
                    <a:gd name="connsiteY1238" fmla="*/ 392410 h 1250664"/>
                    <a:gd name="connsiteX1239" fmla="*/ 438059 w 1977211"/>
                    <a:gd name="connsiteY1239" fmla="*/ 390608 h 1250664"/>
                    <a:gd name="connsiteX1240" fmla="*/ 439682 w 1977211"/>
                    <a:gd name="connsiteY1240" fmla="*/ 391688 h 1250664"/>
                    <a:gd name="connsiteX1241" fmla="*/ 439503 w 1977211"/>
                    <a:gd name="connsiteY1241" fmla="*/ 388803 h 1250664"/>
                    <a:gd name="connsiteX1242" fmla="*/ 437519 w 1977211"/>
                    <a:gd name="connsiteY1242" fmla="*/ 386096 h 1250664"/>
                    <a:gd name="connsiteX1243" fmla="*/ 433729 w 1977211"/>
                    <a:gd name="connsiteY1243" fmla="*/ 382488 h 1250664"/>
                    <a:gd name="connsiteX1244" fmla="*/ 429216 w 1977211"/>
                    <a:gd name="connsiteY1244" fmla="*/ 380143 h 1250664"/>
                    <a:gd name="connsiteX1245" fmla="*/ 426692 w 1977211"/>
                    <a:gd name="connsiteY1245" fmla="*/ 378698 h 1250664"/>
                    <a:gd name="connsiteX1246" fmla="*/ 426692 w 1977211"/>
                    <a:gd name="connsiteY1246" fmla="*/ 375630 h 1250664"/>
                    <a:gd name="connsiteX1247" fmla="*/ 424708 w 1977211"/>
                    <a:gd name="connsiteY1247" fmla="*/ 374551 h 1250664"/>
                    <a:gd name="connsiteX1248" fmla="*/ 423986 w 1977211"/>
                    <a:gd name="connsiteY1248" fmla="*/ 371483 h 1250664"/>
                    <a:gd name="connsiteX1249" fmla="*/ 420918 w 1977211"/>
                    <a:gd name="connsiteY1249" fmla="*/ 368955 h 1250664"/>
                    <a:gd name="connsiteX1250" fmla="*/ 418755 w 1977211"/>
                    <a:gd name="connsiteY1250" fmla="*/ 368054 h 1250664"/>
                    <a:gd name="connsiteX1251" fmla="*/ 417493 w 1977211"/>
                    <a:gd name="connsiteY1251" fmla="*/ 365530 h 1250664"/>
                    <a:gd name="connsiteX1252" fmla="*/ 415687 w 1977211"/>
                    <a:gd name="connsiteY1252" fmla="*/ 363724 h 1250664"/>
                    <a:gd name="connsiteX1253" fmla="*/ 416409 w 1977211"/>
                    <a:gd name="connsiteY1253" fmla="*/ 361740 h 1250664"/>
                    <a:gd name="connsiteX1254" fmla="*/ 415687 w 1977211"/>
                    <a:gd name="connsiteY1254" fmla="*/ 359934 h 1250664"/>
                    <a:gd name="connsiteX1255" fmla="*/ 413703 w 1977211"/>
                    <a:gd name="connsiteY1255" fmla="*/ 358311 h 1250664"/>
                    <a:gd name="connsiteX1256" fmla="*/ 413703 w 1977211"/>
                    <a:gd name="connsiteY1256" fmla="*/ 356326 h 1250664"/>
                    <a:gd name="connsiteX1257" fmla="*/ 415687 w 1977211"/>
                    <a:gd name="connsiteY1257" fmla="*/ 356866 h 1250664"/>
                    <a:gd name="connsiteX1258" fmla="*/ 416770 w 1977211"/>
                    <a:gd name="connsiteY1258" fmla="*/ 357410 h 1250664"/>
                    <a:gd name="connsiteX1259" fmla="*/ 419294 w 1977211"/>
                    <a:gd name="connsiteY1259" fmla="*/ 359394 h 1250664"/>
                    <a:gd name="connsiteX1260" fmla="*/ 421640 w 1977211"/>
                    <a:gd name="connsiteY1260" fmla="*/ 363184 h 1250664"/>
                    <a:gd name="connsiteX1261" fmla="*/ 425069 w 1977211"/>
                    <a:gd name="connsiteY1261" fmla="*/ 366070 h 1250664"/>
                    <a:gd name="connsiteX1262" fmla="*/ 426692 w 1977211"/>
                    <a:gd name="connsiteY1262" fmla="*/ 367332 h 1250664"/>
                    <a:gd name="connsiteX1263" fmla="*/ 427415 w 1977211"/>
                    <a:gd name="connsiteY1263" fmla="*/ 365165 h 1250664"/>
                    <a:gd name="connsiteX1264" fmla="*/ 429939 w 1977211"/>
                    <a:gd name="connsiteY1264" fmla="*/ 367693 h 1250664"/>
                    <a:gd name="connsiteX1265" fmla="*/ 432828 w 1977211"/>
                    <a:gd name="connsiteY1265" fmla="*/ 368415 h 1250664"/>
                    <a:gd name="connsiteX1266" fmla="*/ 435713 w 1977211"/>
                    <a:gd name="connsiteY1266" fmla="*/ 369316 h 1250664"/>
                    <a:gd name="connsiteX1267" fmla="*/ 436797 w 1977211"/>
                    <a:gd name="connsiteY1267" fmla="*/ 372201 h 1250664"/>
                    <a:gd name="connsiteX1268" fmla="*/ 439864 w 1977211"/>
                    <a:gd name="connsiteY1268" fmla="*/ 370399 h 1250664"/>
                    <a:gd name="connsiteX1269" fmla="*/ 442928 w 1977211"/>
                    <a:gd name="connsiteY1269" fmla="*/ 372745 h 1250664"/>
                    <a:gd name="connsiteX1270" fmla="*/ 446901 w 1977211"/>
                    <a:gd name="connsiteY1270" fmla="*/ 375630 h 1250664"/>
                    <a:gd name="connsiteX1271" fmla="*/ 450870 w 1977211"/>
                    <a:gd name="connsiteY1271" fmla="*/ 376892 h 1250664"/>
                    <a:gd name="connsiteX1272" fmla="*/ 455740 w 1977211"/>
                    <a:gd name="connsiteY1272" fmla="*/ 377615 h 1250664"/>
                    <a:gd name="connsiteX1273" fmla="*/ 460431 w 1977211"/>
                    <a:gd name="connsiteY1273" fmla="*/ 378877 h 1250664"/>
                    <a:gd name="connsiteX1274" fmla="*/ 464582 w 1977211"/>
                    <a:gd name="connsiteY1274" fmla="*/ 380143 h 1250664"/>
                    <a:gd name="connsiteX1275" fmla="*/ 468551 w 1977211"/>
                    <a:gd name="connsiteY1275" fmla="*/ 382306 h 1250664"/>
                    <a:gd name="connsiteX1276" fmla="*/ 471436 w 1977211"/>
                    <a:gd name="connsiteY1276" fmla="*/ 383750 h 1250664"/>
                    <a:gd name="connsiteX1277" fmla="*/ 477389 w 1977211"/>
                    <a:gd name="connsiteY1277" fmla="*/ 383207 h 1250664"/>
                    <a:gd name="connsiteX1278" fmla="*/ 482441 w 1977211"/>
                    <a:gd name="connsiteY1278" fmla="*/ 382488 h 1250664"/>
                    <a:gd name="connsiteX1279" fmla="*/ 486593 w 1977211"/>
                    <a:gd name="connsiteY1279" fmla="*/ 380321 h 1250664"/>
                    <a:gd name="connsiteX1280" fmla="*/ 490200 w 1977211"/>
                    <a:gd name="connsiteY1280" fmla="*/ 378698 h 1250664"/>
                    <a:gd name="connsiteX1281" fmla="*/ 494530 w 1977211"/>
                    <a:gd name="connsiteY1281" fmla="*/ 375269 h 1250664"/>
                    <a:gd name="connsiteX1282" fmla="*/ 497598 w 1977211"/>
                    <a:gd name="connsiteY1282" fmla="*/ 371300 h 1250664"/>
                    <a:gd name="connsiteX1283" fmla="*/ 500122 w 1977211"/>
                    <a:gd name="connsiteY1283" fmla="*/ 368054 h 1250664"/>
                    <a:gd name="connsiteX1284" fmla="*/ 502106 w 1977211"/>
                    <a:gd name="connsiteY1284" fmla="*/ 365347 h 1250664"/>
                    <a:gd name="connsiteX1285" fmla="*/ 502829 w 1977211"/>
                    <a:gd name="connsiteY1285" fmla="*/ 361557 h 1250664"/>
                    <a:gd name="connsiteX1286" fmla="*/ 503730 w 1977211"/>
                    <a:gd name="connsiteY1286" fmla="*/ 357410 h 1250664"/>
                    <a:gd name="connsiteX1287" fmla="*/ 501388 w 1977211"/>
                    <a:gd name="connsiteY1287" fmla="*/ 354703 h 1250664"/>
                    <a:gd name="connsiteX1288" fmla="*/ 500301 w 1977211"/>
                    <a:gd name="connsiteY1288" fmla="*/ 349107 h 1250664"/>
                    <a:gd name="connsiteX1289" fmla="*/ 500483 w 1977211"/>
                    <a:gd name="connsiteY1289" fmla="*/ 344777 h 1250664"/>
                    <a:gd name="connsiteX1290" fmla="*/ 496693 w 1977211"/>
                    <a:gd name="connsiteY1290" fmla="*/ 340991 h 1250664"/>
                    <a:gd name="connsiteX1291" fmla="*/ 492546 w 1977211"/>
                    <a:gd name="connsiteY1291" fmla="*/ 338646 h 1250664"/>
                    <a:gd name="connsiteX1292" fmla="*/ 491284 w 1977211"/>
                    <a:gd name="connsiteY1292" fmla="*/ 336661 h 1250664"/>
                    <a:gd name="connsiteX1293" fmla="*/ 486049 w 1977211"/>
                    <a:gd name="connsiteY1293" fmla="*/ 334312 h 1250664"/>
                    <a:gd name="connsiteX1294" fmla="*/ 478834 w 1977211"/>
                    <a:gd name="connsiteY1294" fmla="*/ 326918 h 1250664"/>
                    <a:gd name="connsiteX1295" fmla="*/ 474325 w 1977211"/>
                    <a:gd name="connsiteY1295" fmla="*/ 326918 h 1250664"/>
                    <a:gd name="connsiteX1296" fmla="*/ 472698 w 1977211"/>
                    <a:gd name="connsiteY1296" fmla="*/ 324033 h 1250664"/>
                    <a:gd name="connsiteX1297" fmla="*/ 466205 w 1977211"/>
                    <a:gd name="connsiteY1297" fmla="*/ 316452 h 1250664"/>
                    <a:gd name="connsiteX1298" fmla="*/ 460431 w 1977211"/>
                    <a:gd name="connsiteY1298" fmla="*/ 311039 h 1250664"/>
                    <a:gd name="connsiteX1299" fmla="*/ 454656 w 1977211"/>
                    <a:gd name="connsiteY1299" fmla="*/ 306709 h 1250664"/>
                    <a:gd name="connsiteX1300" fmla="*/ 446719 w 1977211"/>
                    <a:gd name="connsiteY1300" fmla="*/ 302562 h 1250664"/>
                    <a:gd name="connsiteX1301" fmla="*/ 443289 w 1977211"/>
                    <a:gd name="connsiteY1301" fmla="*/ 301478 h 1250664"/>
                    <a:gd name="connsiteX1302" fmla="*/ 439864 w 1977211"/>
                    <a:gd name="connsiteY1302" fmla="*/ 302200 h 1250664"/>
                    <a:gd name="connsiteX1303" fmla="*/ 435535 w 1977211"/>
                    <a:gd name="connsiteY1303" fmla="*/ 300938 h 1250664"/>
                    <a:gd name="connsiteX1304" fmla="*/ 432106 w 1977211"/>
                    <a:gd name="connsiteY1304" fmla="*/ 299672 h 1250664"/>
                    <a:gd name="connsiteX1305" fmla="*/ 427776 w 1977211"/>
                    <a:gd name="connsiteY1305" fmla="*/ 300756 h 1250664"/>
                    <a:gd name="connsiteX1306" fmla="*/ 427232 w 1977211"/>
                    <a:gd name="connsiteY1306" fmla="*/ 304002 h 1250664"/>
                    <a:gd name="connsiteX1307" fmla="*/ 424529 w 1977211"/>
                    <a:gd name="connsiteY1307" fmla="*/ 306709 h 1250664"/>
                    <a:gd name="connsiteX1308" fmla="*/ 423624 w 1977211"/>
                    <a:gd name="connsiteY1308" fmla="*/ 305808 h 1250664"/>
                    <a:gd name="connsiteX1309" fmla="*/ 425430 w 1977211"/>
                    <a:gd name="connsiteY1309" fmla="*/ 303101 h 1250664"/>
                    <a:gd name="connsiteX1310" fmla="*/ 425430 w 1977211"/>
                    <a:gd name="connsiteY1310" fmla="*/ 297327 h 1250664"/>
                    <a:gd name="connsiteX1311" fmla="*/ 421823 w 1977211"/>
                    <a:gd name="connsiteY1311" fmla="*/ 295886 h 1250664"/>
                    <a:gd name="connsiteX1312" fmla="*/ 416227 w 1977211"/>
                    <a:gd name="connsiteY1312" fmla="*/ 294803 h 1250664"/>
                    <a:gd name="connsiteX1313" fmla="*/ 412079 w 1977211"/>
                    <a:gd name="connsiteY1313" fmla="*/ 291735 h 1250664"/>
                    <a:gd name="connsiteX1314" fmla="*/ 411357 w 1977211"/>
                    <a:gd name="connsiteY1314" fmla="*/ 289572 h 1250664"/>
                    <a:gd name="connsiteX1315" fmla="*/ 412980 w 1977211"/>
                    <a:gd name="connsiteY1315" fmla="*/ 287588 h 1250664"/>
                    <a:gd name="connsiteX1316" fmla="*/ 415508 w 1977211"/>
                    <a:gd name="connsiteY1316" fmla="*/ 290112 h 1250664"/>
                    <a:gd name="connsiteX1317" fmla="*/ 419116 w 1977211"/>
                    <a:gd name="connsiteY1317" fmla="*/ 291735 h 1250664"/>
                    <a:gd name="connsiteX1318" fmla="*/ 421461 w 1977211"/>
                    <a:gd name="connsiteY1318" fmla="*/ 290834 h 1250664"/>
                    <a:gd name="connsiteX1319" fmla="*/ 422001 w 1977211"/>
                    <a:gd name="connsiteY1319" fmla="*/ 288667 h 1250664"/>
                    <a:gd name="connsiteX1320" fmla="*/ 420739 w 1977211"/>
                    <a:gd name="connsiteY1320" fmla="*/ 286504 h 1250664"/>
                    <a:gd name="connsiteX1321" fmla="*/ 417131 w 1977211"/>
                    <a:gd name="connsiteY1321" fmla="*/ 286504 h 1250664"/>
                    <a:gd name="connsiteX1322" fmla="*/ 415326 w 1977211"/>
                    <a:gd name="connsiteY1322" fmla="*/ 284881 h 1250664"/>
                    <a:gd name="connsiteX1323" fmla="*/ 412980 w 1977211"/>
                    <a:gd name="connsiteY1323" fmla="*/ 282535 h 1250664"/>
                    <a:gd name="connsiteX1324" fmla="*/ 410817 w 1977211"/>
                    <a:gd name="connsiteY1324" fmla="*/ 283075 h 1250664"/>
                    <a:gd name="connsiteX1325" fmla="*/ 410817 w 1977211"/>
                    <a:gd name="connsiteY1325" fmla="*/ 286504 h 1250664"/>
                    <a:gd name="connsiteX1326" fmla="*/ 409190 w 1977211"/>
                    <a:gd name="connsiteY1326" fmla="*/ 287044 h 1250664"/>
                    <a:gd name="connsiteX1327" fmla="*/ 409190 w 1977211"/>
                    <a:gd name="connsiteY1327" fmla="*/ 288306 h 1250664"/>
                    <a:gd name="connsiteX1328" fmla="*/ 409551 w 1977211"/>
                    <a:gd name="connsiteY1328" fmla="*/ 290290 h 1250664"/>
                    <a:gd name="connsiteX1329" fmla="*/ 407027 w 1977211"/>
                    <a:gd name="connsiteY1329" fmla="*/ 290473 h 1250664"/>
                    <a:gd name="connsiteX1330" fmla="*/ 405225 w 1977211"/>
                    <a:gd name="connsiteY1330" fmla="*/ 288306 h 1250664"/>
                    <a:gd name="connsiteX1331" fmla="*/ 401975 w 1977211"/>
                    <a:gd name="connsiteY1331" fmla="*/ 286865 h 1250664"/>
                    <a:gd name="connsiteX1332" fmla="*/ 397824 w 1977211"/>
                    <a:gd name="connsiteY1332" fmla="*/ 286321 h 1250664"/>
                    <a:gd name="connsiteX1333" fmla="*/ 394938 w 1977211"/>
                    <a:gd name="connsiteY1333" fmla="*/ 283976 h 1250664"/>
                    <a:gd name="connsiteX1334" fmla="*/ 393859 w 1977211"/>
                    <a:gd name="connsiteY1334" fmla="*/ 284698 h 1250664"/>
                    <a:gd name="connsiteX1335" fmla="*/ 392414 w 1977211"/>
                    <a:gd name="connsiteY1335" fmla="*/ 288488 h 1250664"/>
                    <a:gd name="connsiteX1336" fmla="*/ 389707 w 1977211"/>
                    <a:gd name="connsiteY1336" fmla="*/ 286683 h 1250664"/>
                    <a:gd name="connsiteX1337" fmla="*/ 390247 w 1977211"/>
                    <a:gd name="connsiteY1337" fmla="*/ 285059 h 1250664"/>
                    <a:gd name="connsiteX1338" fmla="*/ 389707 w 1977211"/>
                    <a:gd name="connsiteY1338" fmla="*/ 283075 h 1250664"/>
                    <a:gd name="connsiteX1339" fmla="*/ 387362 w 1977211"/>
                    <a:gd name="connsiteY1339" fmla="*/ 281630 h 1250664"/>
                    <a:gd name="connsiteX1340" fmla="*/ 384294 w 1977211"/>
                    <a:gd name="connsiteY1340" fmla="*/ 279285 h 1250664"/>
                    <a:gd name="connsiteX1341" fmla="*/ 380508 w 1977211"/>
                    <a:gd name="connsiteY1341" fmla="*/ 278023 h 1250664"/>
                    <a:gd name="connsiteX1342" fmla="*/ 377257 w 1977211"/>
                    <a:gd name="connsiteY1342" fmla="*/ 276400 h 1250664"/>
                    <a:gd name="connsiteX1343" fmla="*/ 377797 w 1977211"/>
                    <a:gd name="connsiteY1343" fmla="*/ 273876 h 1250664"/>
                    <a:gd name="connsiteX1344" fmla="*/ 380865 w 1977211"/>
                    <a:gd name="connsiteY1344" fmla="*/ 275138 h 1250664"/>
                    <a:gd name="connsiteX1345" fmla="*/ 385016 w 1977211"/>
                    <a:gd name="connsiteY1345" fmla="*/ 276039 h 1250664"/>
                    <a:gd name="connsiteX1346" fmla="*/ 389346 w 1977211"/>
                    <a:gd name="connsiteY1346" fmla="*/ 277122 h 1250664"/>
                    <a:gd name="connsiteX1347" fmla="*/ 392414 w 1977211"/>
                    <a:gd name="connsiteY1347" fmla="*/ 276761 h 1250664"/>
                    <a:gd name="connsiteX1348" fmla="*/ 395121 w 1977211"/>
                    <a:gd name="connsiteY1348" fmla="*/ 273876 h 1250664"/>
                    <a:gd name="connsiteX1349" fmla="*/ 398546 w 1977211"/>
                    <a:gd name="connsiteY1349" fmla="*/ 271891 h 1250664"/>
                    <a:gd name="connsiteX1350" fmla="*/ 401252 w 1977211"/>
                    <a:gd name="connsiteY1350" fmla="*/ 271891 h 1250664"/>
                    <a:gd name="connsiteX1351" fmla="*/ 401796 w 1977211"/>
                    <a:gd name="connsiteY1351" fmla="*/ 269363 h 1250664"/>
                    <a:gd name="connsiteX1352" fmla="*/ 400530 w 1977211"/>
                    <a:gd name="connsiteY1352" fmla="*/ 266839 h 1250664"/>
                    <a:gd name="connsiteX1353" fmla="*/ 399090 w 1977211"/>
                    <a:gd name="connsiteY1353" fmla="*/ 267740 h 1250664"/>
                    <a:gd name="connsiteX1354" fmla="*/ 398189 w 1977211"/>
                    <a:gd name="connsiteY1354" fmla="*/ 265934 h 1250664"/>
                    <a:gd name="connsiteX1355" fmla="*/ 397466 w 1977211"/>
                    <a:gd name="connsiteY1355" fmla="*/ 263954 h 1250664"/>
                    <a:gd name="connsiteX1356" fmla="*/ 392775 w 1977211"/>
                    <a:gd name="connsiteY1356" fmla="*/ 265216 h 1250664"/>
                    <a:gd name="connsiteX1357" fmla="*/ 391692 w 1977211"/>
                    <a:gd name="connsiteY1357" fmla="*/ 263954 h 1250664"/>
                    <a:gd name="connsiteX1358" fmla="*/ 393676 w 1977211"/>
                    <a:gd name="connsiteY1358" fmla="*/ 261426 h 1250664"/>
                    <a:gd name="connsiteX1359" fmla="*/ 391148 w 1977211"/>
                    <a:gd name="connsiteY1359" fmla="*/ 259441 h 1250664"/>
                    <a:gd name="connsiteX1360" fmla="*/ 388803 w 1977211"/>
                    <a:gd name="connsiteY1360" fmla="*/ 261426 h 1250664"/>
                    <a:gd name="connsiteX1361" fmla="*/ 388624 w 1977211"/>
                    <a:gd name="connsiteY1361" fmla="*/ 258540 h 1250664"/>
                    <a:gd name="connsiteX1362" fmla="*/ 385195 w 1977211"/>
                    <a:gd name="connsiteY1362" fmla="*/ 259624 h 1250664"/>
                    <a:gd name="connsiteX1363" fmla="*/ 383754 w 1977211"/>
                    <a:gd name="connsiteY1363" fmla="*/ 259080 h 1250664"/>
                    <a:gd name="connsiteX1364" fmla="*/ 384655 w 1977211"/>
                    <a:gd name="connsiteY1364" fmla="*/ 257274 h 1250664"/>
                    <a:gd name="connsiteX1365" fmla="*/ 381587 w 1977211"/>
                    <a:gd name="connsiteY1365" fmla="*/ 253667 h 1250664"/>
                    <a:gd name="connsiteX1366" fmla="*/ 379242 w 1977211"/>
                    <a:gd name="connsiteY1366" fmla="*/ 255472 h 1250664"/>
                    <a:gd name="connsiteX1367" fmla="*/ 376896 w 1977211"/>
                    <a:gd name="connsiteY1367" fmla="*/ 258897 h 1250664"/>
                    <a:gd name="connsiteX1368" fmla="*/ 376896 w 1977211"/>
                    <a:gd name="connsiteY1368" fmla="*/ 263771 h 1250664"/>
                    <a:gd name="connsiteX1369" fmla="*/ 377440 w 1977211"/>
                    <a:gd name="connsiteY1369" fmla="*/ 265394 h 1250664"/>
                    <a:gd name="connsiteX1370" fmla="*/ 375634 w 1977211"/>
                    <a:gd name="connsiteY1370" fmla="*/ 265577 h 1250664"/>
                    <a:gd name="connsiteX1371" fmla="*/ 372027 w 1977211"/>
                    <a:gd name="connsiteY1371" fmla="*/ 265033 h 1250664"/>
                    <a:gd name="connsiteX1372" fmla="*/ 371304 w 1977211"/>
                    <a:gd name="connsiteY1372" fmla="*/ 263231 h 1250664"/>
                    <a:gd name="connsiteX1373" fmla="*/ 373289 w 1977211"/>
                    <a:gd name="connsiteY1373" fmla="*/ 261247 h 1250664"/>
                    <a:gd name="connsiteX1374" fmla="*/ 374372 w 1977211"/>
                    <a:gd name="connsiteY1374" fmla="*/ 259263 h 1250664"/>
                    <a:gd name="connsiteX1375" fmla="*/ 372027 w 1977211"/>
                    <a:gd name="connsiteY1375" fmla="*/ 260342 h 1250664"/>
                    <a:gd name="connsiteX1376" fmla="*/ 369681 w 1977211"/>
                    <a:gd name="connsiteY1376" fmla="*/ 260886 h 1250664"/>
                    <a:gd name="connsiteX1377" fmla="*/ 370403 w 1977211"/>
                    <a:gd name="connsiteY1377" fmla="*/ 259080 h 1250664"/>
                    <a:gd name="connsiteX1378" fmla="*/ 371844 w 1977211"/>
                    <a:gd name="connsiteY1378" fmla="*/ 258179 h 1250664"/>
                    <a:gd name="connsiteX1379" fmla="*/ 371304 w 1977211"/>
                    <a:gd name="connsiteY1379" fmla="*/ 256735 h 1250664"/>
                    <a:gd name="connsiteX1380" fmla="*/ 372566 w 1977211"/>
                    <a:gd name="connsiteY1380" fmla="*/ 255294 h 1250664"/>
                    <a:gd name="connsiteX1381" fmla="*/ 374733 w 1977211"/>
                    <a:gd name="connsiteY1381" fmla="*/ 254389 h 1250664"/>
                    <a:gd name="connsiteX1382" fmla="*/ 375995 w 1977211"/>
                    <a:gd name="connsiteY1382" fmla="*/ 253667 h 1250664"/>
                    <a:gd name="connsiteX1383" fmla="*/ 376357 w 1977211"/>
                    <a:gd name="connsiteY1383" fmla="*/ 251682 h 1250664"/>
                    <a:gd name="connsiteX1384" fmla="*/ 373650 w 1977211"/>
                    <a:gd name="connsiteY1384" fmla="*/ 250603 h 1250664"/>
                    <a:gd name="connsiteX1385" fmla="*/ 372749 w 1977211"/>
                    <a:gd name="connsiteY1385" fmla="*/ 247535 h 1250664"/>
                    <a:gd name="connsiteX1386" fmla="*/ 369681 w 1977211"/>
                    <a:gd name="connsiteY1386" fmla="*/ 248976 h 1250664"/>
                    <a:gd name="connsiteX1387" fmla="*/ 368058 w 1977211"/>
                    <a:gd name="connsiteY1387" fmla="*/ 246991 h 1250664"/>
                    <a:gd name="connsiteX1388" fmla="*/ 366974 w 1977211"/>
                    <a:gd name="connsiteY1388" fmla="*/ 248075 h 1250664"/>
                    <a:gd name="connsiteX1389" fmla="*/ 368058 w 1977211"/>
                    <a:gd name="connsiteY1389" fmla="*/ 250781 h 1250664"/>
                    <a:gd name="connsiteX1390" fmla="*/ 365169 w 1977211"/>
                    <a:gd name="connsiteY1390" fmla="*/ 250242 h 1250664"/>
                    <a:gd name="connsiteX1391" fmla="*/ 363907 w 1977211"/>
                    <a:gd name="connsiteY1391" fmla="*/ 251504 h 1250664"/>
                    <a:gd name="connsiteX1392" fmla="*/ 366613 w 1977211"/>
                    <a:gd name="connsiteY1392" fmla="*/ 254572 h 1250664"/>
                    <a:gd name="connsiteX1393" fmla="*/ 367336 w 1977211"/>
                    <a:gd name="connsiteY1393" fmla="*/ 256195 h 1250664"/>
                    <a:gd name="connsiteX1394" fmla="*/ 363006 w 1977211"/>
                    <a:gd name="connsiteY1394" fmla="*/ 259981 h 1250664"/>
                    <a:gd name="connsiteX1395" fmla="*/ 363006 w 1977211"/>
                    <a:gd name="connsiteY1395" fmla="*/ 264132 h 1250664"/>
                    <a:gd name="connsiteX1396" fmla="*/ 360660 w 1977211"/>
                    <a:gd name="connsiteY1396" fmla="*/ 266839 h 1250664"/>
                    <a:gd name="connsiteX1397" fmla="*/ 357053 w 1977211"/>
                    <a:gd name="connsiteY1397" fmla="*/ 268823 h 1250664"/>
                    <a:gd name="connsiteX1398" fmla="*/ 356691 w 1977211"/>
                    <a:gd name="connsiteY1398" fmla="*/ 265033 h 1250664"/>
                    <a:gd name="connsiteX1399" fmla="*/ 356691 w 1977211"/>
                    <a:gd name="connsiteY1399" fmla="*/ 260525 h 1250664"/>
                    <a:gd name="connsiteX1400" fmla="*/ 356148 w 1977211"/>
                    <a:gd name="connsiteY1400" fmla="*/ 258179 h 1250664"/>
                    <a:gd name="connsiteX1401" fmla="*/ 358676 w 1977211"/>
                    <a:gd name="connsiteY1401" fmla="*/ 255834 h 1250664"/>
                    <a:gd name="connsiteX1402" fmla="*/ 356148 w 1977211"/>
                    <a:gd name="connsiteY1402" fmla="*/ 253306 h 1250664"/>
                    <a:gd name="connsiteX1403" fmla="*/ 353624 w 1977211"/>
                    <a:gd name="connsiteY1403" fmla="*/ 257818 h 1250664"/>
                    <a:gd name="connsiteX1404" fmla="*/ 352540 w 1977211"/>
                    <a:gd name="connsiteY1404" fmla="*/ 261247 h 1250664"/>
                    <a:gd name="connsiteX1405" fmla="*/ 350377 w 1977211"/>
                    <a:gd name="connsiteY1405" fmla="*/ 264315 h 1250664"/>
                    <a:gd name="connsiteX1406" fmla="*/ 347488 w 1977211"/>
                    <a:gd name="connsiteY1406" fmla="*/ 267561 h 1250664"/>
                    <a:gd name="connsiteX1407" fmla="*/ 346948 w 1977211"/>
                    <a:gd name="connsiteY1407" fmla="*/ 272975 h 1250664"/>
                    <a:gd name="connsiteX1408" fmla="*/ 343702 w 1977211"/>
                    <a:gd name="connsiteY1408" fmla="*/ 277844 h 1250664"/>
                    <a:gd name="connsiteX1409" fmla="*/ 340812 w 1977211"/>
                    <a:gd name="connsiteY1409" fmla="*/ 276400 h 1250664"/>
                    <a:gd name="connsiteX1410" fmla="*/ 341535 w 1977211"/>
                    <a:gd name="connsiteY1410" fmla="*/ 270990 h 1250664"/>
                    <a:gd name="connsiteX1411" fmla="*/ 343880 w 1977211"/>
                    <a:gd name="connsiteY1411" fmla="*/ 265938 h 1250664"/>
                    <a:gd name="connsiteX1412" fmla="*/ 342257 w 1977211"/>
                    <a:gd name="connsiteY1412" fmla="*/ 263771 h 1250664"/>
                    <a:gd name="connsiteX1413" fmla="*/ 345142 w 1977211"/>
                    <a:gd name="connsiteY1413" fmla="*/ 261064 h 1250664"/>
                    <a:gd name="connsiteX1414" fmla="*/ 346770 w 1977211"/>
                    <a:gd name="connsiteY1414" fmla="*/ 257997 h 1250664"/>
                    <a:gd name="connsiteX1415" fmla="*/ 349294 w 1977211"/>
                    <a:gd name="connsiteY1415" fmla="*/ 255472 h 1250664"/>
                    <a:gd name="connsiteX1416" fmla="*/ 348571 w 1977211"/>
                    <a:gd name="connsiteY1416" fmla="*/ 254210 h 1250664"/>
                    <a:gd name="connsiteX1417" fmla="*/ 346587 w 1977211"/>
                    <a:gd name="connsiteY1417" fmla="*/ 252587 h 1250664"/>
                    <a:gd name="connsiteX1418" fmla="*/ 345686 w 1977211"/>
                    <a:gd name="connsiteY1418" fmla="*/ 254933 h 1250664"/>
                    <a:gd name="connsiteX1419" fmla="*/ 343341 w 1977211"/>
                    <a:gd name="connsiteY1419" fmla="*/ 253306 h 1250664"/>
                    <a:gd name="connsiteX1420" fmla="*/ 339550 w 1977211"/>
                    <a:gd name="connsiteY1420" fmla="*/ 251682 h 1250664"/>
                    <a:gd name="connsiteX1421" fmla="*/ 338110 w 1977211"/>
                    <a:gd name="connsiteY1421" fmla="*/ 255834 h 1250664"/>
                    <a:gd name="connsiteX1422" fmla="*/ 335582 w 1977211"/>
                    <a:gd name="connsiteY1422" fmla="*/ 254750 h 1250664"/>
                    <a:gd name="connsiteX1423" fmla="*/ 335042 w 1977211"/>
                    <a:gd name="connsiteY1423" fmla="*/ 256556 h 1250664"/>
                    <a:gd name="connsiteX1424" fmla="*/ 338650 w 1977211"/>
                    <a:gd name="connsiteY1424" fmla="*/ 258540 h 1250664"/>
                    <a:gd name="connsiteX1425" fmla="*/ 337749 w 1977211"/>
                    <a:gd name="connsiteY1425" fmla="*/ 261426 h 1250664"/>
                    <a:gd name="connsiteX1426" fmla="*/ 335943 w 1977211"/>
                    <a:gd name="connsiteY1426" fmla="*/ 260163 h 1250664"/>
                    <a:gd name="connsiteX1427" fmla="*/ 334320 w 1977211"/>
                    <a:gd name="connsiteY1427" fmla="*/ 261787 h 1250664"/>
                    <a:gd name="connsiteX1428" fmla="*/ 334859 w 1977211"/>
                    <a:gd name="connsiteY1428" fmla="*/ 265394 h 1250664"/>
                    <a:gd name="connsiteX1429" fmla="*/ 332157 w 1977211"/>
                    <a:gd name="connsiteY1429" fmla="*/ 265033 h 1250664"/>
                    <a:gd name="connsiteX1430" fmla="*/ 332514 w 1977211"/>
                    <a:gd name="connsiteY1430" fmla="*/ 261969 h 1250664"/>
                    <a:gd name="connsiteX1431" fmla="*/ 331252 w 1977211"/>
                    <a:gd name="connsiteY1431" fmla="*/ 259080 h 1250664"/>
                    <a:gd name="connsiteX1432" fmla="*/ 329628 w 1977211"/>
                    <a:gd name="connsiteY1432" fmla="*/ 257635 h 1250664"/>
                    <a:gd name="connsiteX1433" fmla="*/ 328906 w 1977211"/>
                    <a:gd name="connsiteY1433" fmla="*/ 258901 h 1250664"/>
                    <a:gd name="connsiteX1434" fmla="*/ 329450 w 1977211"/>
                    <a:gd name="connsiteY1434" fmla="*/ 261969 h 1250664"/>
                    <a:gd name="connsiteX1435" fmla="*/ 330351 w 1977211"/>
                    <a:gd name="connsiteY1435" fmla="*/ 263771 h 1250664"/>
                    <a:gd name="connsiteX1436" fmla="*/ 330712 w 1977211"/>
                    <a:gd name="connsiteY1436" fmla="*/ 265577 h 1250664"/>
                    <a:gd name="connsiteX1437" fmla="*/ 328906 w 1977211"/>
                    <a:gd name="connsiteY1437" fmla="*/ 268462 h 1250664"/>
                    <a:gd name="connsiteX1438" fmla="*/ 326021 w 1977211"/>
                    <a:gd name="connsiteY1438" fmla="*/ 271891 h 1250664"/>
                    <a:gd name="connsiteX1439" fmla="*/ 325481 w 1977211"/>
                    <a:gd name="connsiteY1439" fmla="*/ 276400 h 1250664"/>
                    <a:gd name="connsiteX1440" fmla="*/ 327283 w 1977211"/>
                    <a:gd name="connsiteY1440" fmla="*/ 279650 h 1250664"/>
                    <a:gd name="connsiteX1441" fmla="*/ 324398 w 1977211"/>
                    <a:gd name="connsiteY1441" fmla="*/ 281452 h 1250664"/>
                    <a:gd name="connsiteX1442" fmla="*/ 321147 w 1977211"/>
                    <a:gd name="connsiteY1442" fmla="*/ 278745 h 1250664"/>
                    <a:gd name="connsiteX1443" fmla="*/ 319524 w 1977211"/>
                    <a:gd name="connsiteY1443" fmla="*/ 275677 h 1250664"/>
                    <a:gd name="connsiteX1444" fmla="*/ 320608 w 1977211"/>
                    <a:gd name="connsiteY1444" fmla="*/ 274054 h 1250664"/>
                    <a:gd name="connsiteX1445" fmla="*/ 317000 w 1977211"/>
                    <a:gd name="connsiteY1445" fmla="*/ 272975 h 1250664"/>
                    <a:gd name="connsiteX1446" fmla="*/ 317357 w 1977211"/>
                    <a:gd name="connsiteY1446" fmla="*/ 275138 h 1250664"/>
                    <a:gd name="connsiteX1447" fmla="*/ 316456 w 1977211"/>
                    <a:gd name="connsiteY1447" fmla="*/ 276582 h 1250664"/>
                    <a:gd name="connsiteX1448" fmla="*/ 314650 w 1977211"/>
                    <a:gd name="connsiteY1448" fmla="*/ 274598 h 1250664"/>
                    <a:gd name="connsiteX1449" fmla="*/ 314111 w 1977211"/>
                    <a:gd name="connsiteY1449" fmla="*/ 271530 h 1250664"/>
                    <a:gd name="connsiteX1450" fmla="*/ 311948 w 1977211"/>
                    <a:gd name="connsiteY1450" fmla="*/ 270990 h 1250664"/>
                    <a:gd name="connsiteX1451" fmla="*/ 310503 w 1977211"/>
                    <a:gd name="connsiteY1451" fmla="*/ 273153 h 1250664"/>
                    <a:gd name="connsiteX1452" fmla="*/ 308158 w 1977211"/>
                    <a:gd name="connsiteY1452" fmla="*/ 272252 h 1250664"/>
                    <a:gd name="connsiteX1453" fmla="*/ 305268 w 1977211"/>
                    <a:gd name="connsiteY1453" fmla="*/ 273153 h 1250664"/>
                    <a:gd name="connsiteX1454" fmla="*/ 306713 w 1977211"/>
                    <a:gd name="connsiteY1454" fmla="*/ 276582 h 1250664"/>
                    <a:gd name="connsiteX1455" fmla="*/ 309598 w 1977211"/>
                    <a:gd name="connsiteY1455" fmla="*/ 277305 h 1250664"/>
                    <a:gd name="connsiteX1456" fmla="*/ 312305 w 1977211"/>
                    <a:gd name="connsiteY1456" fmla="*/ 279106 h 1250664"/>
                    <a:gd name="connsiteX1457" fmla="*/ 311583 w 1977211"/>
                    <a:gd name="connsiteY1457" fmla="*/ 281634 h 1250664"/>
                    <a:gd name="connsiteX1458" fmla="*/ 312126 w 1977211"/>
                    <a:gd name="connsiteY1458" fmla="*/ 283797 h 1250664"/>
                    <a:gd name="connsiteX1459" fmla="*/ 309241 w 1977211"/>
                    <a:gd name="connsiteY1459" fmla="*/ 282535 h 1250664"/>
                    <a:gd name="connsiteX1460" fmla="*/ 305812 w 1977211"/>
                    <a:gd name="connsiteY1460" fmla="*/ 280011 h 1250664"/>
                    <a:gd name="connsiteX1461" fmla="*/ 304729 w 1977211"/>
                    <a:gd name="connsiteY1461" fmla="*/ 283079 h 1250664"/>
                    <a:gd name="connsiteX1462" fmla="*/ 303645 w 1977211"/>
                    <a:gd name="connsiteY1462" fmla="*/ 283440 h 1250664"/>
                    <a:gd name="connsiteX1463" fmla="*/ 302744 w 1977211"/>
                    <a:gd name="connsiteY1463" fmla="*/ 285242 h 1250664"/>
                    <a:gd name="connsiteX1464" fmla="*/ 300938 w 1977211"/>
                    <a:gd name="connsiteY1464" fmla="*/ 284520 h 1250664"/>
                    <a:gd name="connsiteX1465" fmla="*/ 301661 w 1977211"/>
                    <a:gd name="connsiteY1465" fmla="*/ 282174 h 1250664"/>
                    <a:gd name="connsiteX1466" fmla="*/ 300399 w 1977211"/>
                    <a:gd name="connsiteY1466" fmla="*/ 279106 h 1250664"/>
                    <a:gd name="connsiteX1467" fmla="*/ 299855 w 1977211"/>
                    <a:gd name="connsiteY1467" fmla="*/ 282357 h 1250664"/>
                    <a:gd name="connsiteX1468" fmla="*/ 299498 w 1977211"/>
                    <a:gd name="connsiteY1468" fmla="*/ 285425 h 1250664"/>
                    <a:gd name="connsiteX1469" fmla="*/ 298593 w 1977211"/>
                    <a:gd name="connsiteY1469" fmla="*/ 287770 h 1250664"/>
                    <a:gd name="connsiteX1470" fmla="*/ 297509 w 1977211"/>
                    <a:gd name="connsiteY1470" fmla="*/ 290473 h 1250664"/>
                    <a:gd name="connsiteX1471" fmla="*/ 298414 w 1977211"/>
                    <a:gd name="connsiteY1471" fmla="*/ 292640 h 1250664"/>
                    <a:gd name="connsiteX1472" fmla="*/ 296791 w 1977211"/>
                    <a:gd name="connsiteY1472" fmla="*/ 293180 h 1250664"/>
                    <a:gd name="connsiteX1473" fmla="*/ 294985 w 1977211"/>
                    <a:gd name="connsiteY1473" fmla="*/ 294084 h 1250664"/>
                    <a:gd name="connsiteX1474" fmla="*/ 294624 w 1977211"/>
                    <a:gd name="connsiteY1474" fmla="*/ 291918 h 1250664"/>
                    <a:gd name="connsiteX1475" fmla="*/ 295164 w 1977211"/>
                    <a:gd name="connsiteY1475" fmla="*/ 287409 h 1250664"/>
                    <a:gd name="connsiteX1476" fmla="*/ 294985 w 1977211"/>
                    <a:gd name="connsiteY1476" fmla="*/ 284702 h 1250664"/>
                    <a:gd name="connsiteX1477" fmla="*/ 295886 w 1977211"/>
                    <a:gd name="connsiteY1477" fmla="*/ 280912 h 1250664"/>
                    <a:gd name="connsiteX1478" fmla="*/ 294624 w 1977211"/>
                    <a:gd name="connsiteY1478" fmla="*/ 280912 h 1250664"/>
                    <a:gd name="connsiteX1479" fmla="*/ 292457 w 1977211"/>
                    <a:gd name="connsiteY1479" fmla="*/ 285964 h 1250664"/>
                    <a:gd name="connsiteX1480" fmla="*/ 290834 w 1977211"/>
                    <a:gd name="connsiteY1480" fmla="*/ 288850 h 1250664"/>
                    <a:gd name="connsiteX1481" fmla="*/ 291378 w 1977211"/>
                    <a:gd name="connsiteY1481" fmla="*/ 291556 h 1250664"/>
                    <a:gd name="connsiteX1482" fmla="*/ 289751 w 1977211"/>
                    <a:gd name="connsiteY1482" fmla="*/ 291017 h 1250664"/>
                    <a:gd name="connsiteX1483" fmla="*/ 288671 w 1977211"/>
                    <a:gd name="connsiteY1483" fmla="*/ 288854 h 1250664"/>
                    <a:gd name="connsiteX1484" fmla="*/ 289211 w 1977211"/>
                    <a:gd name="connsiteY1484" fmla="*/ 286508 h 1250664"/>
                    <a:gd name="connsiteX1485" fmla="*/ 287226 w 1977211"/>
                    <a:gd name="connsiteY1485" fmla="*/ 286687 h 1250664"/>
                    <a:gd name="connsiteX1486" fmla="*/ 283075 w 1977211"/>
                    <a:gd name="connsiteY1486" fmla="*/ 287770 h 1250664"/>
                    <a:gd name="connsiteX1487" fmla="*/ 282714 w 1977211"/>
                    <a:gd name="connsiteY1487" fmla="*/ 285964 h 1250664"/>
                    <a:gd name="connsiteX1488" fmla="*/ 285782 w 1977211"/>
                    <a:gd name="connsiteY1488" fmla="*/ 283619 h 1250664"/>
                    <a:gd name="connsiteX1489" fmla="*/ 288488 w 1977211"/>
                    <a:gd name="connsiteY1489" fmla="*/ 280912 h 1250664"/>
                    <a:gd name="connsiteX1490" fmla="*/ 287949 w 1977211"/>
                    <a:gd name="connsiteY1490" fmla="*/ 278928 h 1250664"/>
                    <a:gd name="connsiteX1491" fmla="*/ 286143 w 1977211"/>
                    <a:gd name="connsiteY1491" fmla="*/ 278928 h 1250664"/>
                    <a:gd name="connsiteX1492" fmla="*/ 285059 w 1977211"/>
                    <a:gd name="connsiteY1492" fmla="*/ 279650 h 1250664"/>
                    <a:gd name="connsiteX1493" fmla="*/ 283976 w 1977211"/>
                    <a:gd name="connsiteY1493" fmla="*/ 278027 h 1250664"/>
                    <a:gd name="connsiteX1494" fmla="*/ 280190 w 1977211"/>
                    <a:gd name="connsiteY1494" fmla="*/ 281273 h 1250664"/>
                    <a:gd name="connsiteX1495" fmla="*/ 281273 w 1977211"/>
                    <a:gd name="connsiteY1495" fmla="*/ 283619 h 1250664"/>
                    <a:gd name="connsiteX1496" fmla="*/ 279650 w 1977211"/>
                    <a:gd name="connsiteY1496" fmla="*/ 283619 h 1250664"/>
                    <a:gd name="connsiteX1497" fmla="*/ 278027 w 1977211"/>
                    <a:gd name="connsiteY1497" fmla="*/ 286508 h 1250664"/>
                    <a:gd name="connsiteX1498" fmla="*/ 275499 w 1977211"/>
                    <a:gd name="connsiteY1498" fmla="*/ 289755 h 1250664"/>
                    <a:gd name="connsiteX1499" fmla="*/ 274776 w 1977211"/>
                    <a:gd name="connsiteY1499" fmla="*/ 291199 h 1250664"/>
                    <a:gd name="connsiteX1500" fmla="*/ 275320 w 1977211"/>
                    <a:gd name="connsiteY1500" fmla="*/ 292100 h 1250664"/>
                    <a:gd name="connsiteX1501" fmla="*/ 278205 w 1977211"/>
                    <a:gd name="connsiteY1501" fmla="*/ 292100 h 1250664"/>
                    <a:gd name="connsiteX1502" fmla="*/ 279829 w 1977211"/>
                    <a:gd name="connsiteY1502" fmla="*/ 291199 h 1250664"/>
                    <a:gd name="connsiteX1503" fmla="*/ 280011 w 1977211"/>
                    <a:gd name="connsiteY1503" fmla="*/ 288493 h 1250664"/>
                    <a:gd name="connsiteX1504" fmla="*/ 281273 w 1977211"/>
                    <a:gd name="connsiteY1504" fmla="*/ 288131 h 1250664"/>
                    <a:gd name="connsiteX1505" fmla="*/ 281996 w 1977211"/>
                    <a:gd name="connsiteY1505" fmla="*/ 291017 h 1250664"/>
                    <a:gd name="connsiteX1506" fmla="*/ 283079 w 1977211"/>
                    <a:gd name="connsiteY1506" fmla="*/ 293362 h 1250664"/>
                    <a:gd name="connsiteX1507" fmla="*/ 283619 w 1977211"/>
                    <a:gd name="connsiteY1507" fmla="*/ 295890 h 1250664"/>
                    <a:gd name="connsiteX1508" fmla="*/ 286508 w 1977211"/>
                    <a:gd name="connsiteY1508" fmla="*/ 297513 h 1250664"/>
                    <a:gd name="connsiteX1509" fmla="*/ 286865 w 1977211"/>
                    <a:gd name="connsiteY1509" fmla="*/ 300938 h 1250664"/>
                    <a:gd name="connsiteX1510" fmla="*/ 285425 w 1977211"/>
                    <a:gd name="connsiteY1510" fmla="*/ 302383 h 1250664"/>
                    <a:gd name="connsiteX1511" fmla="*/ 284163 w 1977211"/>
                    <a:gd name="connsiteY1511" fmla="*/ 301482 h 1250664"/>
                    <a:gd name="connsiteX1512" fmla="*/ 284702 w 1977211"/>
                    <a:gd name="connsiteY1512" fmla="*/ 299498 h 1250664"/>
                    <a:gd name="connsiteX1513" fmla="*/ 282897 w 1977211"/>
                    <a:gd name="connsiteY1513" fmla="*/ 297331 h 1250664"/>
                    <a:gd name="connsiteX1514" fmla="*/ 280372 w 1977211"/>
                    <a:gd name="connsiteY1514" fmla="*/ 293902 h 1250664"/>
                    <a:gd name="connsiteX1515" fmla="*/ 277848 w 1977211"/>
                    <a:gd name="connsiteY1515" fmla="*/ 295346 h 1250664"/>
                    <a:gd name="connsiteX1516" fmla="*/ 279472 w 1977211"/>
                    <a:gd name="connsiteY1516" fmla="*/ 299498 h 1250664"/>
                    <a:gd name="connsiteX1517" fmla="*/ 277305 w 1977211"/>
                    <a:gd name="connsiteY1517" fmla="*/ 299676 h 1250664"/>
                    <a:gd name="connsiteX1518" fmla="*/ 276042 w 1977211"/>
                    <a:gd name="connsiteY1518" fmla="*/ 296247 h 1250664"/>
                    <a:gd name="connsiteX1519" fmla="*/ 274776 w 1977211"/>
                    <a:gd name="connsiteY1519" fmla="*/ 296247 h 1250664"/>
                    <a:gd name="connsiteX1520" fmla="*/ 273336 w 1977211"/>
                    <a:gd name="connsiteY1520" fmla="*/ 297692 h 1250664"/>
                    <a:gd name="connsiteX1521" fmla="*/ 272435 w 1977211"/>
                    <a:gd name="connsiteY1521" fmla="*/ 295346 h 1250664"/>
                    <a:gd name="connsiteX1522" fmla="*/ 268105 w 1977211"/>
                    <a:gd name="connsiteY1522" fmla="*/ 292461 h 1250664"/>
                    <a:gd name="connsiteX1523" fmla="*/ 265938 w 1977211"/>
                    <a:gd name="connsiteY1523" fmla="*/ 294624 h 1250664"/>
                    <a:gd name="connsiteX1524" fmla="*/ 266482 w 1977211"/>
                    <a:gd name="connsiteY1524" fmla="*/ 296791 h 1250664"/>
                    <a:gd name="connsiteX1525" fmla="*/ 263053 w 1977211"/>
                    <a:gd name="connsiteY1525" fmla="*/ 298775 h 1250664"/>
                    <a:gd name="connsiteX1526" fmla="*/ 263053 w 1977211"/>
                    <a:gd name="connsiteY1526" fmla="*/ 300577 h 1250664"/>
                    <a:gd name="connsiteX1527" fmla="*/ 262330 w 1977211"/>
                    <a:gd name="connsiteY1527" fmla="*/ 301843 h 1250664"/>
                    <a:gd name="connsiteX1528" fmla="*/ 262870 w 1977211"/>
                    <a:gd name="connsiteY1528" fmla="*/ 303467 h 1250664"/>
                    <a:gd name="connsiteX1529" fmla="*/ 262330 w 1977211"/>
                    <a:gd name="connsiteY1529" fmla="*/ 304189 h 1250664"/>
                    <a:gd name="connsiteX1530" fmla="*/ 262330 w 1977211"/>
                    <a:gd name="connsiteY1530" fmla="*/ 305451 h 1250664"/>
                    <a:gd name="connsiteX1531" fmla="*/ 265577 w 1977211"/>
                    <a:gd name="connsiteY1531" fmla="*/ 303645 h 1250664"/>
                    <a:gd name="connsiteX1532" fmla="*/ 267200 w 1977211"/>
                    <a:gd name="connsiteY1532" fmla="*/ 302383 h 1250664"/>
                    <a:gd name="connsiteX1533" fmla="*/ 270447 w 1977211"/>
                    <a:gd name="connsiteY1533" fmla="*/ 302923 h 1250664"/>
                    <a:gd name="connsiteX1534" fmla="*/ 272435 w 1977211"/>
                    <a:gd name="connsiteY1534" fmla="*/ 300577 h 1250664"/>
                    <a:gd name="connsiteX1535" fmla="*/ 274058 w 1977211"/>
                    <a:gd name="connsiteY1535" fmla="*/ 303828 h 1250664"/>
                    <a:gd name="connsiteX1536" fmla="*/ 270447 w 1977211"/>
                    <a:gd name="connsiteY1536" fmla="*/ 305268 h 1250664"/>
                    <a:gd name="connsiteX1537" fmla="*/ 268101 w 1977211"/>
                    <a:gd name="connsiteY1537" fmla="*/ 306896 h 1250664"/>
                    <a:gd name="connsiteX1538" fmla="*/ 267200 w 1977211"/>
                    <a:gd name="connsiteY1538" fmla="*/ 310860 h 1250664"/>
                    <a:gd name="connsiteX1539" fmla="*/ 267744 w 1977211"/>
                    <a:gd name="connsiteY1539" fmla="*/ 313210 h 1250664"/>
                    <a:gd name="connsiteX1540" fmla="*/ 264676 w 1977211"/>
                    <a:gd name="connsiteY1540" fmla="*/ 316274 h 1250664"/>
                    <a:gd name="connsiteX1541" fmla="*/ 259806 w 1977211"/>
                    <a:gd name="connsiteY1541" fmla="*/ 317718 h 1250664"/>
                    <a:gd name="connsiteX1542" fmla="*/ 257461 w 1977211"/>
                    <a:gd name="connsiteY1542" fmla="*/ 316996 h 1250664"/>
                    <a:gd name="connsiteX1543" fmla="*/ 257461 w 1977211"/>
                    <a:gd name="connsiteY1543" fmla="*/ 313928 h 1250664"/>
                    <a:gd name="connsiteX1544" fmla="*/ 254933 w 1977211"/>
                    <a:gd name="connsiteY1544" fmla="*/ 312666 h 1250664"/>
                    <a:gd name="connsiteX1545" fmla="*/ 254933 w 1977211"/>
                    <a:gd name="connsiteY1545" fmla="*/ 315734 h 1250664"/>
                    <a:gd name="connsiteX1546" fmla="*/ 252226 w 1977211"/>
                    <a:gd name="connsiteY1546" fmla="*/ 316817 h 1250664"/>
                    <a:gd name="connsiteX1547" fmla="*/ 251865 w 1977211"/>
                    <a:gd name="connsiteY1547" fmla="*/ 314111 h 1250664"/>
                    <a:gd name="connsiteX1548" fmla="*/ 250785 w 1977211"/>
                    <a:gd name="connsiteY1548" fmla="*/ 312666 h 1250664"/>
                    <a:gd name="connsiteX1549" fmla="*/ 251686 w 1977211"/>
                    <a:gd name="connsiteY1549" fmla="*/ 309959 h 1250664"/>
                    <a:gd name="connsiteX1550" fmla="*/ 248257 w 1977211"/>
                    <a:gd name="connsiteY1550" fmla="*/ 311404 h 1250664"/>
                    <a:gd name="connsiteX1551" fmla="*/ 248257 w 1977211"/>
                    <a:gd name="connsiteY1551" fmla="*/ 315012 h 1250664"/>
                    <a:gd name="connsiteX1552" fmla="*/ 246273 w 1977211"/>
                    <a:gd name="connsiteY1552" fmla="*/ 315012 h 1250664"/>
                    <a:gd name="connsiteX1553" fmla="*/ 244828 w 1977211"/>
                    <a:gd name="connsiteY1553" fmla="*/ 309781 h 1250664"/>
                    <a:gd name="connsiteX1554" fmla="*/ 243566 w 1977211"/>
                    <a:gd name="connsiteY1554" fmla="*/ 310321 h 1250664"/>
                    <a:gd name="connsiteX1555" fmla="*/ 241764 w 1977211"/>
                    <a:gd name="connsiteY1555" fmla="*/ 313750 h 1250664"/>
                    <a:gd name="connsiteX1556" fmla="*/ 239780 w 1977211"/>
                    <a:gd name="connsiteY1556" fmla="*/ 313928 h 1250664"/>
                    <a:gd name="connsiteX1557" fmla="*/ 237073 w 1977211"/>
                    <a:gd name="connsiteY1557" fmla="*/ 316635 h 1250664"/>
                    <a:gd name="connsiteX1558" fmla="*/ 237974 w 1977211"/>
                    <a:gd name="connsiteY1558" fmla="*/ 318619 h 1250664"/>
                    <a:gd name="connsiteX1559" fmla="*/ 241042 w 1977211"/>
                    <a:gd name="connsiteY1559" fmla="*/ 316274 h 1250664"/>
                    <a:gd name="connsiteX1560" fmla="*/ 243205 w 1977211"/>
                    <a:gd name="connsiteY1560" fmla="*/ 315734 h 1250664"/>
                    <a:gd name="connsiteX1561" fmla="*/ 241582 w 1977211"/>
                    <a:gd name="connsiteY1561" fmla="*/ 318802 h 1250664"/>
                    <a:gd name="connsiteX1562" fmla="*/ 244288 w 1977211"/>
                    <a:gd name="connsiteY1562" fmla="*/ 318262 h 1250664"/>
                    <a:gd name="connsiteX1563" fmla="*/ 246273 w 1977211"/>
                    <a:gd name="connsiteY1563" fmla="*/ 316635 h 1250664"/>
                    <a:gd name="connsiteX1564" fmla="*/ 248079 w 1977211"/>
                    <a:gd name="connsiteY1564" fmla="*/ 316996 h 1250664"/>
                    <a:gd name="connsiteX1565" fmla="*/ 248079 w 1977211"/>
                    <a:gd name="connsiteY1565" fmla="*/ 318980 h 1250664"/>
                    <a:gd name="connsiteX1566" fmla="*/ 245189 w 1977211"/>
                    <a:gd name="connsiteY1566" fmla="*/ 321508 h 1250664"/>
                    <a:gd name="connsiteX1567" fmla="*/ 244828 w 1977211"/>
                    <a:gd name="connsiteY1567" fmla="*/ 322953 h 1250664"/>
                    <a:gd name="connsiteX1568" fmla="*/ 242122 w 1977211"/>
                    <a:gd name="connsiteY1568" fmla="*/ 323132 h 1250664"/>
                    <a:gd name="connsiteX1569" fmla="*/ 239776 w 1977211"/>
                    <a:gd name="connsiteY1569" fmla="*/ 324576 h 1250664"/>
                    <a:gd name="connsiteX1570" fmla="*/ 237069 w 1977211"/>
                    <a:gd name="connsiteY1570" fmla="*/ 326378 h 1250664"/>
                    <a:gd name="connsiteX1571" fmla="*/ 233283 w 1977211"/>
                    <a:gd name="connsiteY1571" fmla="*/ 326922 h 1250664"/>
                    <a:gd name="connsiteX1572" fmla="*/ 231116 w 1977211"/>
                    <a:gd name="connsiteY1572" fmla="*/ 327823 h 1250664"/>
                    <a:gd name="connsiteX1573" fmla="*/ 228592 w 1977211"/>
                    <a:gd name="connsiteY1573" fmla="*/ 330708 h 1250664"/>
                    <a:gd name="connsiteX1574" fmla="*/ 226068 w 1977211"/>
                    <a:gd name="connsiteY1574" fmla="*/ 332153 h 1250664"/>
                    <a:gd name="connsiteX1575" fmla="*/ 223357 w 1977211"/>
                    <a:gd name="connsiteY1575" fmla="*/ 333236 h 1250664"/>
                    <a:gd name="connsiteX1576" fmla="*/ 221738 w 1977211"/>
                    <a:gd name="connsiteY1576" fmla="*/ 337566 h 1250664"/>
                    <a:gd name="connsiteX1577" fmla="*/ 226425 w 1977211"/>
                    <a:gd name="connsiteY1577" fmla="*/ 334677 h 1250664"/>
                    <a:gd name="connsiteX1578" fmla="*/ 229132 w 1977211"/>
                    <a:gd name="connsiteY1578" fmla="*/ 332331 h 1250664"/>
                    <a:gd name="connsiteX1579" fmla="*/ 232922 w 1977211"/>
                    <a:gd name="connsiteY1579" fmla="*/ 328724 h 1250664"/>
                    <a:gd name="connsiteX1580" fmla="*/ 235807 w 1977211"/>
                    <a:gd name="connsiteY1580" fmla="*/ 328545 h 1250664"/>
                    <a:gd name="connsiteX1581" fmla="*/ 235990 w 1977211"/>
                    <a:gd name="connsiteY1581" fmla="*/ 329986 h 1250664"/>
                    <a:gd name="connsiteX1582" fmla="*/ 238875 w 1977211"/>
                    <a:gd name="connsiteY1582" fmla="*/ 328184 h 1250664"/>
                    <a:gd name="connsiteX1583" fmla="*/ 241760 w 1977211"/>
                    <a:gd name="connsiteY1583" fmla="*/ 326017 h 1250664"/>
                    <a:gd name="connsiteX1584" fmla="*/ 245729 w 1977211"/>
                    <a:gd name="connsiteY1584" fmla="*/ 323671 h 1250664"/>
                    <a:gd name="connsiteX1585" fmla="*/ 247896 w 1977211"/>
                    <a:gd name="connsiteY1585" fmla="*/ 326017 h 1250664"/>
                    <a:gd name="connsiteX1586" fmla="*/ 250242 w 1977211"/>
                    <a:gd name="connsiteY1586" fmla="*/ 323854 h 1250664"/>
                    <a:gd name="connsiteX1587" fmla="*/ 253309 w 1977211"/>
                    <a:gd name="connsiteY1587" fmla="*/ 320965 h 1250664"/>
                    <a:gd name="connsiteX1588" fmla="*/ 254933 w 1977211"/>
                    <a:gd name="connsiteY1588" fmla="*/ 319881 h 1250664"/>
                    <a:gd name="connsiteX1589" fmla="*/ 256195 w 1977211"/>
                    <a:gd name="connsiteY1589" fmla="*/ 322770 h 1250664"/>
                    <a:gd name="connsiteX1590" fmla="*/ 260707 w 1977211"/>
                    <a:gd name="connsiteY1590" fmla="*/ 322227 h 1250664"/>
                    <a:gd name="connsiteX1591" fmla="*/ 265398 w 1977211"/>
                    <a:gd name="connsiteY1591" fmla="*/ 320064 h 1250664"/>
                    <a:gd name="connsiteX1592" fmla="*/ 269006 w 1977211"/>
                    <a:gd name="connsiteY1592" fmla="*/ 320786 h 1250664"/>
                    <a:gd name="connsiteX1593" fmla="*/ 270089 w 1977211"/>
                    <a:gd name="connsiteY1593" fmla="*/ 323854 h 1250664"/>
                    <a:gd name="connsiteX1594" fmla="*/ 265938 w 1977211"/>
                    <a:gd name="connsiteY1594" fmla="*/ 323854 h 1250664"/>
                    <a:gd name="connsiteX1595" fmla="*/ 261787 w 1977211"/>
                    <a:gd name="connsiteY1595" fmla="*/ 326200 h 1250664"/>
                    <a:gd name="connsiteX1596" fmla="*/ 259263 w 1977211"/>
                    <a:gd name="connsiteY1596" fmla="*/ 324033 h 1250664"/>
                    <a:gd name="connsiteX1597" fmla="*/ 254210 w 1977211"/>
                    <a:gd name="connsiteY1597" fmla="*/ 326739 h 1250664"/>
                    <a:gd name="connsiteX1598" fmla="*/ 257461 w 1977211"/>
                    <a:gd name="connsiteY1598" fmla="*/ 329807 h 1250664"/>
                    <a:gd name="connsiteX1599" fmla="*/ 256195 w 1977211"/>
                    <a:gd name="connsiteY1599" fmla="*/ 334316 h 1250664"/>
                    <a:gd name="connsiteX1600" fmla="*/ 255294 w 1977211"/>
                    <a:gd name="connsiteY1600" fmla="*/ 336121 h 1250664"/>
                    <a:gd name="connsiteX1601" fmla="*/ 253853 w 1977211"/>
                    <a:gd name="connsiteY1601" fmla="*/ 334316 h 1250664"/>
                    <a:gd name="connsiteX1602" fmla="*/ 252587 w 1977211"/>
                    <a:gd name="connsiteY1602" fmla="*/ 328902 h 1250664"/>
                    <a:gd name="connsiteX1603" fmla="*/ 250242 w 1977211"/>
                    <a:gd name="connsiteY1603" fmla="*/ 331430 h 1250664"/>
                    <a:gd name="connsiteX1604" fmla="*/ 246273 w 1977211"/>
                    <a:gd name="connsiteY1604" fmla="*/ 331609 h 1250664"/>
                    <a:gd name="connsiteX1605" fmla="*/ 245551 w 1977211"/>
                    <a:gd name="connsiteY1605" fmla="*/ 334137 h 1250664"/>
                    <a:gd name="connsiteX1606" fmla="*/ 248440 w 1977211"/>
                    <a:gd name="connsiteY1606" fmla="*/ 333593 h 1250664"/>
                    <a:gd name="connsiteX1607" fmla="*/ 250603 w 1977211"/>
                    <a:gd name="connsiteY1607" fmla="*/ 334316 h 1250664"/>
                    <a:gd name="connsiteX1608" fmla="*/ 252047 w 1977211"/>
                    <a:gd name="connsiteY1608" fmla="*/ 336483 h 1250664"/>
                    <a:gd name="connsiteX1609" fmla="*/ 249158 w 1977211"/>
                    <a:gd name="connsiteY1609" fmla="*/ 336300 h 1250664"/>
                    <a:gd name="connsiteX1610" fmla="*/ 246273 w 1977211"/>
                    <a:gd name="connsiteY1610" fmla="*/ 337923 h 1250664"/>
                    <a:gd name="connsiteX1611" fmla="*/ 244828 w 1977211"/>
                    <a:gd name="connsiteY1611" fmla="*/ 338288 h 1250664"/>
                    <a:gd name="connsiteX1612" fmla="*/ 243566 w 1977211"/>
                    <a:gd name="connsiteY1612" fmla="*/ 335760 h 1250664"/>
                    <a:gd name="connsiteX1613" fmla="*/ 241943 w 1977211"/>
                    <a:gd name="connsiteY1613" fmla="*/ 337923 h 1250664"/>
                    <a:gd name="connsiteX1614" fmla="*/ 241042 w 1977211"/>
                    <a:gd name="connsiteY1614" fmla="*/ 340273 h 1250664"/>
                    <a:gd name="connsiteX1615" fmla="*/ 242665 w 1977211"/>
                    <a:gd name="connsiteY1615" fmla="*/ 341713 h 1250664"/>
                    <a:gd name="connsiteX1616" fmla="*/ 245551 w 1977211"/>
                    <a:gd name="connsiteY1616" fmla="*/ 340273 h 1250664"/>
                    <a:gd name="connsiteX1617" fmla="*/ 248079 w 1977211"/>
                    <a:gd name="connsiteY1617" fmla="*/ 340451 h 1250664"/>
                    <a:gd name="connsiteX1618" fmla="*/ 248257 w 1977211"/>
                    <a:gd name="connsiteY1618" fmla="*/ 342975 h 1250664"/>
                    <a:gd name="connsiteX1619" fmla="*/ 245372 w 1977211"/>
                    <a:gd name="connsiteY1619" fmla="*/ 343519 h 1250664"/>
                    <a:gd name="connsiteX1620" fmla="*/ 244832 w 1977211"/>
                    <a:gd name="connsiteY1620" fmla="*/ 344603 h 1250664"/>
                    <a:gd name="connsiteX1621" fmla="*/ 247717 w 1977211"/>
                    <a:gd name="connsiteY1621" fmla="*/ 348210 h 1250664"/>
                    <a:gd name="connsiteX1622" fmla="*/ 245912 w 1977211"/>
                    <a:gd name="connsiteY1622" fmla="*/ 348389 h 1250664"/>
                    <a:gd name="connsiteX1623" fmla="*/ 242665 w 1977211"/>
                    <a:gd name="connsiteY1623" fmla="*/ 345682 h 1250664"/>
                    <a:gd name="connsiteX1624" fmla="*/ 239959 w 1977211"/>
                    <a:gd name="connsiteY1624" fmla="*/ 348028 h 1250664"/>
                    <a:gd name="connsiteX1625" fmla="*/ 239597 w 1977211"/>
                    <a:gd name="connsiteY1625" fmla="*/ 350917 h 1250664"/>
                    <a:gd name="connsiteX1626" fmla="*/ 241042 w 1977211"/>
                    <a:gd name="connsiteY1626" fmla="*/ 353263 h 1250664"/>
                    <a:gd name="connsiteX1627" fmla="*/ 244650 w 1977211"/>
                    <a:gd name="connsiteY1627" fmla="*/ 352901 h 1250664"/>
                    <a:gd name="connsiteX1628" fmla="*/ 246455 w 1977211"/>
                    <a:gd name="connsiteY1628" fmla="*/ 353981 h 1250664"/>
                    <a:gd name="connsiteX1629" fmla="*/ 248079 w 1977211"/>
                    <a:gd name="connsiteY1629" fmla="*/ 355608 h 1250664"/>
                    <a:gd name="connsiteX1630" fmla="*/ 247356 w 1977211"/>
                    <a:gd name="connsiteY1630" fmla="*/ 358311 h 1250664"/>
                    <a:gd name="connsiteX1631" fmla="*/ 245193 w 1977211"/>
                    <a:gd name="connsiteY1631" fmla="*/ 356148 h 1250664"/>
                    <a:gd name="connsiteX1632" fmla="*/ 242304 w 1977211"/>
                    <a:gd name="connsiteY1632" fmla="*/ 355425 h 1250664"/>
                    <a:gd name="connsiteX1633" fmla="*/ 239236 w 1977211"/>
                    <a:gd name="connsiteY1633" fmla="*/ 355425 h 1250664"/>
                    <a:gd name="connsiteX1634" fmla="*/ 236891 w 1977211"/>
                    <a:gd name="connsiteY1634" fmla="*/ 356688 h 1250664"/>
                    <a:gd name="connsiteX1635" fmla="*/ 233644 w 1977211"/>
                    <a:gd name="connsiteY1635" fmla="*/ 359212 h 1250664"/>
                    <a:gd name="connsiteX1636" fmla="*/ 230938 w 1977211"/>
                    <a:gd name="connsiteY1636" fmla="*/ 363184 h 1250664"/>
                    <a:gd name="connsiteX1637" fmla="*/ 230938 w 1977211"/>
                    <a:gd name="connsiteY1637" fmla="*/ 364629 h 1250664"/>
                    <a:gd name="connsiteX1638" fmla="*/ 232200 w 1977211"/>
                    <a:gd name="connsiteY1638" fmla="*/ 365708 h 1250664"/>
                    <a:gd name="connsiteX1639" fmla="*/ 231299 w 1977211"/>
                    <a:gd name="connsiteY1639" fmla="*/ 367514 h 1250664"/>
                    <a:gd name="connsiteX1640" fmla="*/ 226425 w 1977211"/>
                    <a:gd name="connsiteY1640" fmla="*/ 368054 h 1250664"/>
                    <a:gd name="connsiteX1641" fmla="*/ 224802 w 1977211"/>
                    <a:gd name="connsiteY1641" fmla="*/ 373467 h 1250664"/>
                    <a:gd name="connsiteX1642" fmla="*/ 224262 w 1977211"/>
                    <a:gd name="connsiteY1642" fmla="*/ 375273 h 1250664"/>
                    <a:gd name="connsiteX1643" fmla="*/ 225703 w 1977211"/>
                    <a:gd name="connsiteY1643" fmla="*/ 376896 h 1250664"/>
                    <a:gd name="connsiteX1644" fmla="*/ 228592 w 1977211"/>
                    <a:gd name="connsiteY1644" fmla="*/ 378158 h 1250664"/>
                    <a:gd name="connsiteX1645" fmla="*/ 228052 w 1977211"/>
                    <a:gd name="connsiteY1645" fmla="*/ 378698 h 1250664"/>
                    <a:gd name="connsiteX1646" fmla="*/ 225163 w 1977211"/>
                    <a:gd name="connsiteY1646" fmla="*/ 378881 h 1250664"/>
                    <a:gd name="connsiteX1647" fmla="*/ 224802 w 1977211"/>
                    <a:gd name="connsiteY1647" fmla="*/ 381766 h 1250664"/>
                    <a:gd name="connsiteX1648" fmla="*/ 221016 w 1977211"/>
                    <a:gd name="connsiteY1648" fmla="*/ 383389 h 1250664"/>
                    <a:gd name="connsiteX1649" fmla="*/ 222818 w 1977211"/>
                    <a:gd name="connsiteY1649" fmla="*/ 385374 h 1250664"/>
                    <a:gd name="connsiteX1650" fmla="*/ 222456 w 1977211"/>
                    <a:gd name="connsiteY1650" fmla="*/ 386278 h 1250664"/>
                    <a:gd name="connsiteX1651" fmla="*/ 220111 w 1977211"/>
                    <a:gd name="connsiteY1651" fmla="*/ 385917 h 1250664"/>
                    <a:gd name="connsiteX1652" fmla="*/ 219571 w 1977211"/>
                    <a:gd name="connsiteY1652" fmla="*/ 386640 h 1250664"/>
                    <a:gd name="connsiteX1653" fmla="*/ 220111 w 1977211"/>
                    <a:gd name="connsiteY1653" fmla="*/ 390065 h 1250664"/>
                    <a:gd name="connsiteX1654" fmla="*/ 216503 w 1977211"/>
                    <a:gd name="connsiteY1654" fmla="*/ 393494 h 1250664"/>
                    <a:gd name="connsiteX1655" fmla="*/ 216503 w 1977211"/>
                    <a:gd name="connsiteY1655" fmla="*/ 395300 h 1250664"/>
                    <a:gd name="connsiteX1656" fmla="*/ 219750 w 1977211"/>
                    <a:gd name="connsiteY1656" fmla="*/ 397645 h 1250664"/>
                    <a:gd name="connsiteX1657" fmla="*/ 219027 w 1977211"/>
                    <a:gd name="connsiteY1657" fmla="*/ 399268 h 1250664"/>
                    <a:gd name="connsiteX1658" fmla="*/ 214519 w 1977211"/>
                    <a:gd name="connsiteY1658" fmla="*/ 398546 h 1250664"/>
                    <a:gd name="connsiteX1659" fmla="*/ 213797 w 1977211"/>
                    <a:gd name="connsiteY1659" fmla="*/ 399991 h 1250664"/>
                    <a:gd name="connsiteX1660" fmla="*/ 214519 w 1977211"/>
                    <a:gd name="connsiteY1660" fmla="*/ 402697 h 1250664"/>
                    <a:gd name="connsiteX1661" fmla="*/ 218488 w 1977211"/>
                    <a:gd name="connsiteY1661" fmla="*/ 405765 h 1250664"/>
                    <a:gd name="connsiteX1662" fmla="*/ 218127 w 1977211"/>
                    <a:gd name="connsiteY1662" fmla="*/ 408829 h 1250664"/>
                    <a:gd name="connsiteX1663" fmla="*/ 214519 w 1977211"/>
                    <a:gd name="connsiteY1663" fmla="*/ 405582 h 1250664"/>
                    <a:gd name="connsiteX1664" fmla="*/ 210006 w 1977211"/>
                    <a:gd name="connsiteY1664" fmla="*/ 410091 h 1250664"/>
                    <a:gd name="connsiteX1665" fmla="*/ 206581 w 1977211"/>
                    <a:gd name="connsiteY1665" fmla="*/ 411174 h 1250664"/>
                    <a:gd name="connsiteX1666" fmla="*/ 206038 w 1977211"/>
                    <a:gd name="connsiteY1666" fmla="*/ 412258 h 1250664"/>
                    <a:gd name="connsiteX1667" fmla="*/ 208744 w 1977211"/>
                    <a:gd name="connsiteY1667" fmla="*/ 414603 h 1250664"/>
                    <a:gd name="connsiteX1668" fmla="*/ 208022 w 1977211"/>
                    <a:gd name="connsiteY1668" fmla="*/ 416227 h 1250664"/>
                    <a:gd name="connsiteX1669" fmla="*/ 202251 w 1977211"/>
                    <a:gd name="connsiteY1669" fmla="*/ 420918 h 1250664"/>
                    <a:gd name="connsiteX1670" fmla="*/ 199906 w 1977211"/>
                    <a:gd name="connsiteY1670" fmla="*/ 423085 h 1250664"/>
                    <a:gd name="connsiteX1671" fmla="*/ 195755 w 1977211"/>
                    <a:gd name="connsiteY1671" fmla="*/ 428315 h 1250664"/>
                    <a:gd name="connsiteX1672" fmla="*/ 193770 w 1977211"/>
                    <a:gd name="connsiteY1672" fmla="*/ 432284 h 1250664"/>
                    <a:gd name="connsiteX1673" fmla="*/ 193770 w 1977211"/>
                    <a:gd name="connsiteY1673" fmla="*/ 435352 h 1250664"/>
                    <a:gd name="connsiteX1674" fmla="*/ 189980 w 1977211"/>
                    <a:gd name="connsiteY1674" fmla="*/ 436975 h 1250664"/>
                    <a:gd name="connsiteX1675" fmla="*/ 189980 w 1977211"/>
                    <a:gd name="connsiteY1675" fmla="*/ 439682 h 1250664"/>
                    <a:gd name="connsiteX1676" fmla="*/ 192865 w 1977211"/>
                    <a:gd name="connsiteY1676" fmla="*/ 438059 h 1250664"/>
                    <a:gd name="connsiteX1677" fmla="*/ 191786 w 1977211"/>
                    <a:gd name="connsiteY1677" fmla="*/ 441305 h 1250664"/>
                    <a:gd name="connsiteX1678" fmla="*/ 192865 w 1977211"/>
                    <a:gd name="connsiteY1678" fmla="*/ 442389 h 1250664"/>
                    <a:gd name="connsiteX1679" fmla="*/ 193770 w 1977211"/>
                    <a:gd name="connsiteY1679" fmla="*/ 443833 h 1250664"/>
                    <a:gd name="connsiteX1680" fmla="*/ 196656 w 1977211"/>
                    <a:gd name="connsiteY1680" fmla="*/ 441305 h 1250664"/>
                    <a:gd name="connsiteX1681" fmla="*/ 199541 w 1977211"/>
                    <a:gd name="connsiteY1681" fmla="*/ 440043 h 1250664"/>
                    <a:gd name="connsiteX1682" fmla="*/ 202609 w 1977211"/>
                    <a:gd name="connsiteY1682" fmla="*/ 436975 h 1250664"/>
                    <a:gd name="connsiteX1683" fmla="*/ 201886 w 1977211"/>
                    <a:gd name="connsiteY1683" fmla="*/ 434090 h 1250664"/>
                    <a:gd name="connsiteX1684" fmla="*/ 204954 w 1977211"/>
                    <a:gd name="connsiteY1684" fmla="*/ 431923 h 1250664"/>
                    <a:gd name="connsiteX1685" fmla="*/ 206577 w 1977211"/>
                    <a:gd name="connsiteY1685" fmla="*/ 431566 h 1250664"/>
                    <a:gd name="connsiteX1686" fmla="*/ 207482 w 1977211"/>
                    <a:gd name="connsiteY1686" fmla="*/ 433907 h 1250664"/>
                    <a:gd name="connsiteX1687" fmla="*/ 203871 w 1977211"/>
                    <a:gd name="connsiteY1687" fmla="*/ 435535 h 1250664"/>
                    <a:gd name="connsiteX1688" fmla="*/ 204954 w 1977211"/>
                    <a:gd name="connsiteY1688" fmla="*/ 436257 h 1250664"/>
                    <a:gd name="connsiteX1689" fmla="*/ 207300 w 1977211"/>
                    <a:gd name="connsiteY1689" fmla="*/ 435896 h 1250664"/>
                    <a:gd name="connsiteX1690" fmla="*/ 207300 w 1977211"/>
                    <a:gd name="connsiteY1690" fmla="*/ 438602 h 1250664"/>
                    <a:gd name="connsiteX1691" fmla="*/ 203871 w 1977211"/>
                    <a:gd name="connsiteY1691" fmla="*/ 440226 h 1250664"/>
                    <a:gd name="connsiteX1692" fmla="*/ 202069 w 1977211"/>
                    <a:gd name="connsiteY1692" fmla="*/ 441488 h 1250664"/>
                    <a:gd name="connsiteX1693" fmla="*/ 201886 w 1977211"/>
                    <a:gd name="connsiteY1693" fmla="*/ 446179 h 1250664"/>
                    <a:gd name="connsiteX1694" fmla="*/ 195215 w 1977211"/>
                    <a:gd name="connsiteY1694" fmla="*/ 445274 h 1250664"/>
                    <a:gd name="connsiteX1695" fmla="*/ 195215 w 1977211"/>
                    <a:gd name="connsiteY1695" fmla="*/ 447802 h 1250664"/>
                    <a:gd name="connsiteX1696" fmla="*/ 192147 w 1977211"/>
                    <a:gd name="connsiteY1696" fmla="*/ 447802 h 1250664"/>
                    <a:gd name="connsiteX1697" fmla="*/ 192147 w 1977211"/>
                    <a:gd name="connsiteY1697" fmla="*/ 445095 h 1250664"/>
                    <a:gd name="connsiteX1698" fmla="*/ 188539 w 1977211"/>
                    <a:gd name="connsiteY1698" fmla="*/ 442210 h 1250664"/>
                    <a:gd name="connsiteX1699" fmla="*/ 186011 w 1977211"/>
                    <a:gd name="connsiteY1699" fmla="*/ 446179 h 1250664"/>
                    <a:gd name="connsiteX1700" fmla="*/ 184027 w 1977211"/>
                    <a:gd name="connsiteY1700" fmla="*/ 447441 h 1250664"/>
                    <a:gd name="connsiteX1701" fmla="*/ 181503 w 1977211"/>
                    <a:gd name="connsiteY1701" fmla="*/ 446719 h 1250664"/>
                    <a:gd name="connsiteX1702" fmla="*/ 178975 w 1977211"/>
                    <a:gd name="connsiteY1702" fmla="*/ 447441 h 1250664"/>
                    <a:gd name="connsiteX1703" fmla="*/ 177891 w 1977211"/>
                    <a:gd name="connsiteY1703" fmla="*/ 449786 h 1250664"/>
                    <a:gd name="connsiteX1704" fmla="*/ 174645 w 1977211"/>
                    <a:gd name="connsiteY1704" fmla="*/ 449965 h 1250664"/>
                    <a:gd name="connsiteX1705" fmla="*/ 173744 w 1977211"/>
                    <a:gd name="connsiteY1705" fmla="*/ 456101 h 1250664"/>
                    <a:gd name="connsiteX1706" fmla="*/ 171216 w 1977211"/>
                    <a:gd name="connsiteY1706" fmla="*/ 456640 h 1250664"/>
                    <a:gd name="connsiteX1707" fmla="*/ 169954 w 1977211"/>
                    <a:gd name="connsiteY1707" fmla="*/ 454116 h 1250664"/>
                    <a:gd name="connsiteX1708" fmla="*/ 164902 w 1977211"/>
                    <a:gd name="connsiteY1708" fmla="*/ 456279 h 1250664"/>
                    <a:gd name="connsiteX1709" fmla="*/ 164001 w 1977211"/>
                    <a:gd name="connsiteY1709" fmla="*/ 460609 h 1250664"/>
                    <a:gd name="connsiteX1710" fmla="*/ 168152 w 1977211"/>
                    <a:gd name="connsiteY1710" fmla="*/ 460252 h 1250664"/>
                    <a:gd name="connsiteX1711" fmla="*/ 167068 w 1977211"/>
                    <a:gd name="connsiteY1711" fmla="*/ 465483 h 1250664"/>
                    <a:gd name="connsiteX1712" fmla="*/ 161655 w 1977211"/>
                    <a:gd name="connsiteY1712" fmla="*/ 463860 h 1250664"/>
                    <a:gd name="connsiteX1713" fmla="*/ 158770 w 1977211"/>
                    <a:gd name="connsiteY1713" fmla="*/ 464943 h 1250664"/>
                    <a:gd name="connsiteX1714" fmla="*/ 163100 w 1977211"/>
                    <a:gd name="connsiteY1714" fmla="*/ 467467 h 1250664"/>
                    <a:gd name="connsiteX1715" fmla="*/ 158770 w 1977211"/>
                    <a:gd name="connsiteY1715" fmla="*/ 468908 h 1250664"/>
                    <a:gd name="connsiteX1716" fmla="*/ 154079 w 1977211"/>
                    <a:gd name="connsiteY1716" fmla="*/ 471615 h 1250664"/>
                    <a:gd name="connsiteX1717" fmla="*/ 154079 w 1977211"/>
                    <a:gd name="connsiteY1717" fmla="*/ 474504 h 1250664"/>
                    <a:gd name="connsiteX1718" fmla="*/ 152094 w 1977211"/>
                    <a:gd name="connsiteY1718" fmla="*/ 472881 h 1250664"/>
                    <a:gd name="connsiteX1719" fmla="*/ 150110 w 1977211"/>
                    <a:gd name="connsiteY1719" fmla="*/ 470352 h 1250664"/>
                    <a:gd name="connsiteX1720" fmla="*/ 149570 w 1977211"/>
                    <a:gd name="connsiteY1720" fmla="*/ 471615 h 1250664"/>
                    <a:gd name="connsiteX1721" fmla="*/ 149570 w 1977211"/>
                    <a:gd name="connsiteY1721" fmla="*/ 474143 h 1250664"/>
                    <a:gd name="connsiteX1722" fmla="*/ 146141 w 1977211"/>
                    <a:gd name="connsiteY1722" fmla="*/ 472881 h 1250664"/>
                    <a:gd name="connsiteX1723" fmla="*/ 144697 w 1977211"/>
                    <a:gd name="connsiteY1723" fmla="*/ 473960 h 1250664"/>
                    <a:gd name="connsiteX1724" fmla="*/ 148483 w 1977211"/>
                    <a:gd name="connsiteY1724" fmla="*/ 477568 h 1250664"/>
                    <a:gd name="connsiteX1725" fmla="*/ 147042 w 1977211"/>
                    <a:gd name="connsiteY1725" fmla="*/ 477568 h 1250664"/>
                    <a:gd name="connsiteX1726" fmla="*/ 145058 w 1977211"/>
                    <a:gd name="connsiteY1726" fmla="*/ 476306 h 1250664"/>
                    <a:gd name="connsiteX1727" fmla="*/ 143252 w 1977211"/>
                    <a:gd name="connsiteY1727" fmla="*/ 480814 h 1250664"/>
                    <a:gd name="connsiteX1728" fmla="*/ 146320 w 1977211"/>
                    <a:gd name="connsiteY1728" fmla="*/ 484965 h 1250664"/>
                    <a:gd name="connsiteX1729" fmla="*/ 144875 w 1977211"/>
                    <a:gd name="connsiteY1729" fmla="*/ 488934 h 1250664"/>
                    <a:gd name="connsiteX1730" fmla="*/ 146141 w 1977211"/>
                    <a:gd name="connsiteY1730" fmla="*/ 493804 h 1250664"/>
                    <a:gd name="connsiteX1731" fmla="*/ 151372 w 1977211"/>
                    <a:gd name="connsiteY1731" fmla="*/ 493804 h 1250664"/>
                    <a:gd name="connsiteX1732" fmla="*/ 157147 w 1977211"/>
                    <a:gd name="connsiteY1732" fmla="*/ 492724 h 1250664"/>
                    <a:gd name="connsiteX1733" fmla="*/ 156424 w 1977211"/>
                    <a:gd name="connsiteY1733" fmla="*/ 495070 h 1250664"/>
                    <a:gd name="connsiteX1734" fmla="*/ 151011 w 1977211"/>
                    <a:gd name="connsiteY1734" fmla="*/ 496693 h 1250664"/>
                    <a:gd name="connsiteX1735" fmla="*/ 144514 w 1977211"/>
                    <a:gd name="connsiteY1735" fmla="*/ 498134 h 1250664"/>
                    <a:gd name="connsiteX1736" fmla="*/ 145419 w 1977211"/>
                    <a:gd name="connsiteY1736" fmla="*/ 500662 h 1250664"/>
                    <a:gd name="connsiteX1737" fmla="*/ 143796 w 1977211"/>
                    <a:gd name="connsiteY1737" fmla="*/ 502646 h 1250664"/>
                    <a:gd name="connsiteX1738" fmla="*/ 143796 w 1977211"/>
                    <a:gd name="connsiteY1738" fmla="*/ 503908 h 1250664"/>
                    <a:gd name="connsiteX1739" fmla="*/ 145597 w 1977211"/>
                    <a:gd name="connsiteY1739" fmla="*/ 505532 h 1250664"/>
                    <a:gd name="connsiteX1740" fmla="*/ 143252 w 1977211"/>
                    <a:gd name="connsiteY1740" fmla="*/ 506976 h 1250664"/>
                    <a:gd name="connsiteX1741" fmla="*/ 144153 w 1977211"/>
                    <a:gd name="connsiteY1741" fmla="*/ 512207 h 1250664"/>
                    <a:gd name="connsiteX1742" fmla="*/ 146681 w 1977211"/>
                    <a:gd name="connsiteY1742" fmla="*/ 511485 h 1250664"/>
                    <a:gd name="connsiteX1743" fmla="*/ 149566 w 1977211"/>
                    <a:gd name="connsiteY1743" fmla="*/ 514374 h 1250664"/>
                    <a:gd name="connsiteX1744" fmla="*/ 150289 w 1977211"/>
                    <a:gd name="connsiteY1744" fmla="*/ 516176 h 1250664"/>
                    <a:gd name="connsiteX1745" fmla="*/ 147943 w 1977211"/>
                    <a:gd name="connsiteY1745" fmla="*/ 517259 h 1250664"/>
                    <a:gd name="connsiteX1746" fmla="*/ 145959 w 1977211"/>
                    <a:gd name="connsiteY1746" fmla="*/ 521410 h 1250664"/>
                    <a:gd name="connsiteX1747" fmla="*/ 147221 w 1977211"/>
                    <a:gd name="connsiteY1747" fmla="*/ 521950 h 1250664"/>
                    <a:gd name="connsiteX1748" fmla="*/ 150650 w 1977211"/>
                    <a:gd name="connsiteY1748" fmla="*/ 517981 h 1250664"/>
                    <a:gd name="connsiteX1749" fmla="*/ 152817 w 1977211"/>
                    <a:gd name="connsiteY1749" fmla="*/ 515997 h 1250664"/>
                    <a:gd name="connsiteX1750" fmla="*/ 153718 w 1977211"/>
                    <a:gd name="connsiteY1750" fmla="*/ 513112 h 1250664"/>
                    <a:gd name="connsiteX1751" fmla="*/ 155158 w 1977211"/>
                    <a:gd name="connsiteY1751" fmla="*/ 509683 h 1250664"/>
                    <a:gd name="connsiteX1752" fmla="*/ 160754 w 1977211"/>
                    <a:gd name="connsiteY1752" fmla="*/ 507877 h 1250664"/>
                    <a:gd name="connsiteX1753" fmla="*/ 160572 w 1977211"/>
                    <a:gd name="connsiteY1753" fmla="*/ 510405 h 1250664"/>
                    <a:gd name="connsiteX1754" fmla="*/ 155341 w 1977211"/>
                    <a:gd name="connsiteY1754" fmla="*/ 512389 h 1250664"/>
                    <a:gd name="connsiteX1755" fmla="*/ 154619 w 1977211"/>
                    <a:gd name="connsiteY1755" fmla="*/ 515997 h 1250664"/>
                    <a:gd name="connsiteX1756" fmla="*/ 151912 w 1977211"/>
                    <a:gd name="connsiteY1756" fmla="*/ 519426 h 1250664"/>
                    <a:gd name="connsiteX1757" fmla="*/ 152634 w 1977211"/>
                    <a:gd name="connsiteY1757" fmla="*/ 522133 h 1250664"/>
                    <a:gd name="connsiteX1758" fmla="*/ 150106 w 1977211"/>
                    <a:gd name="connsiteY1758" fmla="*/ 525197 h 1250664"/>
                    <a:gd name="connsiteX1759" fmla="*/ 148844 w 1977211"/>
                    <a:gd name="connsiteY1759" fmla="*/ 526824 h 1250664"/>
                    <a:gd name="connsiteX1760" fmla="*/ 147943 w 1977211"/>
                    <a:gd name="connsiteY1760" fmla="*/ 525558 h 1250664"/>
                    <a:gd name="connsiteX1761" fmla="*/ 146498 w 1977211"/>
                    <a:gd name="connsiteY1761" fmla="*/ 525919 h 1250664"/>
                    <a:gd name="connsiteX1762" fmla="*/ 145776 w 1977211"/>
                    <a:gd name="connsiteY1762" fmla="*/ 529348 h 1250664"/>
                    <a:gd name="connsiteX1763" fmla="*/ 147403 w 1977211"/>
                    <a:gd name="connsiteY1763" fmla="*/ 531332 h 1250664"/>
                    <a:gd name="connsiteX1764" fmla="*/ 151011 w 1977211"/>
                    <a:gd name="connsiteY1764" fmla="*/ 530070 h 1250664"/>
                    <a:gd name="connsiteX1765" fmla="*/ 152273 w 1977211"/>
                    <a:gd name="connsiteY1765" fmla="*/ 526824 h 1250664"/>
                    <a:gd name="connsiteX1766" fmla="*/ 154619 w 1977211"/>
                    <a:gd name="connsiteY1766" fmla="*/ 528626 h 1250664"/>
                    <a:gd name="connsiteX1767" fmla="*/ 154257 w 1977211"/>
                    <a:gd name="connsiteY1767" fmla="*/ 532777 h 1250664"/>
                    <a:gd name="connsiteX1768" fmla="*/ 152813 w 1977211"/>
                    <a:gd name="connsiteY1768" fmla="*/ 533317 h 1250664"/>
                    <a:gd name="connsiteX1769" fmla="*/ 152813 w 1977211"/>
                    <a:gd name="connsiteY1769" fmla="*/ 536746 h 1250664"/>
                    <a:gd name="connsiteX1770" fmla="*/ 154079 w 1977211"/>
                    <a:gd name="connsiteY1770" fmla="*/ 539631 h 1250664"/>
                    <a:gd name="connsiteX1771" fmla="*/ 151912 w 1977211"/>
                    <a:gd name="connsiteY1771" fmla="*/ 539452 h 1250664"/>
                    <a:gd name="connsiteX1772" fmla="*/ 150289 w 1977211"/>
                    <a:gd name="connsiteY1772" fmla="*/ 538008 h 1250664"/>
                    <a:gd name="connsiteX1773" fmla="*/ 149205 w 1977211"/>
                    <a:gd name="connsiteY1773" fmla="*/ 539091 h 1250664"/>
                    <a:gd name="connsiteX1774" fmla="*/ 149027 w 1977211"/>
                    <a:gd name="connsiteY1774" fmla="*/ 543961 h 1250664"/>
                    <a:gd name="connsiteX1775" fmla="*/ 153174 w 1977211"/>
                    <a:gd name="connsiteY1775" fmla="*/ 547390 h 1250664"/>
                    <a:gd name="connsiteX1776" fmla="*/ 155158 w 1977211"/>
                    <a:gd name="connsiteY1776" fmla="*/ 549374 h 1250664"/>
                    <a:gd name="connsiteX1777" fmla="*/ 159127 w 1977211"/>
                    <a:gd name="connsiteY1777" fmla="*/ 550819 h 1250664"/>
                    <a:gd name="connsiteX1778" fmla="*/ 159310 w 1977211"/>
                    <a:gd name="connsiteY1778" fmla="*/ 554605 h 1250664"/>
                    <a:gd name="connsiteX1779" fmla="*/ 161473 w 1977211"/>
                    <a:gd name="connsiteY1779" fmla="*/ 554788 h 1250664"/>
                    <a:gd name="connsiteX1780" fmla="*/ 169231 w 1977211"/>
                    <a:gd name="connsiteY1780" fmla="*/ 554244 h 1250664"/>
                    <a:gd name="connsiteX1781" fmla="*/ 172839 w 1977211"/>
                    <a:gd name="connsiteY1781" fmla="*/ 553887 h 1250664"/>
                    <a:gd name="connsiteX1782" fmla="*/ 180419 w 1977211"/>
                    <a:gd name="connsiteY1782" fmla="*/ 548112 h 1250664"/>
                    <a:gd name="connsiteX1783" fmla="*/ 188718 w 1977211"/>
                    <a:gd name="connsiteY1783" fmla="*/ 538730 h 1250664"/>
                    <a:gd name="connsiteX1784" fmla="*/ 191064 w 1977211"/>
                    <a:gd name="connsiteY1784" fmla="*/ 535122 h 1250664"/>
                    <a:gd name="connsiteX1785" fmla="*/ 193588 w 1977211"/>
                    <a:gd name="connsiteY1785" fmla="*/ 537107 h 1250664"/>
                    <a:gd name="connsiteX1786" fmla="*/ 197017 w 1977211"/>
                    <a:gd name="connsiteY1786" fmla="*/ 533678 h 1250664"/>
                    <a:gd name="connsiteX1787" fmla="*/ 197378 w 1977211"/>
                    <a:gd name="connsiteY1787" fmla="*/ 530249 h 1250664"/>
                    <a:gd name="connsiteX1788" fmla="*/ 196294 w 1977211"/>
                    <a:gd name="connsiteY1788" fmla="*/ 527002 h 1250664"/>
                    <a:gd name="connsiteX1789" fmla="*/ 198100 w 1977211"/>
                    <a:gd name="connsiteY1789" fmla="*/ 525379 h 1250664"/>
                    <a:gd name="connsiteX1790" fmla="*/ 200624 w 1977211"/>
                    <a:gd name="connsiteY1790" fmla="*/ 527181 h 1250664"/>
                    <a:gd name="connsiteX1791" fmla="*/ 201708 w 1977211"/>
                    <a:gd name="connsiteY1791" fmla="*/ 532956 h 1250664"/>
                    <a:gd name="connsiteX1792" fmla="*/ 204954 w 1977211"/>
                    <a:gd name="connsiteY1792" fmla="*/ 534940 h 1250664"/>
                    <a:gd name="connsiteX1793" fmla="*/ 204954 w 1977211"/>
                    <a:gd name="connsiteY1793" fmla="*/ 539091 h 1250664"/>
                    <a:gd name="connsiteX1794" fmla="*/ 206216 w 1977211"/>
                    <a:gd name="connsiteY1794" fmla="*/ 546485 h 1250664"/>
                    <a:gd name="connsiteX1795" fmla="*/ 208562 w 1977211"/>
                    <a:gd name="connsiteY1795" fmla="*/ 551359 h 1250664"/>
                    <a:gd name="connsiteX1796" fmla="*/ 207482 w 1977211"/>
                    <a:gd name="connsiteY1796" fmla="*/ 553704 h 1250664"/>
                    <a:gd name="connsiteX1797" fmla="*/ 210729 w 1977211"/>
                    <a:gd name="connsiteY1797" fmla="*/ 558217 h 1250664"/>
                    <a:gd name="connsiteX1798" fmla="*/ 211630 w 1977211"/>
                    <a:gd name="connsiteY1798" fmla="*/ 563809 h 1250664"/>
                    <a:gd name="connsiteX1799" fmla="*/ 215598 w 1977211"/>
                    <a:gd name="connsiteY1799" fmla="*/ 571385 h 1250664"/>
                    <a:gd name="connsiteX1800" fmla="*/ 218127 w 1977211"/>
                    <a:gd name="connsiteY1800" fmla="*/ 577338 h 1250664"/>
                    <a:gd name="connsiteX1801" fmla="*/ 221913 w 1977211"/>
                    <a:gd name="connsiteY1801" fmla="*/ 582390 h 1250664"/>
                    <a:gd name="connsiteX1802" fmla="*/ 220472 w 1977211"/>
                    <a:gd name="connsiteY1802" fmla="*/ 586359 h 1250664"/>
                    <a:gd name="connsiteX1803" fmla="*/ 219750 w 1977211"/>
                    <a:gd name="connsiteY1803" fmla="*/ 591233 h 1250664"/>
                    <a:gd name="connsiteX1804" fmla="*/ 222996 w 1977211"/>
                    <a:gd name="connsiteY1804" fmla="*/ 596646 h 1250664"/>
                    <a:gd name="connsiteX1805" fmla="*/ 222818 w 1977211"/>
                    <a:gd name="connsiteY1805" fmla="*/ 602599 h 1250664"/>
                    <a:gd name="connsiteX1806" fmla="*/ 227870 w 1977211"/>
                    <a:gd name="connsiteY1806" fmla="*/ 603139 h 1250664"/>
                    <a:gd name="connsiteX1807" fmla="*/ 234906 w 1977211"/>
                    <a:gd name="connsiteY1807" fmla="*/ 601877 h 1250664"/>
                    <a:gd name="connsiteX1808" fmla="*/ 234363 w 1977211"/>
                    <a:gd name="connsiteY1808" fmla="*/ 596646 h 1250664"/>
                    <a:gd name="connsiteX1809" fmla="*/ 236891 w 1977211"/>
                    <a:gd name="connsiteY1809" fmla="*/ 592316 h 1250664"/>
                    <a:gd name="connsiteX1810" fmla="*/ 240137 w 1977211"/>
                    <a:gd name="connsiteY1810" fmla="*/ 591050 h 1250664"/>
                    <a:gd name="connsiteX1811" fmla="*/ 242122 w 1977211"/>
                    <a:gd name="connsiteY1811" fmla="*/ 588705 h 1250664"/>
                    <a:gd name="connsiteX1812" fmla="*/ 250059 w 1977211"/>
                    <a:gd name="connsiteY1812" fmla="*/ 589788 h 1250664"/>
                    <a:gd name="connsiteX1813" fmla="*/ 253849 w 1977211"/>
                    <a:gd name="connsiteY1813" fmla="*/ 583835 h 1250664"/>
                    <a:gd name="connsiteX1814" fmla="*/ 256373 w 1977211"/>
                    <a:gd name="connsiteY1814" fmla="*/ 576437 h 1250664"/>
                    <a:gd name="connsiteX1815" fmla="*/ 258540 w 1977211"/>
                    <a:gd name="connsiteY1815" fmla="*/ 566337 h 1250664"/>
                    <a:gd name="connsiteX1816" fmla="*/ 260342 w 1977211"/>
                    <a:gd name="connsiteY1816" fmla="*/ 555871 h 1250664"/>
                    <a:gd name="connsiteX1817" fmla="*/ 259080 w 1977211"/>
                    <a:gd name="connsiteY1817" fmla="*/ 543965 h 1250664"/>
                    <a:gd name="connsiteX1818" fmla="*/ 266117 w 1977211"/>
                    <a:gd name="connsiteY1818" fmla="*/ 540714 h 1250664"/>
                    <a:gd name="connsiteX1819" fmla="*/ 268101 w 1977211"/>
                    <a:gd name="connsiteY1819" fmla="*/ 536928 h 1250664"/>
                    <a:gd name="connsiteX1820" fmla="*/ 271891 w 1977211"/>
                    <a:gd name="connsiteY1820" fmla="*/ 538730 h 1250664"/>
                    <a:gd name="connsiteX1821" fmla="*/ 276038 w 1977211"/>
                    <a:gd name="connsiteY1821" fmla="*/ 534400 h 1250664"/>
                    <a:gd name="connsiteX1822" fmla="*/ 277483 w 1977211"/>
                    <a:gd name="connsiteY1822" fmla="*/ 530253 h 1250664"/>
                    <a:gd name="connsiteX1823" fmla="*/ 281091 w 1977211"/>
                    <a:gd name="connsiteY1823" fmla="*/ 525379 h 1250664"/>
                    <a:gd name="connsiteX1824" fmla="*/ 280912 w 1977211"/>
                    <a:gd name="connsiteY1824" fmla="*/ 518164 h 1250664"/>
                    <a:gd name="connsiteX1825" fmla="*/ 279467 w 1977211"/>
                    <a:gd name="connsiteY1825" fmla="*/ 513834 h 1250664"/>
                    <a:gd name="connsiteX1826" fmla="*/ 272074 w 1977211"/>
                    <a:gd name="connsiteY1826" fmla="*/ 506798 h 1250664"/>
                    <a:gd name="connsiteX1827" fmla="*/ 268101 w 1977211"/>
                    <a:gd name="connsiteY1827" fmla="*/ 507698 h 1250664"/>
                    <a:gd name="connsiteX1828" fmla="*/ 267379 w 1977211"/>
                    <a:gd name="connsiteY1828" fmla="*/ 505353 h 1250664"/>
                    <a:gd name="connsiteX1829" fmla="*/ 262870 w 1977211"/>
                    <a:gd name="connsiteY1829" fmla="*/ 500844 h 1250664"/>
                    <a:gd name="connsiteX1830" fmla="*/ 263410 w 1977211"/>
                    <a:gd name="connsiteY1830" fmla="*/ 483882 h 1250664"/>
                    <a:gd name="connsiteX1831" fmla="*/ 266117 w 1977211"/>
                    <a:gd name="connsiteY1831" fmla="*/ 481179 h 1250664"/>
                    <a:gd name="connsiteX1832" fmla="*/ 267018 w 1977211"/>
                    <a:gd name="connsiteY1832" fmla="*/ 472158 h 1250664"/>
                    <a:gd name="connsiteX1833" fmla="*/ 268284 w 1977211"/>
                    <a:gd name="connsiteY1833" fmla="*/ 471253 h 1250664"/>
                    <a:gd name="connsiteX1834" fmla="*/ 265756 w 1977211"/>
                    <a:gd name="connsiteY1834" fmla="*/ 468189 h 1250664"/>
                    <a:gd name="connsiteX1835" fmla="*/ 267379 w 1977211"/>
                    <a:gd name="connsiteY1835" fmla="*/ 465844 h 1250664"/>
                    <a:gd name="connsiteX1836" fmla="*/ 270089 w 1977211"/>
                    <a:gd name="connsiteY1836" fmla="*/ 467106 h 1250664"/>
                    <a:gd name="connsiteX1837" fmla="*/ 271351 w 1977211"/>
                    <a:gd name="connsiteY1837" fmla="*/ 463860 h 1250664"/>
                    <a:gd name="connsiteX1838" fmla="*/ 271891 w 1977211"/>
                    <a:gd name="connsiteY1838" fmla="*/ 458085 h 1250664"/>
                    <a:gd name="connsiteX1839" fmla="*/ 276761 w 1977211"/>
                    <a:gd name="connsiteY1839" fmla="*/ 458085 h 1250664"/>
                    <a:gd name="connsiteX1840" fmla="*/ 276582 w 1977211"/>
                    <a:gd name="connsiteY1840" fmla="*/ 453033 h 1250664"/>
                    <a:gd name="connsiteX1841" fmla="*/ 283619 w 1977211"/>
                    <a:gd name="connsiteY1841" fmla="*/ 448520 h 1250664"/>
                    <a:gd name="connsiteX1842" fmla="*/ 284702 w 1977211"/>
                    <a:gd name="connsiteY1842" fmla="*/ 445818 h 1250664"/>
                    <a:gd name="connsiteX1843" fmla="*/ 293902 w 1977211"/>
                    <a:gd name="connsiteY1843" fmla="*/ 440400 h 1250664"/>
                    <a:gd name="connsiteX1844" fmla="*/ 294807 w 1977211"/>
                    <a:gd name="connsiteY1844" fmla="*/ 437876 h 1250664"/>
                    <a:gd name="connsiteX1845" fmla="*/ 298053 w 1977211"/>
                    <a:gd name="connsiteY1845" fmla="*/ 436975 h 1250664"/>
                    <a:gd name="connsiteX1846" fmla="*/ 300938 w 1977211"/>
                    <a:gd name="connsiteY1846" fmla="*/ 431383 h 1250664"/>
                    <a:gd name="connsiteX1847" fmla="*/ 301839 w 1977211"/>
                    <a:gd name="connsiteY1847" fmla="*/ 427954 h 1250664"/>
                    <a:gd name="connsiteX1848" fmla="*/ 307074 w 1977211"/>
                    <a:gd name="connsiteY1848" fmla="*/ 423624 h 1250664"/>
                    <a:gd name="connsiteX1849" fmla="*/ 306352 w 1977211"/>
                    <a:gd name="connsiteY1849" fmla="*/ 420374 h 1250664"/>
                    <a:gd name="connsiteX1850" fmla="*/ 303101 w 1977211"/>
                    <a:gd name="connsiteY1850" fmla="*/ 417128 h 1250664"/>
                    <a:gd name="connsiteX1851" fmla="*/ 304367 w 1977211"/>
                    <a:gd name="connsiteY1851" fmla="*/ 414965 h 1250664"/>
                    <a:gd name="connsiteX1852" fmla="*/ 303284 w 1977211"/>
                    <a:gd name="connsiteY1852" fmla="*/ 411714 h 1250664"/>
                    <a:gd name="connsiteX1853" fmla="*/ 307435 w 1977211"/>
                    <a:gd name="connsiteY1853" fmla="*/ 406305 h 1250664"/>
                    <a:gd name="connsiteX1854" fmla="*/ 307435 w 1977211"/>
                    <a:gd name="connsiteY1854" fmla="*/ 399086 h 1250664"/>
                    <a:gd name="connsiteX1855" fmla="*/ 311765 w 1977211"/>
                    <a:gd name="connsiteY1855" fmla="*/ 398546 h 1250664"/>
                    <a:gd name="connsiteX1856" fmla="*/ 315012 w 1977211"/>
                    <a:gd name="connsiteY1856" fmla="*/ 395295 h 1250664"/>
                    <a:gd name="connsiteX1857" fmla="*/ 315012 w 1977211"/>
                    <a:gd name="connsiteY1857" fmla="*/ 388620 h 1250664"/>
                    <a:gd name="connsiteX1858" fmla="*/ 317897 w 1977211"/>
                    <a:gd name="connsiteY1858" fmla="*/ 389703 h 1250664"/>
                    <a:gd name="connsiteX1859" fmla="*/ 321866 w 1977211"/>
                    <a:gd name="connsiteY1859" fmla="*/ 389703 h 1250664"/>
                    <a:gd name="connsiteX1860" fmla="*/ 323128 w 1977211"/>
                    <a:gd name="connsiteY1860" fmla="*/ 391509 h 1250664"/>
                    <a:gd name="connsiteX1861" fmla="*/ 325295 w 1977211"/>
                    <a:gd name="connsiteY1861" fmla="*/ 389525 h 1250664"/>
                    <a:gd name="connsiteX1862" fmla="*/ 332510 w 1977211"/>
                    <a:gd name="connsiteY1862" fmla="*/ 390426 h 1250664"/>
                    <a:gd name="connsiteX1863" fmla="*/ 336479 w 1977211"/>
                    <a:gd name="connsiteY1863" fmla="*/ 390966 h 1250664"/>
                    <a:gd name="connsiteX1864" fmla="*/ 341713 w 1977211"/>
                    <a:gd name="connsiteY1864" fmla="*/ 394216 h 1250664"/>
                    <a:gd name="connsiteX1865" fmla="*/ 344781 w 1977211"/>
                    <a:gd name="connsiteY1865" fmla="*/ 400530 h 1250664"/>
                    <a:gd name="connsiteX1866" fmla="*/ 346944 w 1977211"/>
                    <a:gd name="connsiteY1866" fmla="*/ 407928 h 1250664"/>
                    <a:gd name="connsiteX1867" fmla="*/ 345682 w 1977211"/>
                    <a:gd name="connsiteY1867" fmla="*/ 413159 h 1250664"/>
                    <a:gd name="connsiteX1868" fmla="*/ 343337 w 1977211"/>
                    <a:gd name="connsiteY1868" fmla="*/ 412075 h 1250664"/>
                    <a:gd name="connsiteX1869" fmla="*/ 339185 w 1977211"/>
                    <a:gd name="connsiteY1869" fmla="*/ 413159 h 1250664"/>
                    <a:gd name="connsiteX1870" fmla="*/ 336661 w 1977211"/>
                    <a:gd name="connsiteY1870" fmla="*/ 418028 h 1250664"/>
                    <a:gd name="connsiteX1871" fmla="*/ 331069 w 1977211"/>
                    <a:gd name="connsiteY1871" fmla="*/ 427411 h 1250664"/>
                    <a:gd name="connsiteX1872" fmla="*/ 325834 w 1977211"/>
                    <a:gd name="connsiteY1872" fmla="*/ 434630 h 1250664"/>
                    <a:gd name="connsiteX1873" fmla="*/ 323489 w 1977211"/>
                    <a:gd name="connsiteY1873" fmla="*/ 437515 h 1250664"/>
                    <a:gd name="connsiteX1874" fmla="*/ 320425 w 1977211"/>
                    <a:gd name="connsiteY1874" fmla="*/ 436793 h 1250664"/>
                    <a:gd name="connsiteX1875" fmla="*/ 319341 w 1977211"/>
                    <a:gd name="connsiteY1875" fmla="*/ 437515 h 1250664"/>
                    <a:gd name="connsiteX1876" fmla="*/ 318802 w 1977211"/>
                    <a:gd name="connsiteY1876" fmla="*/ 441662 h 1250664"/>
                    <a:gd name="connsiteX1877" fmla="*/ 315734 w 1977211"/>
                    <a:gd name="connsiteY1877" fmla="*/ 443290 h 1250664"/>
                    <a:gd name="connsiteX1878" fmla="*/ 316456 w 1977211"/>
                    <a:gd name="connsiteY1878" fmla="*/ 449421 h 1250664"/>
                    <a:gd name="connsiteX1879" fmla="*/ 308876 w 1977211"/>
                    <a:gd name="connsiteY1879" fmla="*/ 449965 h 1250664"/>
                    <a:gd name="connsiteX1880" fmla="*/ 308697 w 1977211"/>
                    <a:gd name="connsiteY1880" fmla="*/ 455557 h 1250664"/>
                    <a:gd name="connsiteX1881" fmla="*/ 304729 w 1977211"/>
                    <a:gd name="connsiteY1881" fmla="*/ 458264 h 1250664"/>
                    <a:gd name="connsiteX1882" fmla="*/ 303284 w 1977211"/>
                    <a:gd name="connsiteY1882" fmla="*/ 462415 h 1250664"/>
                    <a:gd name="connsiteX1883" fmla="*/ 304546 w 1977211"/>
                    <a:gd name="connsiteY1883" fmla="*/ 466384 h 1250664"/>
                    <a:gd name="connsiteX1884" fmla="*/ 307074 w 1977211"/>
                    <a:gd name="connsiteY1884" fmla="*/ 470170 h 1250664"/>
                    <a:gd name="connsiteX1885" fmla="*/ 305630 w 1977211"/>
                    <a:gd name="connsiteY1885" fmla="*/ 477028 h 1250664"/>
                    <a:gd name="connsiteX1886" fmla="*/ 308697 w 1977211"/>
                    <a:gd name="connsiteY1886" fmla="*/ 482437 h 1250664"/>
                    <a:gd name="connsiteX1887" fmla="*/ 308158 w 1977211"/>
                    <a:gd name="connsiteY1887" fmla="*/ 491101 h 1250664"/>
                    <a:gd name="connsiteX1888" fmla="*/ 306892 w 1977211"/>
                    <a:gd name="connsiteY1888" fmla="*/ 495788 h 1250664"/>
                    <a:gd name="connsiteX1889" fmla="*/ 305451 w 1977211"/>
                    <a:gd name="connsiteY1889" fmla="*/ 506436 h 1250664"/>
                    <a:gd name="connsiteX1890" fmla="*/ 306352 w 1977211"/>
                    <a:gd name="connsiteY1890" fmla="*/ 507155 h 1250664"/>
                    <a:gd name="connsiteX1891" fmla="*/ 308697 w 1977211"/>
                    <a:gd name="connsiteY1891" fmla="*/ 505714 h 1250664"/>
                    <a:gd name="connsiteX1892" fmla="*/ 311221 w 1977211"/>
                    <a:gd name="connsiteY1892" fmla="*/ 508782 h 1250664"/>
                    <a:gd name="connsiteX1893" fmla="*/ 314111 w 1977211"/>
                    <a:gd name="connsiteY1893" fmla="*/ 509500 h 1250664"/>
                    <a:gd name="connsiteX1894" fmla="*/ 313928 w 1977211"/>
                    <a:gd name="connsiteY1894" fmla="*/ 513290 h 1250664"/>
                    <a:gd name="connsiteX1895" fmla="*/ 316635 w 1977211"/>
                    <a:gd name="connsiteY1895" fmla="*/ 514552 h 1250664"/>
                    <a:gd name="connsiteX1896" fmla="*/ 316996 w 1977211"/>
                    <a:gd name="connsiteY1896" fmla="*/ 517259 h 1250664"/>
                    <a:gd name="connsiteX1897" fmla="*/ 321147 w 1977211"/>
                    <a:gd name="connsiteY1897" fmla="*/ 517620 h 1250664"/>
                    <a:gd name="connsiteX1898" fmla="*/ 321870 w 1977211"/>
                    <a:gd name="connsiteY1898" fmla="*/ 521228 h 1250664"/>
                    <a:gd name="connsiteX1899" fmla="*/ 326561 w 1977211"/>
                    <a:gd name="connsiteY1899" fmla="*/ 519426 h 1250664"/>
                    <a:gd name="connsiteX1900" fmla="*/ 332875 w 1977211"/>
                    <a:gd name="connsiteY1900" fmla="*/ 516898 h 1250664"/>
                    <a:gd name="connsiteX1901" fmla="*/ 338467 w 1977211"/>
                    <a:gd name="connsiteY1901" fmla="*/ 515997 h 1250664"/>
                    <a:gd name="connsiteX1902" fmla="*/ 343880 w 1977211"/>
                    <a:gd name="connsiteY1902" fmla="*/ 512028 h 1250664"/>
                    <a:gd name="connsiteX1903" fmla="*/ 350373 w 1977211"/>
                    <a:gd name="connsiteY1903" fmla="*/ 510766 h 1250664"/>
                    <a:gd name="connsiteX1904" fmla="*/ 356326 w 1977211"/>
                    <a:gd name="connsiteY1904" fmla="*/ 507877 h 1250664"/>
                    <a:gd name="connsiteX1905" fmla="*/ 362645 w 1977211"/>
                    <a:gd name="connsiteY1905" fmla="*/ 506615 h 1250664"/>
                    <a:gd name="connsiteX1906" fmla="*/ 367875 w 1977211"/>
                    <a:gd name="connsiteY1906" fmla="*/ 507877 h 1250664"/>
                    <a:gd name="connsiteX1907" fmla="*/ 372745 w 1977211"/>
                    <a:gd name="connsiteY1907" fmla="*/ 506254 h 1250664"/>
                    <a:gd name="connsiteX1908" fmla="*/ 378519 w 1977211"/>
                    <a:gd name="connsiteY1908" fmla="*/ 502825 h 1250664"/>
                    <a:gd name="connsiteX1909" fmla="*/ 379420 w 1977211"/>
                    <a:gd name="connsiteY1909" fmla="*/ 504091 h 1250664"/>
                    <a:gd name="connsiteX1910" fmla="*/ 375995 w 1977211"/>
                    <a:gd name="connsiteY1910" fmla="*/ 507337 h 1250664"/>
                    <a:gd name="connsiteX1911" fmla="*/ 380504 w 1977211"/>
                    <a:gd name="connsiteY1911" fmla="*/ 512207 h 1250664"/>
                    <a:gd name="connsiteX1912" fmla="*/ 383211 w 1977211"/>
                    <a:gd name="connsiteY1912" fmla="*/ 514552 h 1250664"/>
                    <a:gd name="connsiteX1913" fmla="*/ 390608 w 1977211"/>
                    <a:gd name="connsiteY1913" fmla="*/ 513290 h 1250664"/>
                    <a:gd name="connsiteX1914" fmla="*/ 392593 w 1977211"/>
                    <a:gd name="connsiteY1914" fmla="*/ 516902 h 1250664"/>
                    <a:gd name="connsiteX1915" fmla="*/ 393136 w 1977211"/>
                    <a:gd name="connsiteY1915" fmla="*/ 520510 h 1250664"/>
                    <a:gd name="connsiteX1916" fmla="*/ 389886 w 1977211"/>
                    <a:gd name="connsiteY1916" fmla="*/ 519426 h 1250664"/>
                    <a:gd name="connsiteX1917" fmla="*/ 383750 w 1977211"/>
                    <a:gd name="connsiteY1917" fmla="*/ 518704 h 1250664"/>
                    <a:gd name="connsiteX1918" fmla="*/ 381587 w 1977211"/>
                    <a:gd name="connsiteY1918" fmla="*/ 521589 h 1250664"/>
                    <a:gd name="connsiteX1919" fmla="*/ 377797 w 1977211"/>
                    <a:gd name="connsiteY1919" fmla="*/ 521950 h 1250664"/>
                    <a:gd name="connsiteX1920" fmla="*/ 375995 w 1977211"/>
                    <a:gd name="connsiteY1920" fmla="*/ 524478 h 1250664"/>
                    <a:gd name="connsiteX1921" fmla="*/ 372566 w 1977211"/>
                    <a:gd name="connsiteY1921" fmla="*/ 525201 h 1250664"/>
                    <a:gd name="connsiteX1922" fmla="*/ 371665 w 1977211"/>
                    <a:gd name="connsiteY1922" fmla="*/ 529169 h 1250664"/>
                    <a:gd name="connsiteX1923" fmla="*/ 365891 w 1977211"/>
                    <a:gd name="connsiteY1923" fmla="*/ 529169 h 1250664"/>
                    <a:gd name="connsiteX1924" fmla="*/ 358132 w 1977211"/>
                    <a:gd name="connsiteY1924" fmla="*/ 528086 h 1250664"/>
                    <a:gd name="connsiteX1925" fmla="*/ 352000 w 1977211"/>
                    <a:gd name="connsiteY1925" fmla="*/ 526102 h 1250664"/>
                    <a:gd name="connsiteX1926" fmla="*/ 348028 w 1977211"/>
                    <a:gd name="connsiteY1926" fmla="*/ 527185 h 1250664"/>
                    <a:gd name="connsiteX1927" fmla="*/ 342797 w 1977211"/>
                    <a:gd name="connsiteY1927" fmla="*/ 528447 h 1250664"/>
                    <a:gd name="connsiteX1928" fmla="*/ 339729 w 1977211"/>
                    <a:gd name="connsiteY1928" fmla="*/ 528265 h 1250664"/>
                    <a:gd name="connsiteX1929" fmla="*/ 333958 w 1977211"/>
                    <a:gd name="connsiteY1929" fmla="*/ 531694 h 1250664"/>
                    <a:gd name="connsiteX1930" fmla="*/ 329085 w 1977211"/>
                    <a:gd name="connsiteY1930" fmla="*/ 533138 h 1250664"/>
                    <a:gd name="connsiteX1931" fmla="*/ 327823 w 1977211"/>
                    <a:gd name="connsiteY1931" fmla="*/ 537647 h 1250664"/>
                    <a:gd name="connsiteX1932" fmla="*/ 326739 w 1977211"/>
                    <a:gd name="connsiteY1932" fmla="*/ 541798 h 1250664"/>
                    <a:gd name="connsiteX1933" fmla="*/ 328724 w 1977211"/>
                    <a:gd name="connsiteY1933" fmla="*/ 546128 h 1250664"/>
                    <a:gd name="connsiteX1934" fmla="*/ 329085 w 1977211"/>
                    <a:gd name="connsiteY1934" fmla="*/ 549196 h 1250664"/>
                    <a:gd name="connsiteX1935" fmla="*/ 332692 w 1977211"/>
                    <a:gd name="connsiteY1935" fmla="*/ 550458 h 1250664"/>
                    <a:gd name="connsiteX1936" fmla="*/ 335220 w 1977211"/>
                    <a:gd name="connsiteY1936" fmla="*/ 548295 h 1250664"/>
                    <a:gd name="connsiteX1937" fmla="*/ 338467 w 1977211"/>
                    <a:gd name="connsiteY1937" fmla="*/ 550097 h 1250664"/>
                    <a:gd name="connsiteX1938" fmla="*/ 336844 w 1977211"/>
                    <a:gd name="connsiteY1938" fmla="*/ 552982 h 1250664"/>
                    <a:gd name="connsiteX1939" fmla="*/ 335760 w 1977211"/>
                    <a:gd name="connsiteY1939" fmla="*/ 561280 h 1250664"/>
                    <a:gd name="connsiteX1940" fmla="*/ 336482 w 1977211"/>
                    <a:gd name="connsiteY1940" fmla="*/ 567777 h 1250664"/>
                    <a:gd name="connsiteX1941" fmla="*/ 335760 w 1977211"/>
                    <a:gd name="connsiteY1941" fmla="*/ 572647 h 1250664"/>
                    <a:gd name="connsiteX1942" fmla="*/ 331252 w 1977211"/>
                    <a:gd name="connsiteY1942" fmla="*/ 576076 h 1250664"/>
                    <a:gd name="connsiteX1943" fmla="*/ 326378 w 1977211"/>
                    <a:gd name="connsiteY1943" fmla="*/ 575354 h 1250664"/>
                    <a:gd name="connsiteX1944" fmla="*/ 323671 w 1977211"/>
                    <a:gd name="connsiteY1944" fmla="*/ 572647 h 1250664"/>
                    <a:gd name="connsiteX1945" fmla="*/ 322953 w 1977211"/>
                    <a:gd name="connsiteY1945" fmla="*/ 568317 h 1250664"/>
                    <a:gd name="connsiteX1946" fmla="*/ 320969 w 1977211"/>
                    <a:gd name="connsiteY1946" fmla="*/ 567595 h 1250664"/>
                    <a:gd name="connsiteX1947" fmla="*/ 316996 w 1977211"/>
                    <a:gd name="connsiteY1947" fmla="*/ 562003 h 1250664"/>
                    <a:gd name="connsiteX1948" fmla="*/ 313388 w 1977211"/>
                    <a:gd name="connsiteY1948" fmla="*/ 563626 h 1250664"/>
                    <a:gd name="connsiteX1949" fmla="*/ 308519 w 1977211"/>
                    <a:gd name="connsiteY1949" fmla="*/ 566694 h 1250664"/>
                    <a:gd name="connsiteX1950" fmla="*/ 307257 w 1977211"/>
                    <a:gd name="connsiteY1950" fmla="*/ 569401 h 1250664"/>
                    <a:gd name="connsiteX1951" fmla="*/ 306534 w 1977211"/>
                    <a:gd name="connsiteY1951" fmla="*/ 574993 h 1250664"/>
                    <a:gd name="connsiteX1952" fmla="*/ 303105 w 1977211"/>
                    <a:gd name="connsiteY1952" fmla="*/ 578243 h 1250664"/>
                    <a:gd name="connsiteX1953" fmla="*/ 302204 w 1977211"/>
                    <a:gd name="connsiteY1953" fmla="*/ 584557 h 1250664"/>
                    <a:gd name="connsiteX1954" fmla="*/ 303649 w 1977211"/>
                    <a:gd name="connsiteY1954" fmla="*/ 596102 h 1250664"/>
                    <a:gd name="connsiteX1955" fmla="*/ 305812 w 1977211"/>
                    <a:gd name="connsiteY1955" fmla="*/ 607830 h 1250664"/>
                    <a:gd name="connsiteX1956" fmla="*/ 305090 w 1977211"/>
                    <a:gd name="connsiteY1956" fmla="*/ 612704 h 1250664"/>
                    <a:gd name="connsiteX1957" fmla="*/ 300220 w 1977211"/>
                    <a:gd name="connsiteY1957" fmla="*/ 612521 h 1250664"/>
                    <a:gd name="connsiteX1958" fmla="*/ 296791 w 1977211"/>
                    <a:gd name="connsiteY1958" fmla="*/ 611620 h 1250664"/>
                    <a:gd name="connsiteX1959" fmla="*/ 292461 w 1977211"/>
                    <a:gd name="connsiteY1959" fmla="*/ 612521 h 1250664"/>
                    <a:gd name="connsiteX1960" fmla="*/ 292461 w 1977211"/>
                    <a:gd name="connsiteY1960" fmla="*/ 615045 h 1250664"/>
                    <a:gd name="connsiteX1961" fmla="*/ 294624 w 1977211"/>
                    <a:gd name="connsiteY1961" fmla="*/ 615768 h 1250664"/>
                    <a:gd name="connsiteX1962" fmla="*/ 294624 w 1977211"/>
                    <a:gd name="connsiteY1962" fmla="*/ 616851 h 1250664"/>
                    <a:gd name="connsiteX1963" fmla="*/ 292461 w 1977211"/>
                    <a:gd name="connsiteY1963" fmla="*/ 617752 h 1250664"/>
                    <a:gd name="connsiteX1964" fmla="*/ 289572 w 1977211"/>
                    <a:gd name="connsiteY1964" fmla="*/ 621181 h 1250664"/>
                    <a:gd name="connsiteX1965" fmla="*/ 287409 w 1977211"/>
                    <a:gd name="connsiteY1965" fmla="*/ 623344 h 1250664"/>
                    <a:gd name="connsiteX1966" fmla="*/ 283619 w 1977211"/>
                    <a:gd name="connsiteY1966" fmla="*/ 622264 h 1250664"/>
                    <a:gd name="connsiteX1967" fmla="*/ 278749 w 1977211"/>
                    <a:gd name="connsiteY1967" fmla="*/ 621903 h 1250664"/>
                    <a:gd name="connsiteX1968" fmla="*/ 276404 w 1977211"/>
                    <a:gd name="connsiteY1968" fmla="*/ 614144 h 1250664"/>
                    <a:gd name="connsiteX1969" fmla="*/ 274237 w 1977211"/>
                    <a:gd name="connsiteY1969" fmla="*/ 613783 h 1250664"/>
                    <a:gd name="connsiteX1970" fmla="*/ 267744 w 1977211"/>
                    <a:gd name="connsiteY1970" fmla="*/ 614684 h 1250664"/>
                    <a:gd name="connsiteX1971" fmla="*/ 261791 w 1977211"/>
                    <a:gd name="connsiteY1971" fmla="*/ 617934 h 1250664"/>
                    <a:gd name="connsiteX1972" fmla="*/ 258001 w 1977211"/>
                    <a:gd name="connsiteY1972" fmla="*/ 618474 h 1250664"/>
                    <a:gd name="connsiteX1973" fmla="*/ 253488 w 1977211"/>
                    <a:gd name="connsiteY1973" fmla="*/ 623705 h 1250664"/>
                    <a:gd name="connsiteX1974" fmla="*/ 248979 w 1977211"/>
                    <a:gd name="connsiteY1974" fmla="*/ 624971 h 1250664"/>
                    <a:gd name="connsiteX1975" fmla="*/ 242844 w 1977211"/>
                    <a:gd name="connsiteY1975" fmla="*/ 626594 h 1250664"/>
                    <a:gd name="connsiteX1976" fmla="*/ 237974 w 1977211"/>
                    <a:gd name="connsiteY1976" fmla="*/ 629479 h 1250664"/>
                    <a:gd name="connsiteX1977" fmla="*/ 238514 w 1977211"/>
                    <a:gd name="connsiteY1977" fmla="*/ 631464 h 1250664"/>
                    <a:gd name="connsiteX1978" fmla="*/ 237974 w 1977211"/>
                    <a:gd name="connsiteY1978" fmla="*/ 633087 h 1250664"/>
                    <a:gd name="connsiteX1979" fmla="*/ 235446 w 1977211"/>
                    <a:gd name="connsiteY1979" fmla="*/ 632730 h 1250664"/>
                    <a:gd name="connsiteX1980" fmla="*/ 232743 w 1977211"/>
                    <a:gd name="connsiteY1980" fmla="*/ 630202 h 1250664"/>
                    <a:gd name="connsiteX1981" fmla="*/ 231116 w 1977211"/>
                    <a:gd name="connsiteY1981" fmla="*/ 627495 h 1250664"/>
                    <a:gd name="connsiteX1982" fmla="*/ 229676 w 1977211"/>
                    <a:gd name="connsiteY1982" fmla="*/ 625872 h 1250664"/>
                    <a:gd name="connsiteX1983" fmla="*/ 227870 w 1977211"/>
                    <a:gd name="connsiteY1983" fmla="*/ 626233 h 1250664"/>
                    <a:gd name="connsiteX1984" fmla="*/ 225707 w 1977211"/>
                    <a:gd name="connsiteY1984" fmla="*/ 624610 h 1250664"/>
                    <a:gd name="connsiteX1985" fmla="*/ 227147 w 1977211"/>
                    <a:gd name="connsiteY1985" fmla="*/ 621903 h 1250664"/>
                    <a:gd name="connsiteX1986" fmla="*/ 229493 w 1977211"/>
                    <a:gd name="connsiteY1986" fmla="*/ 621363 h 1250664"/>
                    <a:gd name="connsiteX1987" fmla="*/ 229676 w 1977211"/>
                    <a:gd name="connsiteY1987" fmla="*/ 618835 h 1250664"/>
                    <a:gd name="connsiteX1988" fmla="*/ 225346 w 1977211"/>
                    <a:gd name="connsiteY1988" fmla="*/ 617934 h 1250664"/>
                    <a:gd name="connsiteX1989" fmla="*/ 224623 w 1977211"/>
                    <a:gd name="connsiteY1989" fmla="*/ 620641 h 1250664"/>
                    <a:gd name="connsiteX1990" fmla="*/ 223179 w 1977211"/>
                    <a:gd name="connsiteY1990" fmla="*/ 622264 h 1250664"/>
                    <a:gd name="connsiteX1991" fmla="*/ 220293 w 1977211"/>
                    <a:gd name="connsiteY1991" fmla="*/ 621725 h 1250664"/>
                    <a:gd name="connsiteX1992" fmla="*/ 217404 w 1977211"/>
                    <a:gd name="connsiteY1992" fmla="*/ 622808 h 1250664"/>
                    <a:gd name="connsiteX1993" fmla="*/ 214519 w 1977211"/>
                    <a:gd name="connsiteY1993" fmla="*/ 625154 h 1250664"/>
                    <a:gd name="connsiteX1994" fmla="*/ 209467 w 1977211"/>
                    <a:gd name="connsiteY1994" fmla="*/ 626054 h 1250664"/>
                    <a:gd name="connsiteX1995" fmla="*/ 206760 w 1977211"/>
                    <a:gd name="connsiteY1995" fmla="*/ 629301 h 1250664"/>
                    <a:gd name="connsiteX1996" fmla="*/ 201351 w 1977211"/>
                    <a:gd name="connsiteY1996" fmla="*/ 628579 h 1250664"/>
                    <a:gd name="connsiteX1997" fmla="*/ 201351 w 1977211"/>
                    <a:gd name="connsiteY1997" fmla="*/ 625511 h 1250664"/>
                    <a:gd name="connsiteX1998" fmla="*/ 205137 w 1977211"/>
                    <a:gd name="connsiteY1998" fmla="*/ 621002 h 1250664"/>
                    <a:gd name="connsiteX1999" fmla="*/ 204053 w 1977211"/>
                    <a:gd name="connsiteY1999" fmla="*/ 619558 h 1250664"/>
                    <a:gd name="connsiteX2000" fmla="*/ 202251 w 1977211"/>
                    <a:gd name="connsiteY2000" fmla="*/ 620097 h 1250664"/>
                    <a:gd name="connsiteX2001" fmla="*/ 200985 w 1977211"/>
                    <a:gd name="connsiteY2001" fmla="*/ 622443 h 1250664"/>
                    <a:gd name="connsiteX2002" fmla="*/ 198640 w 1977211"/>
                    <a:gd name="connsiteY2002" fmla="*/ 621725 h 1250664"/>
                    <a:gd name="connsiteX2003" fmla="*/ 194493 w 1977211"/>
                    <a:gd name="connsiteY2003" fmla="*/ 620641 h 1250664"/>
                    <a:gd name="connsiteX2004" fmla="*/ 191786 w 1977211"/>
                    <a:gd name="connsiteY2004" fmla="*/ 619197 h 1250664"/>
                    <a:gd name="connsiteX2005" fmla="*/ 191603 w 1977211"/>
                    <a:gd name="connsiteY2005" fmla="*/ 615589 h 1250664"/>
                    <a:gd name="connsiteX2006" fmla="*/ 188357 w 1977211"/>
                    <a:gd name="connsiteY2006" fmla="*/ 613783 h 1250664"/>
                    <a:gd name="connsiteX2007" fmla="*/ 188178 w 1977211"/>
                    <a:gd name="connsiteY2007" fmla="*/ 612343 h 1250664"/>
                    <a:gd name="connsiteX2008" fmla="*/ 191064 w 1977211"/>
                    <a:gd name="connsiteY2008" fmla="*/ 611438 h 1250664"/>
                    <a:gd name="connsiteX2009" fmla="*/ 190885 w 1977211"/>
                    <a:gd name="connsiteY2009" fmla="*/ 610176 h 1250664"/>
                    <a:gd name="connsiteX2010" fmla="*/ 187635 w 1977211"/>
                    <a:gd name="connsiteY2010" fmla="*/ 609275 h 1250664"/>
                    <a:gd name="connsiteX2011" fmla="*/ 188535 w 1977211"/>
                    <a:gd name="connsiteY2011" fmla="*/ 606746 h 1250664"/>
                    <a:gd name="connsiteX2012" fmla="*/ 190163 w 1977211"/>
                    <a:gd name="connsiteY2012" fmla="*/ 606024 h 1250664"/>
                    <a:gd name="connsiteX2013" fmla="*/ 189079 w 1977211"/>
                    <a:gd name="connsiteY2013" fmla="*/ 603318 h 1250664"/>
                    <a:gd name="connsiteX2014" fmla="*/ 189801 w 1977211"/>
                    <a:gd name="connsiteY2014" fmla="*/ 601516 h 1250664"/>
                    <a:gd name="connsiteX2015" fmla="*/ 191786 w 1977211"/>
                    <a:gd name="connsiteY2015" fmla="*/ 602960 h 1250664"/>
                    <a:gd name="connsiteX2016" fmla="*/ 193231 w 1977211"/>
                    <a:gd name="connsiteY2016" fmla="*/ 605846 h 1250664"/>
                    <a:gd name="connsiteX2017" fmla="*/ 195215 w 1977211"/>
                    <a:gd name="connsiteY2017" fmla="*/ 607830 h 1250664"/>
                    <a:gd name="connsiteX2018" fmla="*/ 197739 w 1977211"/>
                    <a:gd name="connsiteY2018" fmla="*/ 608913 h 1250664"/>
                    <a:gd name="connsiteX2019" fmla="*/ 199545 w 1977211"/>
                    <a:gd name="connsiteY2019" fmla="*/ 608913 h 1250664"/>
                    <a:gd name="connsiteX2020" fmla="*/ 200267 w 1977211"/>
                    <a:gd name="connsiteY2020" fmla="*/ 607108 h 1250664"/>
                    <a:gd name="connsiteX2021" fmla="*/ 200985 w 1977211"/>
                    <a:gd name="connsiteY2021" fmla="*/ 605302 h 1250664"/>
                    <a:gd name="connsiteX2022" fmla="*/ 199723 w 1977211"/>
                    <a:gd name="connsiteY2022" fmla="*/ 603139 h 1250664"/>
                    <a:gd name="connsiteX2023" fmla="*/ 197017 w 1977211"/>
                    <a:gd name="connsiteY2023" fmla="*/ 600793 h 1250664"/>
                    <a:gd name="connsiteX2024" fmla="*/ 195032 w 1977211"/>
                    <a:gd name="connsiteY2024" fmla="*/ 600432 h 1250664"/>
                    <a:gd name="connsiteX2025" fmla="*/ 192687 w 1977211"/>
                    <a:gd name="connsiteY2025" fmla="*/ 600793 h 1250664"/>
                    <a:gd name="connsiteX2026" fmla="*/ 191425 w 1977211"/>
                    <a:gd name="connsiteY2026" fmla="*/ 600976 h 1250664"/>
                    <a:gd name="connsiteX2027" fmla="*/ 190163 w 1977211"/>
                    <a:gd name="connsiteY2027" fmla="*/ 599170 h 1250664"/>
                    <a:gd name="connsiteX2028" fmla="*/ 192326 w 1977211"/>
                    <a:gd name="connsiteY2028" fmla="*/ 596646 h 1250664"/>
                    <a:gd name="connsiteX2029" fmla="*/ 192508 w 1977211"/>
                    <a:gd name="connsiteY2029" fmla="*/ 594118 h 1250664"/>
                    <a:gd name="connsiteX2030" fmla="*/ 194310 w 1977211"/>
                    <a:gd name="connsiteY2030" fmla="*/ 593217 h 1250664"/>
                    <a:gd name="connsiteX2031" fmla="*/ 194854 w 1977211"/>
                    <a:gd name="connsiteY2031" fmla="*/ 589066 h 1250664"/>
                    <a:gd name="connsiteX2032" fmla="*/ 195576 w 1977211"/>
                    <a:gd name="connsiteY2032" fmla="*/ 587982 h 1250664"/>
                    <a:gd name="connsiteX2033" fmla="*/ 197560 w 1977211"/>
                    <a:gd name="connsiteY2033" fmla="*/ 587081 h 1250664"/>
                    <a:gd name="connsiteX2034" fmla="*/ 198823 w 1977211"/>
                    <a:gd name="connsiteY2034" fmla="*/ 587982 h 1250664"/>
                    <a:gd name="connsiteX2035" fmla="*/ 200267 w 1977211"/>
                    <a:gd name="connsiteY2035" fmla="*/ 588343 h 1250664"/>
                    <a:gd name="connsiteX2036" fmla="*/ 200985 w 1977211"/>
                    <a:gd name="connsiteY2036" fmla="*/ 586899 h 1250664"/>
                    <a:gd name="connsiteX2037" fmla="*/ 201890 w 1977211"/>
                    <a:gd name="connsiteY2037" fmla="*/ 585097 h 1250664"/>
                    <a:gd name="connsiteX2038" fmla="*/ 200624 w 1977211"/>
                    <a:gd name="connsiteY2038" fmla="*/ 582930 h 1250664"/>
                    <a:gd name="connsiteX2039" fmla="*/ 198461 w 1977211"/>
                    <a:gd name="connsiteY2039" fmla="*/ 582390 h 1250664"/>
                    <a:gd name="connsiteX2040" fmla="*/ 195933 w 1977211"/>
                    <a:gd name="connsiteY2040" fmla="*/ 583113 h 1250664"/>
                    <a:gd name="connsiteX2041" fmla="*/ 195215 w 1977211"/>
                    <a:gd name="connsiteY2041" fmla="*/ 580588 h 1250664"/>
                    <a:gd name="connsiteX2042" fmla="*/ 194675 w 1977211"/>
                    <a:gd name="connsiteY2042" fmla="*/ 576259 h 1250664"/>
                    <a:gd name="connsiteX2043" fmla="*/ 196660 w 1977211"/>
                    <a:gd name="connsiteY2043" fmla="*/ 572830 h 1250664"/>
                    <a:gd name="connsiteX2044" fmla="*/ 198283 w 1977211"/>
                    <a:gd name="connsiteY2044" fmla="*/ 569762 h 1250664"/>
                    <a:gd name="connsiteX2045" fmla="*/ 197922 w 1977211"/>
                    <a:gd name="connsiteY2045" fmla="*/ 562725 h 1250664"/>
                    <a:gd name="connsiteX2046" fmla="*/ 194310 w 1977211"/>
                    <a:gd name="connsiteY2046" fmla="*/ 564531 h 1250664"/>
                    <a:gd name="connsiteX2047" fmla="*/ 191786 w 1977211"/>
                    <a:gd name="connsiteY2047" fmla="*/ 566154 h 1250664"/>
                    <a:gd name="connsiteX2048" fmla="*/ 189623 w 1977211"/>
                    <a:gd name="connsiteY2048" fmla="*/ 570306 h 1250664"/>
                    <a:gd name="connsiteX2049" fmla="*/ 188178 w 1977211"/>
                    <a:gd name="connsiteY2049" fmla="*/ 571929 h 1250664"/>
                    <a:gd name="connsiteX2050" fmla="*/ 183487 w 1977211"/>
                    <a:gd name="connsiteY2050" fmla="*/ 572830 h 1250664"/>
                    <a:gd name="connsiteX2051" fmla="*/ 178975 w 1977211"/>
                    <a:gd name="connsiteY2051" fmla="*/ 574092 h 1250664"/>
                    <a:gd name="connsiteX2052" fmla="*/ 176272 w 1977211"/>
                    <a:gd name="connsiteY2052" fmla="*/ 576620 h 1250664"/>
                    <a:gd name="connsiteX2053" fmla="*/ 176090 w 1977211"/>
                    <a:gd name="connsiteY2053" fmla="*/ 578243 h 1250664"/>
                    <a:gd name="connsiteX2054" fmla="*/ 177352 w 1977211"/>
                    <a:gd name="connsiteY2054" fmla="*/ 579688 h 1250664"/>
                    <a:gd name="connsiteX2055" fmla="*/ 178975 w 1977211"/>
                    <a:gd name="connsiteY2055" fmla="*/ 578783 h 1250664"/>
                    <a:gd name="connsiteX2056" fmla="*/ 180781 w 1977211"/>
                    <a:gd name="connsiteY2056" fmla="*/ 581128 h 1250664"/>
                    <a:gd name="connsiteX2057" fmla="*/ 180781 w 1977211"/>
                    <a:gd name="connsiteY2057" fmla="*/ 583474 h 1250664"/>
                    <a:gd name="connsiteX2058" fmla="*/ 178975 w 1977211"/>
                    <a:gd name="connsiteY2058" fmla="*/ 583295 h 1250664"/>
                    <a:gd name="connsiteX2059" fmla="*/ 175550 w 1977211"/>
                    <a:gd name="connsiteY2059" fmla="*/ 582212 h 1250664"/>
                    <a:gd name="connsiteX2060" fmla="*/ 175911 w 1977211"/>
                    <a:gd name="connsiteY2060" fmla="*/ 587982 h 1250664"/>
                    <a:gd name="connsiteX2061" fmla="*/ 174645 w 1977211"/>
                    <a:gd name="connsiteY2061" fmla="*/ 591411 h 1250664"/>
                    <a:gd name="connsiteX2062" fmla="*/ 174645 w 1977211"/>
                    <a:gd name="connsiteY2062" fmla="*/ 597726 h 1250664"/>
                    <a:gd name="connsiteX2063" fmla="*/ 175728 w 1977211"/>
                    <a:gd name="connsiteY2063" fmla="*/ 600254 h 1250664"/>
                    <a:gd name="connsiteX2064" fmla="*/ 178435 w 1977211"/>
                    <a:gd name="connsiteY2064" fmla="*/ 603139 h 1250664"/>
                    <a:gd name="connsiteX2065" fmla="*/ 180058 w 1977211"/>
                    <a:gd name="connsiteY2065" fmla="*/ 606746 h 1250664"/>
                    <a:gd name="connsiteX2066" fmla="*/ 180419 w 1977211"/>
                    <a:gd name="connsiteY2066" fmla="*/ 613783 h 1250664"/>
                    <a:gd name="connsiteX2067" fmla="*/ 182404 w 1977211"/>
                    <a:gd name="connsiteY2067" fmla="*/ 617034 h 1250664"/>
                    <a:gd name="connsiteX2068" fmla="*/ 181142 w 1977211"/>
                    <a:gd name="connsiteY2068" fmla="*/ 621363 h 1250664"/>
                    <a:gd name="connsiteX2069" fmla="*/ 183126 w 1977211"/>
                    <a:gd name="connsiteY2069" fmla="*/ 625693 h 1250664"/>
                    <a:gd name="connsiteX2070" fmla="*/ 182765 w 1977211"/>
                    <a:gd name="connsiteY2070" fmla="*/ 628400 h 1250664"/>
                    <a:gd name="connsiteX2071" fmla="*/ 186194 w 1977211"/>
                    <a:gd name="connsiteY2071" fmla="*/ 630384 h 1250664"/>
                    <a:gd name="connsiteX2072" fmla="*/ 184749 w 1977211"/>
                    <a:gd name="connsiteY2072" fmla="*/ 631285 h 1250664"/>
                    <a:gd name="connsiteX2073" fmla="*/ 182043 w 1977211"/>
                    <a:gd name="connsiteY2073" fmla="*/ 630023 h 1250664"/>
                    <a:gd name="connsiteX2074" fmla="*/ 179880 w 1977211"/>
                    <a:gd name="connsiteY2074" fmla="*/ 630384 h 1250664"/>
                    <a:gd name="connsiteX2075" fmla="*/ 178796 w 1977211"/>
                    <a:gd name="connsiteY2075" fmla="*/ 633091 h 1250664"/>
                    <a:gd name="connsiteX2076" fmla="*/ 178796 w 1977211"/>
                    <a:gd name="connsiteY2076" fmla="*/ 634893 h 1250664"/>
                    <a:gd name="connsiteX2077" fmla="*/ 175911 w 1977211"/>
                    <a:gd name="connsiteY2077" fmla="*/ 635076 h 1250664"/>
                    <a:gd name="connsiteX2078" fmla="*/ 173927 w 1977211"/>
                    <a:gd name="connsiteY2078" fmla="*/ 637060 h 1250664"/>
                    <a:gd name="connsiteX2079" fmla="*/ 173022 w 1977211"/>
                    <a:gd name="connsiteY2079" fmla="*/ 633091 h 1250664"/>
                    <a:gd name="connsiteX2080" fmla="*/ 164906 w 1977211"/>
                    <a:gd name="connsiteY2080" fmla="*/ 634893 h 1250664"/>
                    <a:gd name="connsiteX2081" fmla="*/ 163100 w 1977211"/>
                    <a:gd name="connsiteY2081" fmla="*/ 639044 h 1250664"/>
                    <a:gd name="connsiteX2082" fmla="*/ 160933 w 1977211"/>
                    <a:gd name="connsiteY2082" fmla="*/ 637421 h 1250664"/>
                    <a:gd name="connsiteX2083" fmla="*/ 157147 w 1977211"/>
                    <a:gd name="connsiteY2083" fmla="*/ 637961 h 1250664"/>
                    <a:gd name="connsiteX2084" fmla="*/ 151372 w 1977211"/>
                    <a:gd name="connsiteY2084" fmla="*/ 638504 h 1250664"/>
                    <a:gd name="connsiteX2085" fmla="*/ 148126 w 1977211"/>
                    <a:gd name="connsiteY2085" fmla="*/ 643013 h 1250664"/>
                    <a:gd name="connsiteX2086" fmla="*/ 147943 w 1977211"/>
                    <a:gd name="connsiteY2086" fmla="*/ 644997 h 1250664"/>
                    <a:gd name="connsiteX2087" fmla="*/ 149570 w 1977211"/>
                    <a:gd name="connsiteY2087" fmla="*/ 646803 h 1250664"/>
                    <a:gd name="connsiteX2088" fmla="*/ 151011 w 1977211"/>
                    <a:gd name="connsiteY2088" fmla="*/ 647525 h 1250664"/>
                    <a:gd name="connsiteX2089" fmla="*/ 149749 w 1977211"/>
                    <a:gd name="connsiteY2089" fmla="*/ 651133 h 1250664"/>
                    <a:gd name="connsiteX2090" fmla="*/ 144697 w 1977211"/>
                    <a:gd name="connsiteY2090" fmla="*/ 655642 h 1250664"/>
                    <a:gd name="connsiteX2091" fmla="*/ 143256 w 1977211"/>
                    <a:gd name="connsiteY2091" fmla="*/ 654380 h 1250664"/>
                    <a:gd name="connsiteX2092" fmla="*/ 144335 w 1977211"/>
                    <a:gd name="connsiteY2092" fmla="*/ 650772 h 1250664"/>
                    <a:gd name="connsiteX2093" fmla="*/ 145058 w 1977211"/>
                    <a:gd name="connsiteY2093" fmla="*/ 648609 h 1250664"/>
                    <a:gd name="connsiteX2094" fmla="*/ 143256 w 1977211"/>
                    <a:gd name="connsiteY2094" fmla="*/ 646081 h 1250664"/>
                    <a:gd name="connsiteX2095" fmla="*/ 141089 w 1977211"/>
                    <a:gd name="connsiteY2095" fmla="*/ 646803 h 1250664"/>
                    <a:gd name="connsiteX2096" fmla="*/ 139644 w 1977211"/>
                    <a:gd name="connsiteY2096" fmla="*/ 649327 h 1250664"/>
                    <a:gd name="connsiteX2097" fmla="*/ 138561 w 1977211"/>
                    <a:gd name="connsiteY2097" fmla="*/ 654558 h 1250664"/>
                    <a:gd name="connsiteX2098" fmla="*/ 137660 w 1977211"/>
                    <a:gd name="connsiteY2098" fmla="*/ 658531 h 1250664"/>
                    <a:gd name="connsiteX2099" fmla="*/ 135136 w 1977211"/>
                    <a:gd name="connsiteY2099" fmla="*/ 661595 h 1250664"/>
                    <a:gd name="connsiteX2100" fmla="*/ 131346 w 1977211"/>
                    <a:gd name="connsiteY2100" fmla="*/ 664662 h 1250664"/>
                    <a:gd name="connsiteX2101" fmla="*/ 133870 w 1977211"/>
                    <a:gd name="connsiteY2101" fmla="*/ 666647 h 1250664"/>
                    <a:gd name="connsiteX2102" fmla="*/ 134775 w 1977211"/>
                    <a:gd name="connsiteY2102" fmla="*/ 667913 h 1250664"/>
                    <a:gd name="connsiteX2103" fmla="*/ 133513 w 1977211"/>
                    <a:gd name="connsiteY2103" fmla="*/ 668814 h 1250664"/>
                    <a:gd name="connsiteX2104" fmla="*/ 129540 w 1977211"/>
                    <a:gd name="connsiteY2104" fmla="*/ 667913 h 1250664"/>
                    <a:gd name="connsiteX2105" fmla="*/ 127377 w 1977211"/>
                    <a:gd name="connsiteY2105" fmla="*/ 670437 h 1250664"/>
                    <a:gd name="connsiteX2106" fmla="*/ 123047 w 1977211"/>
                    <a:gd name="connsiteY2106" fmla="*/ 672961 h 1250664"/>
                    <a:gd name="connsiteX2107" fmla="*/ 118896 w 1977211"/>
                    <a:gd name="connsiteY2107" fmla="*/ 675489 h 1250664"/>
                    <a:gd name="connsiteX2108" fmla="*/ 112582 w 1977211"/>
                    <a:gd name="connsiteY2108" fmla="*/ 677113 h 1250664"/>
                    <a:gd name="connsiteX2109" fmla="*/ 110597 w 1977211"/>
                    <a:gd name="connsiteY2109" fmla="*/ 678553 h 1250664"/>
                    <a:gd name="connsiteX2110" fmla="*/ 109875 w 1977211"/>
                    <a:gd name="connsiteY2110" fmla="*/ 682883 h 1250664"/>
                    <a:gd name="connsiteX2111" fmla="*/ 109875 w 1977211"/>
                    <a:gd name="connsiteY2111" fmla="*/ 687757 h 1250664"/>
                    <a:gd name="connsiteX2112" fmla="*/ 106990 w 1977211"/>
                    <a:gd name="connsiteY2112" fmla="*/ 691364 h 1250664"/>
                    <a:gd name="connsiteX2113" fmla="*/ 102298 w 1977211"/>
                    <a:gd name="connsiteY2113" fmla="*/ 694432 h 1250664"/>
                    <a:gd name="connsiteX2114" fmla="*/ 97969 w 1977211"/>
                    <a:gd name="connsiteY2114" fmla="*/ 696055 h 1250664"/>
                    <a:gd name="connsiteX2115" fmla="*/ 95984 w 1977211"/>
                    <a:gd name="connsiteY2115" fmla="*/ 696778 h 1250664"/>
                    <a:gd name="connsiteX2116" fmla="*/ 95083 w 1977211"/>
                    <a:gd name="connsiteY2116" fmla="*/ 699123 h 1250664"/>
                    <a:gd name="connsiteX2117" fmla="*/ 96706 w 1977211"/>
                    <a:gd name="connsiteY2117" fmla="*/ 700746 h 1250664"/>
                    <a:gd name="connsiteX2118" fmla="*/ 95984 w 1977211"/>
                    <a:gd name="connsiteY2118" fmla="*/ 702191 h 1250664"/>
                    <a:gd name="connsiteX2119" fmla="*/ 93460 w 1977211"/>
                    <a:gd name="connsiteY2119" fmla="*/ 703092 h 1250664"/>
                    <a:gd name="connsiteX2120" fmla="*/ 87507 w 1977211"/>
                    <a:gd name="connsiteY2120" fmla="*/ 702731 h 1250664"/>
                    <a:gd name="connsiteX2121" fmla="*/ 83717 w 1977211"/>
                    <a:gd name="connsiteY2121" fmla="*/ 701647 h 1250664"/>
                    <a:gd name="connsiteX2122" fmla="*/ 80827 w 1977211"/>
                    <a:gd name="connsiteY2122" fmla="*/ 700024 h 1250664"/>
                    <a:gd name="connsiteX2123" fmla="*/ 78303 w 1977211"/>
                    <a:gd name="connsiteY2123" fmla="*/ 696956 h 1250664"/>
                    <a:gd name="connsiteX2124" fmla="*/ 76140 w 1977211"/>
                    <a:gd name="connsiteY2124" fmla="*/ 697139 h 1250664"/>
                    <a:gd name="connsiteX2125" fmla="*/ 75418 w 1977211"/>
                    <a:gd name="connsiteY2125" fmla="*/ 699484 h 1250664"/>
                    <a:gd name="connsiteX2126" fmla="*/ 77224 w 1977211"/>
                    <a:gd name="connsiteY2126" fmla="*/ 702008 h 1250664"/>
                    <a:gd name="connsiteX2127" fmla="*/ 79387 w 1977211"/>
                    <a:gd name="connsiteY2127" fmla="*/ 707422 h 1250664"/>
                    <a:gd name="connsiteX2128" fmla="*/ 79927 w 1977211"/>
                    <a:gd name="connsiteY2128" fmla="*/ 712113 h 1250664"/>
                    <a:gd name="connsiteX2129" fmla="*/ 77942 w 1977211"/>
                    <a:gd name="connsiteY2129" fmla="*/ 713375 h 1250664"/>
                    <a:gd name="connsiteX2130" fmla="*/ 70727 w 1977211"/>
                    <a:gd name="connsiteY2130" fmla="*/ 713375 h 1250664"/>
                    <a:gd name="connsiteX2131" fmla="*/ 66397 w 1977211"/>
                    <a:gd name="connsiteY2131" fmla="*/ 713736 h 1250664"/>
                    <a:gd name="connsiteX2132" fmla="*/ 64774 w 1977211"/>
                    <a:gd name="connsiteY2132" fmla="*/ 712113 h 1250664"/>
                    <a:gd name="connsiteX2133" fmla="*/ 62968 w 1977211"/>
                    <a:gd name="connsiteY2133" fmla="*/ 710307 h 1250664"/>
                    <a:gd name="connsiteX2134" fmla="*/ 58456 w 1977211"/>
                    <a:gd name="connsiteY2134" fmla="*/ 711752 h 1250664"/>
                    <a:gd name="connsiteX2135" fmla="*/ 54487 w 1977211"/>
                    <a:gd name="connsiteY2135" fmla="*/ 712653 h 1250664"/>
                    <a:gd name="connsiteX2136" fmla="*/ 51241 w 1977211"/>
                    <a:gd name="connsiteY2136" fmla="*/ 712653 h 1250664"/>
                    <a:gd name="connsiteX2137" fmla="*/ 47272 w 1977211"/>
                    <a:gd name="connsiteY2137" fmla="*/ 714276 h 1250664"/>
                    <a:gd name="connsiteX2138" fmla="*/ 46550 w 1977211"/>
                    <a:gd name="connsiteY2138" fmla="*/ 716804 h 1250664"/>
                    <a:gd name="connsiteX2139" fmla="*/ 47994 w 1977211"/>
                    <a:gd name="connsiteY2139" fmla="*/ 717344 h 1250664"/>
                    <a:gd name="connsiteX2140" fmla="*/ 51423 w 1977211"/>
                    <a:gd name="connsiteY2140" fmla="*/ 716804 h 1250664"/>
                    <a:gd name="connsiteX2141" fmla="*/ 51780 w 1977211"/>
                    <a:gd name="connsiteY2141" fmla="*/ 719689 h 1250664"/>
                    <a:gd name="connsiteX2142" fmla="*/ 49074 w 1977211"/>
                    <a:gd name="connsiteY2142" fmla="*/ 722035 h 1250664"/>
                    <a:gd name="connsiteX2143" fmla="*/ 50879 w 1977211"/>
                    <a:gd name="connsiteY2143" fmla="*/ 724559 h 1250664"/>
                    <a:gd name="connsiteX2144" fmla="*/ 53765 w 1977211"/>
                    <a:gd name="connsiteY2144" fmla="*/ 724019 h 1250664"/>
                    <a:gd name="connsiteX2145" fmla="*/ 57555 w 1977211"/>
                    <a:gd name="connsiteY2145" fmla="*/ 724559 h 1250664"/>
                    <a:gd name="connsiteX2146" fmla="*/ 60440 w 1977211"/>
                    <a:gd name="connsiteY2146" fmla="*/ 726186 h 1250664"/>
                    <a:gd name="connsiteX2147" fmla="*/ 62246 w 1977211"/>
                    <a:gd name="connsiteY2147" fmla="*/ 727631 h 1250664"/>
                    <a:gd name="connsiteX2148" fmla="*/ 67659 w 1977211"/>
                    <a:gd name="connsiteY2148" fmla="*/ 727087 h 1250664"/>
                    <a:gd name="connsiteX2149" fmla="*/ 70005 w 1977211"/>
                    <a:gd name="connsiteY2149" fmla="*/ 729972 h 1250664"/>
                    <a:gd name="connsiteX2150" fmla="*/ 70183 w 1977211"/>
                    <a:gd name="connsiteY2150" fmla="*/ 732318 h 1250664"/>
                    <a:gd name="connsiteX2151" fmla="*/ 72529 w 1977211"/>
                    <a:gd name="connsiteY2151" fmla="*/ 733941 h 1250664"/>
                    <a:gd name="connsiteX2152" fmla="*/ 74152 w 1977211"/>
                    <a:gd name="connsiteY2152" fmla="*/ 737553 h 1250664"/>
                    <a:gd name="connsiteX2153" fmla="*/ 72350 w 1977211"/>
                    <a:gd name="connsiteY2153" fmla="*/ 739716 h 1250664"/>
                    <a:gd name="connsiteX2154" fmla="*/ 75057 w 1977211"/>
                    <a:gd name="connsiteY2154" fmla="*/ 742601 h 1250664"/>
                    <a:gd name="connsiteX2155" fmla="*/ 77581 w 1977211"/>
                    <a:gd name="connsiteY2155" fmla="*/ 744946 h 1250664"/>
                    <a:gd name="connsiteX2156" fmla="*/ 81006 w 1977211"/>
                    <a:gd name="connsiteY2156" fmla="*/ 746752 h 1250664"/>
                    <a:gd name="connsiteX2157" fmla="*/ 82995 w 1977211"/>
                    <a:gd name="connsiteY2157" fmla="*/ 749459 h 1250664"/>
                    <a:gd name="connsiteX2158" fmla="*/ 83173 w 1977211"/>
                    <a:gd name="connsiteY2158" fmla="*/ 755412 h 1250664"/>
                    <a:gd name="connsiteX2159" fmla="*/ 86241 w 1977211"/>
                    <a:gd name="connsiteY2159" fmla="*/ 758841 h 1250664"/>
                    <a:gd name="connsiteX2160" fmla="*/ 86424 w 1977211"/>
                    <a:gd name="connsiteY2160" fmla="*/ 761365 h 1250664"/>
                    <a:gd name="connsiteX2161" fmla="*/ 84078 w 1977211"/>
                    <a:gd name="connsiteY2161" fmla="*/ 760464 h 1250664"/>
                    <a:gd name="connsiteX2162" fmla="*/ 82812 w 1977211"/>
                    <a:gd name="connsiteY2162" fmla="*/ 761365 h 1250664"/>
                    <a:gd name="connsiteX2163" fmla="*/ 82090 w 1977211"/>
                    <a:gd name="connsiteY2163" fmla="*/ 766600 h 1250664"/>
                    <a:gd name="connsiteX2164" fmla="*/ 82633 w 1977211"/>
                    <a:gd name="connsiteY2164" fmla="*/ 771469 h 1250664"/>
                    <a:gd name="connsiteX2165" fmla="*/ 81367 w 1977211"/>
                    <a:gd name="connsiteY2165" fmla="*/ 774176 h 1250664"/>
                    <a:gd name="connsiteX2166" fmla="*/ 80466 w 1977211"/>
                    <a:gd name="connsiteY2166" fmla="*/ 781213 h 1250664"/>
                    <a:gd name="connsiteX2167" fmla="*/ 79022 w 1977211"/>
                    <a:gd name="connsiteY2167" fmla="*/ 786265 h 1250664"/>
                    <a:gd name="connsiteX2168" fmla="*/ 74152 w 1977211"/>
                    <a:gd name="connsiteY2168" fmla="*/ 789694 h 1250664"/>
                    <a:gd name="connsiteX2169" fmla="*/ 68560 w 1977211"/>
                    <a:gd name="connsiteY2169" fmla="*/ 788789 h 1250664"/>
                    <a:gd name="connsiteX2170" fmla="*/ 56471 w 1977211"/>
                    <a:gd name="connsiteY2170" fmla="*/ 788428 h 1250664"/>
                    <a:gd name="connsiteX2171" fmla="*/ 53225 w 1977211"/>
                    <a:gd name="connsiteY2171" fmla="*/ 787706 h 1250664"/>
                    <a:gd name="connsiteX2172" fmla="*/ 47812 w 1977211"/>
                    <a:gd name="connsiteY2172" fmla="*/ 787888 h 1250664"/>
                    <a:gd name="connsiteX2173" fmla="*/ 42759 w 1977211"/>
                    <a:gd name="connsiteY2173" fmla="*/ 786444 h 1250664"/>
                    <a:gd name="connsiteX2174" fmla="*/ 36989 w 1977211"/>
                    <a:gd name="connsiteY2174" fmla="*/ 785003 h 1250664"/>
                    <a:gd name="connsiteX2175" fmla="*/ 27245 w 1977211"/>
                    <a:gd name="connsiteY2175" fmla="*/ 786086 h 1250664"/>
                    <a:gd name="connsiteX2176" fmla="*/ 22733 w 1977211"/>
                    <a:gd name="connsiteY2176" fmla="*/ 786626 h 1250664"/>
                    <a:gd name="connsiteX2177" fmla="*/ 17141 w 1977211"/>
                    <a:gd name="connsiteY2177" fmla="*/ 783737 h 1250664"/>
                    <a:gd name="connsiteX2178" fmla="*/ 14795 w 1977211"/>
                    <a:gd name="connsiteY2178" fmla="*/ 783737 h 1250664"/>
                    <a:gd name="connsiteX2179" fmla="*/ 11188 w 1977211"/>
                    <a:gd name="connsiteY2179" fmla="*/ 789150 h 1250664"/>
                    <a:gd name="connsiteX2180" fmla="*/ 7037 w 1977211"/>
                    <a:gd name="connsiteY2180" fmla="*/ 789694 h 1250664"/>
                    <a:gd name="connsiteX2181" fmla="*/ 2167 w 1977211"/>
                    <a:gd name="connsiteY2181" fmla="*/ 792397 h 1250664"/>
                    <a:gd name="connsiteX2182" fmla="*/ 3429 w 1977211"/>
                    <a:gd name="connsiteY2182" fmla="*/ 795286 h 1250664"/>
                    <a:gd name="connsiteX2183" fmla="*/ 3973 w 1977211"/>
                    <a:gd name="connsiteY2183" fmla="*/ 798171 h 1250664"/>
                    <a:gd name="connsiteX2184" fmla="*/ 7037 w 1977211"/>
                    <a:gd name="connsiteY2184" fmla="*/ 798171 h 1250664"/>
                    <a:gd name="connsiteX2185" fmla="*/ 6314 w 1977211"/>
                    <a:gd name="connsiteY2185" fmla="*/ 804847 h 1250664"/>
                    <a:gd name="connsiteX2186" fmla="*/ 5592 w 1977211"/>
                    <a:gd name="connsiteY2186" fmla="*/ 809720 h 1250664"/>
                    <a:gd name="connsiteX2187" fmla="*/ 8120 w 1977211"/>
                    <a:gd name="connsiteY2187" fmla="*/ 815852 h 1250664"/>
                    <a:gd name="connsiteX2188" fmla="*/ 6858 w 1977211"/>
                    <a:gd name="connsiteY2188" fmla="*/ 824333 h 1250664"/>
                    <a:gd name="connsiteX2189" fmla="*/ 6136 w 1977211"/>
                    <a:gd name="connsiteY2189" fmla="*/ 829385 h 1250664"/>
                    <a:gd name="connsiteX2190" fmla="*/ 5052 w 1977211"/>
                    <a:gd name="connsiteY2190" fmla="*/ 835339 h 1250664"/>
                    <a:gd name="connsiteX2191" fmla="*/ 2167 w 1977211"/>
                    <a:gd name="connsiteY2191" fmla="*/ 841831 h 1250664"/>
                    <a:gd name="connsiteX2192" fmla="*/ 1262 w 1977211"/>
                    <a:gd name="connsiteY2192" fmla="*/ 843098 h 1250664"/>
                    <a:gd name="connsiteX2193" fmla="*/ 0 w 1977211"/>
                    <a:gd name="connsiteY2193" fmla="*/ 848507 h 1250664"/>
                    <a:gd name="connsiteX2194" fmla="*/ 3068 w 1977211"/>
                    <a:gd name="connsiteY2194" fmla="*/ 849412 h 1250664"/>
                    <a:gd name="connsiteX2195" fmla="*/ 2889 w 1977211"/>
                    <a:gd name="connsiteY2195" fmla="*/ 851757 h 1250664"/>
                    <a:gd name="connsiteX2196" fmla="*/ 5052 w 1977211"/>
                    <a:gd name="connsiteY2196" fmla="*/ 852297 h 1250664"/>
                    <a:gd name="connsiteX2197" fmla="*/ 6497 w 1977211"/>
                    <a:gd name="connsiteY2197" fmla="*/ 850495 h 1250664"/>
                    <a:gd name="connsiteX2198" fmla="*/ 7037 w 1977211"/>
                    <a:gd name="connsiteY2198" fmla="*/ 855726 h 1250664"/>
                    <a:gd name="connsiteX2199" fmla="*/ 6314 w 1977211"/>
                    <a:gd name="connsiteY2199" fmla="*/ 861318 h 1250664"/>
                    <a:gd name="connsiteX2200" fmla="*/ 5592 w 1977211"/>
                    <a:gd name="connsiteY2200" fmla="*/ 867815 h 1250664"/>
                    <a:gd name="connsiteX2201" fmla="*/ 5592 w 1977211"/>
                    <a:gd name="connsiteY2201" fmla="*/ 869799 h 1250664"/>
                    <a:gd name="connsiteX2202" fmla="*/ 8842 w 1977211"/>
                    <a:gd name="connsiteY2202" fmla="*/ 869799 h 1250664"/>
                    <a:gd name="connsiteX2203" fmla="*/ 14974 w 1977211"/>
                    <a:gd name="connsiteY2203" fmla="*/ 869077 h 1250664"/>
                    <a:gd name="connsiteX2204" fmla="*/ 19125 w 1977211"/>
                    <a:gd name="connsiteY2204" fmla="*/ 869799 h 1250664"/>
                    <a:gd name="connsiteX2205" fmla="*/ 23638 w 1977211"/>
                    <a:gd name="connsiteY2205" fmla="*/ 868894 h 1250664"/>
                    <a:gd name="connsiteX2206" fmla="*/ 29952 w 1977211"/>
                    <a:gd name="connsiteY2206" fmla="*/ 870700 h 1250664"/>
                    <a:gd name="connsiteX2207" fmla="*/ 31575 w 1977211"/>
                    <a:gd name="connsiteY2207" fmla="*/ 876114 h 1250664"/>
                    <a:gd name="connsiteX2208" fmla="*/ 34099 w 1977211"/>
                    <a:gd name="connsiteY2208" fmla="*/ 880805 h 1250664"/>
                    <a:gd name="connsiteX2209" fmla="*/ 38791 w 1977211"/>
                    <a:gd name="connsiteY2209" fmla="*/ 882789 h 1250664"/>
                    <a:gd name="connsiteX2210" fmla="*/ 41319 w 1977211"/>
                    <a:gd name="connsiteY2210" fmla="*/ 879542 h 1250664"/>
                    <a:gd name="connsiteX2211" fmla="*/ 45105 w 1977211"/>
                    <a:gd name="connsiteY2211" fmla="*/ 876836 h 1250664"/>
                    <a:gd name="connsiteX2212" fmla="*/ 47812 w 1977211"/>
                    <a:gd name="connsiteY2212" fmla="*/ 876475 h 1250664"/>
                    <a:gd name="connsiteX2213" fmla="*/ 51058 w 1977211"/>
                    <a:gd name="connsiteY2213" fmla="*/ 873947 h 1250664"/>
                    <a:gd name="connsiteX2214" fmla="*/ 56293 w 1977211"/>
                    <a:gd name="connsiteY2214" fmla="*/ 874129 h 1250664"/>
                    <a:gd name="connsiteX2215" fmla="*/ 61702 w 1977211"/>
                    <a:gd name="connsiteY2215" fmla="*/ 873947 h 1250664"/>
                    <a:gd name="connsiteX2216" fmla="*/ 66937 w 1977211"/>
                    <a:gd name="connsiteY2216" fmla="*/ 873586 h 1250664"/>
                    <a:gd name="connsiteX2217" fmla="*/ 71807 w 1977211"/>
                    <a:gd name="connsiteY2217" fmla="*/ 873228 h 1250664"/>
                    <a:gd name="connsiteX2218" fmla="*/ 74513 w 1977211"/>
                    <a:gd name="connsiteY2218" fmla="*/ 870339 h 1250664"/>
                    <a:gd name="connsiteX2219" fmla="*/ 77760 w 1977211"/>
                    <a:gd name="connsiteY2219" fmla="*/ 865287 h 1250664"/>
                    <a:gd name="connsiteX2220" fmla="*/ 81550 w 1977211"/>
                    <a:gd name="connsiteY2220" fmla="*/ 863124 h 1250664"/>
                    <a:gd name="connsiteX2221" fmla="*/ 84979 w 1977211"/>
                    <a:gd name="connsiteY2221" fmla="*/ 863485 h 1250664"/>
                    <a:gd name="connsiteX2222" fmla="*/ 86424 w 1977211"/>
                    <a:gd name="connsiteY2222" fmla="*/ 859516 h 1250664"/>
                    <a:gd name="connsiteX2223" fmla="*/ 88948 w 1977211"/>
                    <a:gd name="connsiteY2223" fmla="*/ 854643 h 1250664"/>
                    <a:gd name="connsiteX2224" fmla="*/ 94178 w 1977211"/>
                    <a:gd name="connsiteY2224" fmla="*/ 849229 h 1250664"/>
                    <a:gd name="connsiteX2225" fmla="*/ 89126 w 1977211"/>
                    <a:gd name="connsiteY2225" fmla="*/ 842193 h 1250664"/>
                    <a:gd name="connsiteX2226" fmla="*/ 92015 w 1977211"/>
                    <a:gd name="connsiteY2226" fmla="*/ 836783 h 1250664"/>
                    <a:gd name="connsiteX2227" fmla="*/ 98147 w 1977211"/>
                    <a:gd name="connsiteY2227" fmla="*/ 825778 h 1250664"/>
                    <a:gd name="connsiteX2228" fmla="*/ 102477 w 1977211"/>
                    <a:gd name="connsiteY2228" fmla="*/ 819821 h 1250664"/>
                    <a:gd name="connsiteX2229" fmla="*/ 106990 w 1977211"/>
                    <a:gd name="connsiteY2229" fmla="*/ 817658 h 1250664"/>
                    <a:gd name="connsiteX2230" fmla="*/ 111320 w 1977211"/>
                    <a:gd name="connsiteY2230" fmla="*/ 816757 h 1250664"/>
                    <a:gd name="connsiteX2231" fmla="*/ 115649 w 1977211"/>
                    <a:gd name="connsiteY2231" fmla="*/ 813689 h 1250664"/>
                    <a:gd name="connsiteX2232" fmla="*/ 122325 w 1977211"/>
                    <a:gd name="connsiteY2232" fmla="*/ 810260 h 1250664"/>
                    <a:gd name="connsiteX2233" fmla="*/ 124849 w 1977211"/>
                    <a:gd name="connsiteY2233" fmla="*/ 807192 h 1250664"/>
                    <a:gd name="connsiteX2234" fmla="*/ 124670 w 1977211"/>
                    <a:gd name="connsiteY2234" fmla="*/ 801961 h 1250664"/>
                    <a:gd name="connsiteX2235" fmla="*/ 122686 w 1977211"/>
                    <a:gd name="connsiteY2235" fmla="*/ 795647 h 1250664"/>
                    <a:gd name="connsiteX2236" fmla="*/ 123948 w 1977211"/>
                    <a:gd name="connsiteY2236" fmla="*/ 791678 h 1250664"/>
                    <a:gd name="connsiteX2237" fmla="*/ 130262 w 1977211"/>
                    <a:gd name="connsiteY2237" fmla="*/ 785721 h 1250664"/>
                    <a:gd name="connsiteX2238" fmla="*/ 139283 w 1977211"/>
                    <a:gd name="connsiteY2238" fmla="*/ 784820 h 1250664"/>
                    <a:gd name="connsiteX2239" fmla="*/ 140006 w 1977211"/>
                    <a:gd name="connsiteY2239" fmla="*/ 788071 h 1250664"/>
                    <a:gd name="connsiteX2240" fmla="*/ 145058 w 1977211"/>
                    <a:gd name="connsiteY2240" fmla="*/ 787888 h 1250664"/>
                    <a:gd name="connsiteX2241" fmla="*/ 151194 w 1977211"/>
                    <a:gd name="connsiteY2241" fmla="*/ 791135 h 1250664"/>
                    <a:gd name="connsiteX2242" fmla="*/ 158587 w 1977211"/>
                    <a:gd name="connsiteY2242" fmla="*/ 790234 h 1250664"/>
                    <a:gd name="connsiteX2243" fmla="*/ 167247 w 1977211"/>
                    <a:gd name="connsiteY2243" fmla="*/ 782657 h 1250664"/>
                    <a:gd name="connsiteX2244" fmla="*/ 173561 w 1977211"/>
                    <a:gd name="connsiteY2244" fmla="*/ 780673 h 1250664"/>
                    <a:gd name="connsiteX2245" fmla="*/ 176812 w 1977211"/>
                    <a:gd name="connsiteY2245" fmla="*/ 776522 h 1250664"/>
                    <a:gd name="connsiteX2246" fmla="*/ 181864 w 1977211"/>
                    <a:gd name="connsiteY2246" fmla="*/ 772914 h 1250664"/>
                    <a:gd name="connsiteX2247" fmla="*/ 186194 w 1977211"/>
                    <a:gd name="connsiteY2247" fmla="*/ 775081 h 1250664"/>
                    <a:gd name="connsiteX2248" fmla="*/ 195032 w 1977211"/>
                    <a:gd name="connsiteY2248" fmla="*/ 779951 h 1250664"/>
                    <a:gd name="connsiteX2249" fmla="*/ 196477 w 1977211"/>
                    <a:gd name="connsiteY2249" fmla="*/ 785904 h 1250664"/>
                    <a:gd name="connsiteX2250" fmla="*/ 198644 w 1977211"/>
                    <a:gd name="connsiteY2250" fmla="*/ 790595 h 1250664"/>
                    <a:gd name="connsiteX2251" fmla="*/ 199005 w 1977211"/>
                    <a:gd name="connsiteY2251" fmla="*/ 793302 h 1250664"/>
                    <a:gd name="connsiteX2252" fmla="*/ 202791 w 1977211"/>
                    <a:gd name="connsiteY2252" fmla="*/ 796731 h 1250664"/>
                    <a:gd name="connsiteX2253" fmla="*/ 205680 w 1977211"/>
                    <a:gd name="connsiteY2253" fmla="*/ 800338 h 1250664"/>
                    <a:gd name="connsiteX2254" fmla="*/ 209649 w 1977211"/>
                    <a:gd name="connsiteY2254" fmla="*/ 802140 h 1250664"/>
                    <a:gd name="connsiteX2255" fmla="*/ 212535 w 1977211"/>
                    <a:gd name="connsiteY2255" fmla="*/ 805569 h 1250664"/>
                    <a:gd name="connsiteX2256" fmla="*/ 215781 w 1977211"/>
                    <a:gd name="connsiteY2256" fmla="*/ 809538 h 1250664"/>
                    <a:gd name="connsiteX2257" fmla="*/ 220293 w 1977211"/>
                    <a:gd name="connsiteY2257" fmla="*/ 813328 h 1250664"/>
                    <a:gd name="connsiteX2258" fmla="*/ 225163 w 1977211"/>
                    <a:gd name="connsiteY2258" fmla="*/ 815852 h 1250664"/>
                    <a:gd name="connsiteX2259" fmla="*/ 231660 w 1977211"/>
                    <a:gd name="connsiteY2259" fmla="*/ 817475 h 1250664"/>
                    <a:gd name="connsiteX2260" fmla="*/ 233101 w 1977211"/>
                    <a:gd name="connsiteY2260" fmla="*/ 820364 h 1250664"/>
                    <a:gd name="connsiteX2261" fmla="*/ 236530 w 1977211"/>
                    <a:gd name="connsiteY2261" fmla="*/ 822710 h 1250664"/>
                    <a:gd name="connsiteX2262" fmla="*/ 238514 w 1977211"/>
                    <a:gd name="connsiteY2262" fmla="*/ 824151 h 1250664"/>
                    <a:gd name="connsiteX2263" fmla="*/ 242665 w 1977211"/>
                    <a:gd name="connsiteY2263" fmla="*/ 824694 h 1250664"/>
                    <a:gd name="connsiteX2264" fmla="*/ 242122 w 1977211"/>
                    <a:gd name="connsiteY2264" fmla="*/ 829385 h 1250664"/>
                    <a:gd name="connsiteX2265" fmla="*/ 245189 w 1977211"/>
                    <a:gd name="connsiteY2265" fmla="*/ 831370 h 1250664"/>
                    <a:gd name="connsiteX2266" fmla="*/ 249880 w 1977211"/>
                    <a:gd name="connsiteY2266" fmla="*/ 833533 h 1250664"/>
                    <a:gd name="connsiteX2267" fmla="*/ 251686 w 1977211"/>
                    <a:gd name="connsiteY2267" fmla="*/ 838768 h 1250664"/>
                    <a:gd name="connsiteX2268" fmla="*/ 254210 w 1977211"/>
                    <a:gd name="connsiteY2268" fmla="*/ 844360 h 1250664"/>
                    <a:gd name="connsiteX2269" fmla="*/ 254571 w 1977211"/>
                    <a:gd name="connsiteY2269" fmla="*/ 848690 h 1250664"/>
                    <a:gd name="connsiteX2270" fmla="*/ 252409 w 1977211"/>
                    <a:gd name="connsiteY2270" fmla="*/ 850495 h 1250664"/>
                    <a:gd name="connsiteX2271" fmla="*/ 251325 w 1977211"/>
                    <a:gd name="connsiteY2271" fmla="*/ 853198 h 1250664"/>
                    <a:gd name="connsiteX2272" fmla="*/ 249702 w 1977211"/>
                    <a:gd name="connsiteY2272" fmla="*/ 857889 h 1250664"/>
                    <a:gd name="connsiteX2273" fmla="*/ 250964 w 1977211"/>
                    <a:gd name="connsiteY2273" fmla="*/ 858972 h 1250664"/>
                    <a:gd name="connsiteX2274" fmla="*/ 253127 w 1977211"/>
                    <a:gd name="connsiteY2274" fmla="*/ 859155 h 1250664"/>
                    <a:gd name="connsiteX2275" fmla="*/ 256195 w 1977211"/>
                    <a:gd name="connsiteY2275" fmla="*/ 855004 h 1250664"/>
                    <a:gd name="connsiteX2276" fmla="*/ 257457 w 1977211"/>
                    <a:gd name="connsiteY2276" fmla="*/ 851035 h 1250664"/>
                    <a:gd name="connsiteX2277" fmla="*/ 258362 w 1977211"/>
                    <a:gd name="connsiteY2277" fmla="*/ 848328 h 1250664"/>
                    <a:gd name="connsiteX2278" fmla="*/ 260886 w 1977211"/>
                    <a:gd name="connsiteY2278" fmla="*/ 846344 h 1250664"/>
                    <a:gd name="connsiteX2279" fmla="*/ 263231 w 1977211"/>
                    <a:gd name="connsiteY2279" fmla="*/ 845804 h 1250664"/>
                    <a:gd name="connsiteX2280" fmla="*/ 263231 w 1977211"/>
                    <a:gd name="connsiteY2280" fmla="*/ 843098 h 1250664"/>
                    <a:gd name="connsiteX2281" fmla="*/ 261969 w 1977211"/>
                    <a:gd name="connsiteY2281" fmla="*/ 839847 h 1250664"/>
                    <a:gd name="connsiteX2282" fmla="*/ 259263 w 1977211"/>
                    <a:gd name="connsiteY2282" fmla="*/ 838768 h 1250664"/>
                    <a:gd name="connsiteX2283" fmla="*/ 257096 w 1977211"/>
                    <a:gd name="connsiteY2283" fmla="*/ 837323 h 1250664"/>
                    <a:gd name="connsiteX2284" fmla="*/ 257096 w 1977211"/>
                    <a:gd name="connsiteY2284" fmla="*/ 834795 h 1250664"/>
                    <a:gd name="connsiteX2285" fmla="*/ 262330 w 1977211"/>
                    <a:gd name="connsiteY2285" fmla="*/ 826139 h 1250664"/>
                    <a:gd name="connsiteX2286" fmla="*/ 263593 w 1977211"/>
                    <a:gd name="connsiteY2286" fmla="*/ 825778 h 1250664"/>
                    <a:gd name="connsiteX2287" fmla="*/ 265037 w 1977211"/>
                    <a:gd name="connsiteY2287" fmla="*/ 827040 h 1250664"/>
                    <a:gd name="connsiteX2288" fmla="*/ 267561 w 1977211"/>
                    <a:gd name="connsiteY2288" fmla="*/ 829207 h 1250664"/>
                    <a:gd name="connsiteX2289" fmla="*/ 270808 w 1977211"/>
                    <a:gd name="connsiteY2289" fmla="*/ 829207 h 1250664"/>
                    <a:gd name="connsiteX2290" fmla="*/ 272252 w 1977211"/>
                    <a:gd name="connsiteY2290" fmla="*/ 830830 h 1250664"/>
                    <a:gd name="connsiteX2291" fmla="*/ 272975 w 1977211"/>
                    <a:gd name="connsiteY2291" fmla="*/ 832993 h 1250664"/>
                    <a:gd name="connsiteX2292" fmla="*/ 275138 w 1977211"/>
                    <a:gd name="connsiteY2292" fmla="*/ 834616 h 1250664"/>
                    <a:gd name="connsiteX2293" fmla="*/ 276221 w 1977211"/>
                    <a:gd name="connsiteY2293" fmla="*/ 834438 h 1250664"/>
                    <a:gd name="connsiteX2294" fmla="*/ 276943 w 1977211"/>
                    <a:gd name="connsiteY2294" fmla="*/ 832092 h 1250664"/>
                    <a:gd name="connsiteX2295" fmla="*/ 276221 w 1977211"/>
                    <a:gd name="connsiteY2295" fmla="*/ 829385 h 1250664"/>
                    <a:gd name="connsiteX2296" fmla="*/ 273336 w 1977211"/>
                    <a:gd name="connsiteY2296" fmla="*/ 826679 h 1250664"/>
                    <a:gd name="connsiteX2297" fmla="*/ 268645 w 1977211"/>
                    <a:gd name="connsiteY2297" fmla="*/ 823250 h 1250664"/>
                    <a:gd name="connsiteX2298" fmla="*/ 264132 w 1977211"/>
                    <a:gd name="connsiteY2298" fmla="*/ 820003 h 1250664"/>
                    <a:gd name="connsiteX2299" fmla="*/ 256556 w 1977211"/>
                    <a:gd name="connsiteY2299" fmla="*/ 817114 h 1250664"/>
                    <a:gd name="connsiteX2300" fmla="*/ 250964 w 1977211"/>
                    <a:gd name="connsiteY2300" fmla="*/ 813868 h 1250664"/>
                    <a:gd name="connsiteX2301" fmla="*/ 251325 w 1977211"/>
                    <a:gd name="connsiteY2301" fmla="*/ 811522 h 1250664"/>
                    <a:gd name="connsiteX2302" fmla="*/ 253849 w 1977211"/>
                    <a:gd name="connsiteY2302" fmla="*/ 809720 h 1250664"/>
                    <a:gd name="connsiteX2303" fmla="*/ 252948 w 1977211"/>
                    <a:gd name="connsiteY2303" fmla="*/ 808816 h 1250664"/>
                    <a:gd name="connsiteX2304" fmla="*/ 250242 w 1977211"/>
                    <a:gd name="connsiteY2304" fmla="*/ 808093 h 1250664"/>
                    <a:gd name="connsiteX2305" fmla="*/ 247714 w 1977211"/>
                    <a:gd name="connsiteY2305" fmla="*/ 808998 h 1250664"/>
                    <a:gd name="connsiteX2306" fmla="*/ 243384 w 1977211"/>
                    <a:gd name="connsiteY2306" fmla="*/ 808093 h 1250664"/>
                    <a:gd name="connsiteX2307" fmla="*/ 239236 w 1977211"/>
                    <a:gd name="connsiteY2307" fmla="*/ 805029 h 1250664"/>
                    <a:gd name="connsiteX2308" fmla="*/ 234005 w 1977211"/>
                    <a:gd name="connsiteY2308" fmla="*/ 799616 h 1250664"/>
                    <a:gd name="connsiteX2309" fmla="*/ 230759 w 1977211"/>
                    <a:gd name="connsiteY2309" fmla="*/ 793480 h 1250664"/>
                    <a:gd name="connsiteX2310" fmla="*/ 230037 w 1977211"/>
                    <a:gd name="connsiteY2310" fmla="*/ 789873 h 1250664"/>
                    <a:gd name="connsiteX2311" fmla="*/ 227509 w 1977211"/>
                    <a:gd name="connsiteY2311" fmla="*/ 785543 h 1250664"/>
                    <a:gd name="connsiteX2312" fmla="*/ 224984 w 1977211"/>
                    <a:gd name="connsiteY2312" fmla="*/ 783920 h 1250664"/>
                    <a:gd name="connsiteX2313" fmla="*/ 221555 w 1977211"/>
                    <a:gd name="connsiteY2313" fmla="*/ 780852 h 1250664"/>
                    <a:gd name="connsiteX2314" fmla="*/ 217404 w 1977211"/>
                    <a:gd name="connsiteY2314" fmla="*/ 778867 h 1250664"/>
                    <a:gd name="connsiteX2315" fmla="*/ 215964 w 1977211"/>
                    <a:gd name="connsiteY2315" fmla="*/ 775081 h 1250664"/>
                    <a:gd name="connsiteX2316" fmla="*/ 213435 w 1977211"/>
                    <a:gd name="connsiteY2316" fmla="*/ 772735 h 1250664"/>
                    <a:gd name="connsiteX2317" fmla="*/ 214340 w 1977211"/>
                    <a:gd name="connsiteY2317" fmla="*/ 769485 h 1250664"/>
                    <a:gd name="connsiteX2318" fmla="*/ 216503 w 1977211"/>
                    <a:gd name="connsiteY2318" fmla="*/ 767140 h 1250664"/>
                    <a:gd name="connsiteX2319" fmla="*/ 215420 w 1977211"/>
                    <a:gd name="connsiteY2319" fmla="*/ 763893 h 1250664"/>
                    <a:gd name="connsiteX2320" fmla="*/ 214158 w 1977211"/>
                    <a:gd name="connsiteY2320" fmla="*/ 761187 h 1250664"/>
                    <a:gd name="connsiteX2321" fmla="*/ 215241 w 1977211"/>
                    <a:gd name="connsiteY2321" fmla="*/ 758480 h 1250664"/>
                    <a:gd name="connsiteX2322" fmla="*/ 218309 w 1977211"/>
                    <a:gd name="connsiteY2322" fmla="*/ 757218 h 1250664"/>
                    <a:gd name="connsiteX2323" fmla="*/ 219210 w 1977211"/>
                    <a:gd name="connsiteY2323" fmla="*/ 757940 h 1250664"/>
                    <a:gd name="connsiteX2324" fmla="*/ 223000 w 1977211"/>
                    <a:gd name="connsiteY2324" fmla="*/ 755956 h 1250664"/>
                    <a:gd name="connsiteX2325" fmla="*/ 226608 w 1977211"/>
                    <a:gd name="connsiteY2325" fmla="*/ 754328 h 1250664"/>
                    <a:gd name="connsiteX2326" fmla="*/ 230398 w 1977211"/>
                    <a:gd name="connsiteY2326" fmla="*/ 755233 h 1250664"/>
                    <a:gd name="connsiteX2327" fmla="*/ 229132 w 1977211"/>
                    <a:gd name="connsiteY2327" fmla="*/ 758480 h 1250664"/>
                    <a:gd name="connsiteX2328" fmla="*/ 228592 w 1977211"/>
                    <a:gd name="connsiteY2328" fmla="*/ 761187 h 1250664"/>
                    <a:gd name="connsiteX2329" fmla="*/ 230215 w 1977211"/>
                    <a:gd name="connsiteY2329" fmla="*/ 764433 h 1250664"/>
                    <a:gd name="connsiteX2330" fmla="*/ 231838 w 1977211"/>
                    <a:gd name="connsiteY2330" fmla="*/ 766961 h 1250664"/>
                    <a:gd name="connsiteX2331" fmla="*/ 234184 w 1977211"/>
                    <a:gd name="connsiteY2331" fmla="*/ 764977 h 1250664"/>
                    <a:gd name="connsiteX2332" fmla="*/ 235089 w 1977211"/>
                    <a:gd name="connsiteY2332" fmla="*/ 761187 h 1250664"/>
                    <a:gd name="connsiteX2333" fmla="*/ 236530 w 1977211"/>
                    <a:gd name="connsiteY2333" fmla="*/ 758662 h 1250664"/>
                    <a:gd name="connsiteX2334" fmla="*/ 238514 w 1977211"/>
                    <a:gd name="connsiteY2334" fmla="*/ 761726 h 1250664"/>
                    <a:gd name="connsiteX2335" fmla="*/ 240863 w 1977211"/>
                    <a:gd name="connsiteY2335" fmla="*/ 763353 h 1250664"/>
                    <a:gd name="connsiteX2336" fmla="*/ 242304 w 1977211"/>
                    <a:gd name="connsiteY2336" fmla="*/ 765516 h 1250664"/>
                    <a:gd name="connsiteX2337" fmla="*/ 242304 w 1977211"/>
                    <a:gd name="connsiteY2337" fmla="*/ 769306 h 1250664"/>
                    <a:gd name="connsiteX2338" fmla="*/ 243205 w 1977211"/>
                    <a:gd name="connsiteY2338" fmla="*/ 772553 h 1250664"/>
                    <a:gd name="connsiteX2339" fmla="*/ 245193 w 1977211"/>
                    <a:gd name="connsiteY2339" fmla="*/ 776704 h 1250664"/>
                    <a:gd name="connsiteX2340" fmla="*/ 248079 w 1977211"/>
                    <a:gd name="connsiteY2340" fmla="*/ 780490 h 1250664"/>
                    <a:gd name="connsiteX2341" fmla="*/ 250785 w 1977211"/>
                    <a:gd name="connsiteY2341" fmla="*/ 783558 h 1250664"/>
                    <a:gd name="connsiteX2342" fmla="*/ 252948 w 1977211"/>
                    <a:gd name="connsiteY2342" fmla="*/ 786086 h 1250664"/>
                    <a:gd name="connsiteX2343" fmla="*/ 258544 w 1977211"/>
                    <a:gd name="connsiteY2343" fmla="*/ 785904 h 1250664"/>
                    <a:gd name="connsiteX2344" fmla="*/ 263053 w 1977211"/>
                    <a:gd name="connsiteY2344" fmla="*/ 789150 h 1250664"/>
                    <a:gd name="connsiteX2345" fmla="*/ 266121 w 1977211"/>
                    <a:gd name="connsiteY2345" fmla="*/ 792218 h 1250664"/>
                    <a:gd name="connsiteX2346" fmla="*/ 264136 w 1977211"/>
                    <a:gd name="connsiteY2346" fmla="*/ 793302 h 1250664"/>
                    <a:gd name="connsiteX2347" fmla="*/ 266482 w 1977211"/>
                    <a:gd name="connsiteY2347" fmla="*/ 795286 h 1250664"/>
                    <a:gd name="connsiteX2348" fmla="*/ 272074 w 1977211"/>
                    <a:gd name="connsiteY2348" fmla="*/ 796187 h 1250664"/>
                    <a:gd name="connsiteX2349" fmla="*/ 277487 w 1977211"/>
                    <a:gd name="connsiteY2349" fmla="*/ 799977 h 1250664"/>
                    <a:gd name="connsiteX2350" fmla="*/ 281095 w 1977211"/>
                    <a:gd name="connsiteY2350" fmla="*/ 801961 h 1250664"/>
                    <a:gd name="connsiteX2351" fmla="*/ 284163 w 1977211"/>
                    <a:gd name="connsiteY2351" fmla="*/ 806831 h 1250664"/>
                    <a:gd name="connsiteX2352" fmla="*/ 288492 w 1977211"/>
                    <a:gd name="connsiteY2352" fmla="*/ 808998 h 1250664"/>
                    <a:gd name="connsiteX2353" fmla="*/ 287588 w 1977211"/>
                    <a:gd name="connsiteY2353" fmla="*/ 814050 h 1250664"/>
                    <a:gd name="connsiteX2354" fmla="*/ 287409 w 1977211"/>
                    <a:gd name="connsiteY2354" fmla="*/ 819102 h 1250664"/>
                    <a:gd name="connsiteX2355" fmla="*/ 288131 w 1977211"/>
                    <a:gd name="connsiteY2355" fmla="*/ 821627 h 1250664"/>
                    <a:gd name="connsiteX2356" fmla="*/ 285425 w 1977211"/>
                    <a:gd name="connsiteY2356" fmla="*/ 827219 h 1250664"/>
                    <a:gd name="connsiteX2357" fmla="*/ 286326 w 1977211"/>
                    <a:gd name="connsiteY2357" fmla="*/ 829747 h 1250664"/>
                    <a:gd name="connsiteX2358" fmla="*/ 289754 w 1977211"/>
                    <a:gd name="connsiteY2358" fmla="*/ 831009 h 1250664"/>
                    <a:gd name="connsiteX2359" fmla="*/ 292640 w 1977211"/>
                    <a:gd name="connsiteY2359" fmla="*/ 834438 h 1250664"/>
                    <a:gd name="connsiteX2360" fmla="*/ 289933 w 1977211"/>
                    <a:gd name="connsiteY2360" fmla="*/ 836422 h 1250664"/>
                    <a:gd name="connsiteX2361" fmla="*/ 291917 w 1977211"/>
                    <a:gd name="connsiteY2361" fmla="*/ 840569 h 1250664"/>
                    <a:gd name="connsiteX2362" fmla="*/ 294624 w 1977211"/>
                    <a:gd name="connsiteY2362" fmla="*/ 844721 h 1250664"/>
                    <a:gd name="connsiteX2363" fmla="*/ 298593 w 1977211"/>
                    <a:gd name="connsiteY2363" fmla="*/ 845983 h 1250664"/>
                    <a:gd name="connsiteX2364" fmla="*/ 300220 w 1977211"/>
                    <a:gd name="connsiteY2364" fmla="*/ 848868 h 1250664"/>
                    <a:gd name="connsiteX2365" fmla="*/ 303105 w 1977211"/>
                    <a:gd name="connsiteY2365" fmla="*/ 850134 h 1250664"/>
                    <a:gd name="connsiteX2366" fmla="*/ 304189 w 1977211"/>
                    <a:gd name="connsiteY2366" fmla="*/ 853742 h 1250664"/>
                    <a:gd name="connsiteX2367" fmla="*/ 307257 w 1977211"/>
                    <a:gd name="connsiteY2367" fmla="*/ 853742 h 1250664"/>
                    <a:gd name="connsiteX2368" fmla="*/ 311404 w 1977211"/>
                    <a:gd name="connsiteY2368" fmla="*/ 853019 h 1250664"/>
                    <a:gd name="connsiteX2369" fmla="*/ 317901 w 1977211"/>
                    <a:gd name="connsiteY2369" fmla="*/ 854103 h 1250664"/>
                    <a:gd name="connsiteX2370" fmla="*/ 322953 w 1977211"/>
                    <a:gd name="connsiteY2370" fmla="*/ 855726 h 1250664"/>
                    <a:gd name="connsiteX2371" fmla="*/ 323132 w 1977211"/>
                    <a:gd name="connsiteY2371" fmla="*/ 857893 h 1250664"/>
                    <a:gd name="connsiteX2372" fmla="*/ 320608 w 1977211"/>
                    <a:gd name="connsiteY2372" fmla="*/ 859155 h 1250664"/>
                    <a:gd name="connsiteX2373" fmla="*/ 316817 w 1977211"/>
                    <a:gd name="connsiteY2373" fmla="*/ 856988 h 1250664"/>
                    <a:gd name="connsiteX2374" fmla="*/ 313210 w 1977211"/>
                    <a:gd name="connsiteY2374" fmla="*/ 856627 h 1250664"/>
                    <a:gd name="connsiteX2375" fmla="*/ 311404 w 1977211"/>
                    <a:gd name="connsiteY2375" fmla="*/ 854825 h 1250664"/>
                    <a:gd name="connsiteX2376" fmla="*/ 309602 w 1977211"/>
                    <a:gd name="connsiteY2376" fmla="*/ 855726 h 1250664"/>
                    <a:gd name="connsiteX2377" fmla="*/ 308697 w 1977211"/>
                    <a:gd name="connsiteY2377" fmla="*/ 857349 h 1250664"/>
                    <a:gd name="connsiteX2378" fmla="*/ 306352 w 1977211"/>
                    <a:gd name="connsiteY2378" fmla="*/ 856988 h 1250664"/>
                    <a:gd name="connsiteX2379" fmla="*/ 303649 w 1977211"/>
                    <a:gd name="connsiteY2379" fmla="*/ 859873 h 1250664"/>
                    <a:gd name="connsiteX2380" fmla="*/ 306173 w 1977211"/>
                    <a:gd name="connsiteY2380" fmla="*/ 862580 h 1250664"/>
                    <a:gd name="connsiteX2381" fmla="*/ 309241 w 1977211"/>
                    <a:gd name="connsiteY2381" fmla="*/ 865831 h 1250664"/>
                    <a:gd name="connsiteX2382" fmla="*/ 307979 w 1977211"/>
                    <a:gd name="connsiteY2382" fmla="*/ 867815 h 1250664"/>
                    <a:gd name="connsiteX2383" fmla="*/ 309781 w 1977211"/>
                    <a:gd name="connsiteY2383" fmla="*/ 873046 h 1250664"/>
                    <a:gd name="connsiteX2384" fmla="*/ 312305 w 1977211"/>
                    <a:gd name="connsiteY2384" fmla="*/ 870883 h 1250664"/>
                    <a:gd name="connsiteX2385" fmla="*/ 313571 w 1977211"/>
                    <a:gd name="connsiteY2385" fmla="*/ 870883 h 1250664"/>
                    <a:gd name="connsiteX2386" fmla="*/ 315016 w 1977211"/>
                    <a:gd name="connsiteY2386" fmla="*/ 873947 h 1250664"/>
                    <a:gd name="connsiteX2387" fmla="*/ 315916 w 1977211"/>
                    <a:gd name="connsiteY2387" fmla="*/ 877014 h 1250664"/>
                    <a:gd name="connsiteX2388" fmla="*/ 317357 w 1977211"/>
                    <a:gd name="connsiteY2388" fmla="*/ 876114 h 1250664"/>
                    <a:gd name="connsiteX2389" fmla="*/ 318262 w 1977211"/>
                    <a:gd name="connsiteY2389" fmla="*/ 873228 h 1250664"/>
                    <a:gd name="connsiteX2390" fmla="*/ 320425 w 1977211"/>
                    <a:gd name="connsiteY2390" fmla="*/ 873228 h 1250664"/>
                    <a:gd name="connsiteX2391" fmla="*/ 322409 w 1977211"/>
                    <a:gd name="connsiteY2391" fmla="*/ 876475 h 1250664"/>
                    <a:gd name="connsiteX2392" fmla="*/ 322592 w 1977211"/>
                    <a:gd name="connsiteY2392" fmla="*/ 874129 h 1250664"/>
                    <a:gd name="connsiteX2393" fmla="*/ 321687 w 1977211"/>
                    <a:gd name="connsiteY2393" fmla="*/ 870700 h 1250664"/>
                    <a:gd name="connsiteX2394" fmla="*/ 320608 w 1977211"/>
                    <a:gd name="connsiteY2394" fmla="*/ 867632 h 1250664"/>
                    <a:gd name="connsiteX2395" fmla="*/ 319163 w 1977211"/>
                    <a:gd name="connsiteY2395" fmla="*/ 864926 h 1250664"/>
                    <a:gd name="connsiteX2396" fmla="*/ 320425 w 1977211"/>
                    <a:gd name="connsiteY2396" fmla="*/ 863846 h 1250664"/>
                    <a:gd name="connsiteX2397" fmla="*/ 322592 w 1977211"/>
                    <a:gd name="connsiteY2397" fmla="*/ 864747 h 1250664"/>
                    <a:gd name="connsiteX2398" fmla="*/ 324755 w 1977211"/>
                    <a:gd name="connsiteY2398" fmla="*/ 866009 h 1250664"/>
                    <a:gd name="connsiteX2399" fmla="*/ 325116 w 1977211"/>
                    <a:gd name="connsiteY2399" fmla="*/ 864747 h 1250664"/>
                    <a:gd name="connsiteX2400" fmla="*/ 323132 w 1977211"/>
                    <a:gd name="connsiteY2400" fmla="*/ 861862 h 1250664"/>
                    <a:gd name="connsiteX2401" fmla="*/ 322048 w 1977211"/>
                    <a:gd name="connsiteY2401" fmla="*/ 860235 h 1250664"/>
                    <a:gd name="connsiteX2402" fmla="*/ 324215 w 1977211"/>
                    <a:gd name="connsiteY2402" fmla="*/ 858794 h 1250664"/>
                    <a:gd name="connsiteX2403" fmla="*/ 326561 w 1977211"/>
                    <a:gd name="connsiteY2403" fmla="*/ 858433 h 1250664"/>
                    <a:gd name="connsiteX2404" fmla="*/ 328906 w 1977211"/>
                    <a:gd name="connsiteY2404" fmla="*/ 859516 h 1250664"/>
                    <a:gd name="connsiteX2405" fmla="*/ 330529 w 1977211"/>
                    <a:gd name="connsiteY2405" fmla="*/ 860600 h 1250664"/>
                    <a:gd name="connsiteX2406" fmla="*/ 331791 w 1977211"/>
                    <a:gd name="connsiteY2406" fmla="*/ 860239 h 1250664"/>
                    <a:gd name="connsiteX2407" fmla="*/ 332153 w 1977211"/>
                    <a:gd name="connsiteY2407" fmla="*/ 857349 h 1250664"/>
                    <a:gd name="connsiteX2408" fmla="*/ 334137 w 1977211"/>
                    <a:gd name="connsiteY2408" fmla="*/ 855004 h 1250664"/>
                    <a:gd name="connsiteX2409" fmla="*/ 333958 w 1977211"/>
                    <a:gd name="connsiteY2409" fmla="*/ 851936 h 1250664"/>
                    <a:gd name="connsiteX2410" fmla="*/ 332514 w 1977211"/>
                    <a:gd name="connsiteY2410" fmla="*/ 850856 h 1250664"/>
                    <a:gd name="connsiteX2411" fmla="*/ 329446 w 1977211"/>
                    <a:gd name="connsiteY2411" fmla="*/ 849952 h 1250664"/>
                    <a:gd name="connsiteX2412" fmla="*/ 326739 w 1977211"/>
                    <a:gd name="connsiteY2412" fmla="*/ 847249 h 1250664"/>
                    <a:gd name="connsiteX2413" fmla="*/ 324937 w 1977211"/>
                    <a:gd name="connsiteY2413" fmla="*/ 846527 h 1250664"/>
                    <a:gd name="connsiteX2414" fmla="*/ 323854 w 1977211"/>
                    <a:gd name="connsiteY2414" fmla="*/ 847249 h 1250664"/>
                    <a:gd name="connsiteX2415" fmla="*/ 325116 w 1977211"/>
                    <a:gd name="connsiteY2415" fmla="*/ 848868 h 1250664"/>
                    <a:gd name="connsiteX2416" fmla="*/ 327823 w 1977211"/>
                    <a:gd name="connsiteY2416" fmla="*/ 851214 h 1250664"/>
                    <a:gd name="connsiteX2417" fmla="*/ 327644 w 1977211"/>
                    <a:gd name="connsiteY2417" fmla="*/ 852841 h 1250664"/>
                    <a:gd name="connsiteX2418" fmla="*/ 325838 w 1977211"/>
                    <a:gd name="connsiteY2418" fmla="*/ 853019 h 1250664"/>
                    <a:gd name="connsiteX2419" fmla="*/ 325116 w 1977211"/>
                    <a:gd name="connsiteY2419" fmla="*/ 851579 h 1250664"/>
                    <a:gd name="connsiteX2420" fmla="*/ 322949 w 1977211"/>
                    <a:gd name="connsiteY2420" fmla="*/ 850134 h 1250664"/>
                    <a:gd name="connsiteX2421" fmla="*/ 320965 w 1977211"/>
                    <a:gd name="connsiteY2421" fmla="*/ 848150 h 1250664"/>
                    <a:gd name="connsiteX2422" fmla="*/ 322048 w 1977211"/>
                    <a:gd name="connsiteY2422" fmla="*/ 846344 h 1250664"/>
                    <a:gd name="connsiteX2423" fmla="*/ 320965 w 1977211"/>
                    <a:gd name="connsiteY2423" fmla="*/ 844360 h 1250664"/>
                    <a:gd name="connsiteX2424" fmla="*/ 321509 w 1977211"/>
                    <a:gd name="connsiteY2424" fmla="*/ 842197 h 1250664"/>
                    <a:gd name="connsiteX2425" fmla="*/ 320965 w 1977211"/>
                    <a:gd name="connsiteY2425" fmla="*/ 841109 h 1250664"/>
                    <a:gd name="connsiteX2426" fmla="*/ 322771 w 1977211"/>
                    <a:gd name="connsiteY2426" fmla="*/ 842554 h 1250664"/>
                    <a:gd name="connsiteX2427" fmla="*/ 324394 w 1977211"/>
                    <a:gd name="connsiteY2427" fmla="*/ 842193 h 1250664"/>
                    <a:gd name="connsiteX2428" fmla="*/ 323310 w 1977211"/>
                    <a:gd name="connsiteY2428" fmla="*/ 839847 h 1250664"/>
                    <a:gd name="connsiteX2429" fmla="*/ 320242 w 1977211"/>
                    <a:gd name="connsiteY2429" fmla="*/ 836779 h 1250664"/>
                    <a:gd name="connsiteX2430" fmla="*/ 318980 w 1977211"/>
                    <a:gd name="connsiteY2430" fmla="*/ 833715 h 1250664"/>
                    <a:gd name="connsiteX2431" fmla="*/ 317540 w 1977211"/>
                    <a:gd name="connsiteY2431" fmla="*/ 831370 h 1250664"/>
                    <a:gd name="connsiteX2432" fmla="*/ 316817 w 1977211"/>
                    <a:gd name="connsiteY2432" fmla="*/ 828663 h 1250664"/>
                    <a:gd name="connsiteX2433" fmla="*/ 317718 w 1977211"/>
                    <a:gd name="connsiteY2433" fmla="*/ 826135 h 1250664"/>
                    <a:gd name="connsiteX2434" fmla="*/ 319341 w 1977211"/>
                    <a:gd name="connsiteY2434" fmla="*/ 825234 h 1250664"/>
                    <a:gd name="connsiteX2435" fmla="*/ 321509 w 1977211"/>
                    <a:gd name="connsiteY2435" fmla="*/ 824694 h 1250664"/>
                    <a:gd name="connsiteX2436" fmla="*/ 322771 w 1977211"/>
                    <a:gd name="connsiteY2436" fmla="*/ 826861 h 1250664"/>
                    <a:gd name="connsiteX2437" fmla="*/ 325116 w 1977211"/>
                    <a:gd name="connsiteY2437" fmla="*/ 829207 h 1250664"/>
                    <a:gd name="connsiteX2438" fmla="*/ 327823 w 1977211"/>
                    <a:gd name="connsiteY2438" fmla="*/ 829747 h 1250664"/>
                    <a:gd name="connsiteX2439" fmla="*/ 329446 w 1977211"/>
                    <a:gd name="connsiteY2439" fmla="*/ 828846 h 1250664"/>
                    <a:gd name="connsiteX2440" fmla="*/ 330529 w 1977211"/>
                    <a:gd name="connsiteY2440" fmla="*/ 827219 h 1250664"/>
                    <a:gd name="connsiteX2441" fmla="*/ 329990 w 1977211"/>
                    <a:gd name="connsiteY2441" fmla="*/ 824333 h 1250664"/>
                    <a:gd name="connsiteX2442" fmla="*/ 331613 w 1977211"/>
                    <a:gd name="connsiteY2442" fmla="*/ 822527 h 1250664"/>
                    <a:gd name="connsiteX2443" fmla="*/ 334498 w 1977211"/>
                    <a:gd name="connsiteY2443" fmla="*/ 821448 h 1250664"/>
                    <a:gd name="connsiteX2444" fmla="*/ 337927 w 1977211"/>
                    <a:gd name="connsiteY2444" fmla="*/ 820726 h 1250664"/>
                    <a:gd name="connsiteX2445" fmla="*/ 341356 w 1977211"/>
                    <a:gd name="connsiteY2445" fmla="*/ 820186 h 1250664"/>
                    <a:gd name="connsiteX2446" fmla="*/ 343880 w 1977211"/>
                    <a:gd name="connsiteY2446" fmla="*/ 819102 h 1250664"/>
                    <a:gd name="connsiteX2447" fmla="*/ 346408 w 1977211"/>
                    <a:gd name="connsiteY2447" fmla="*/ 820364 h 1250664"/>
                    <a:gd name="connsiteX2448" fmla="*/ 349472 w 1977211"/>
                    <a:gd name="connsiteY2448" fmla="*/ 821265 h 1250664"/>
                    <a:gd name="connsiteX2449" fmla="*/ 352901 w 1977211"/>
                    <a:gd name="connsiteY2449" fmla="*/ 821988 h 1250664"/>
                    <a:gd name="connsiteX2450" fmla="*/ 353262 w 1977211"/>
                    <a:gd name="connsiteY2450" fmla="*/ 821988 h 1250664"/>
                    <a:gd name="connsiteX2451" fmla="*/ 356509 w 1977211"/>
                    <a:gd name="connsiteY2451" fmla="*/ 822889 h 1250664"/>
                    <a:gd name="connsiteX2452" fmla="*/ 359394 w 1977211"/>
                    <a:gd name="connsiteY2452" fmla="*/ 823250 h 1250664"/>
                    <a:gd name="connsiteX2453" fmla="*/ 357592 w 1977211"/>
                    <a:gd name="connsiteY2453" fmla="*/ 825417 h 1250664"/>
                    <a:gd name="connsiteX2454" fmla="*/ 355786 w 1977211"/>
                    <a:gd name="connsiteY2454" fmla="*/ 827941 h 1250664"/>
                    <a:gd name="connsiteX2455" fmla="*/ 355786 w 1977211"/>
                    <a:gd name="connsiteY2455" fmla="*/ 831191 h 1250664"/>
                    <a:gd name="connsiteX2456" fmla="*/ 354163 w 1977211"/>
                    <a:gd name="connsiteY2456" fmla="*/ 834076 h 1250664"/>
                    <a:gd name="connsiteX2457" fmla="*/ 354346 w 1977211"/>
                    <a:gd name="connsiteY2457" fmla="*/ 837144 h 1250664"/>
                    <a:gd name="connsiteX2458" fmla="*/ 360839 w 1977211"/>
                    <a:gd name="connsiteY2458" fmla="*/ 837144 h 1250664"/>
                    <a:gd name="connsiteX2459" fmla="*/ 359938 w 1977211"/>
                    <a:gd name="connsiteY2459" fmla="*/ 840208 h 1250664"/>
                    <a:gd name="connsiteX2460" fmla="*/ 361561 w 1977211"/>
                    <a:gd name="connsiteY2460" fmla="*/ 844721 h 1250664"/>
                    <a:gd name="connsiteX2461" fmla="*/ 362283 w 1977211"/>
                    <a:gd name="connsiteY2461" fmla="*/ 847606 h 1250664"/>
                    <a:gd name="connsiteX2462" fmla="*/ 361383 w 1977211"/>
                    <a:gd name="connsiteY2462" fmla="*/ 849229 h 1250664"/>
                    <a:gd name="connsiteX2463" fmla="*/ 362105 w 1977211"/>
                    <a:gd name="connsiteY2463" fmla="*/ 851757 h 1250664"/>
                    <a:gd name="connsiteX2464" fmla="*/ 360839 w 1977211"/>
                    <a:gd name="connsiteY2464" fmla="*/ 852658 h 1250664"/>
                    <a:gd name="connsiteX2465" fmla="*/ 359216 w 1977211"/>
                    <a:gd name="connsiteY2465" fmla="*/ 851396 h 1250664"/>
                    <a:gd name="connsiteX2466" fmla="*/ 358136 w 1977211"/>
                    <a:gd name="connsiteY2466" fmla="*/ 849590 h 1250664"/>
                    <a:gd name="connsiteX2467" fmla="*/ 357053 w 1977211"/>
                    <a:gd name="connsiteY2467" fmla="*/ 849773 h 1250664"/>
                    <a:gd name="connsiteX2468" fmla="*/ 356691 w 1977211"/>
                    <a:gd name="connsiteY2468" fmla="*/ 853019 h 1250664"/>
                    <a:gd name="connsiteX2469" fmla="*/ 357775 w 1977211"/>
                    <a:gd name="connsiteY2469" fmla="*/ 854103 h 1250664"/>
                    <a:gd name="connsiteX2470" fmla="*/ 360839 w 1977211"/>
                    <a:gd name="connsiteY2470" fmla="*/ 854103 h 1250664"/>
                    <a:gd name="connsiteX2471" fmla="*/ 361922 w 1977211"/>
                    <a:gd name="connsiteY2471" fmla="*/ 855186 h 1250664"/>
                    <a:gd name="connsiteX2472" fmla="*/ 364812 w 1977211"/>
                    <a:gd name="connsiteY2472" fmla="*/ 857528 h 1250664"/>
                    <a:gd name="connsiteX2473" fmla="*/ 365712 w 1977211"/>
                    <a:gd name="connsiteY2473" fmla="*/ 859877 h 1250664"/>
                    <a:gd name="connsiteX2474" fmla="*/ 364089 w 1977211"/>
                    <a:gd name="connsiteY2474" fmla="*/ 861501 h 1250664"/>
                    <a:gd name="connsiteX2475" fmla="*/ 364990 w 1977211"/>
                    <a:gd name="connsiteY2475" fmla="*/ 862763 h 1250664"/>
                    <a:gd name="connsiteX2476" fmla="*/ 368415 w 1977211"/>
                    <a:gd name="connsiteY2476" fmla="*/ 866731 h 1250664"/>
                    <a:gd name="connsiteX2477" fmla="*/ 368237 w 1977211"/>
                    <a:gd name="connsiteY2477" fmla="*/ 868537 h 1250664"/>
                    <a:gd name="connsiteX2478" fmla="*/ 370221 w 1977211"/>
                    <a:gd name="connsiteY2478" fmla="*/ 869438 h 1250664"/>
                    <a:gd name="connsiteX2479" fmla="*/ 374733 w 1977211"/>
                    <a:gd name="connsiteY2479" fmla="*/ 868894 h 1250664"/>
                    <a:gd name="connsiteX2480" fmla="*/ 373650 w 1977211"/>
                    <a:gd name="connsiteY2480" fmla="*/ 871601 h 1250664"/>
                    <a:gd name="connsiteX2481" fmla="*/ 378341 w 1977211"/>
                    <a:gd name="connsiteY2481" fmla="*/ 871601 h 1250664"/>
                    <a:gd name="connsiteX2482" fmla="*/ 380865 w 1977211"/>
                    <a:gd name="connsiteY2482" fmla="*/ 873407 h 1250664"/>
                    <a:gd name="connsiteX2483" fmla="*/ 382849 w 1977211"/>
                    <a:gd name="connsiteY2483" fmla="*/ 872685 h 1250664"/>
                    <a:gd name="connsiteX2484" fmla="*/ 383572 w 1977211"/>
                    <a:gd name="connsiteY2484" fmla="*/ 875030 h 1250664"/>
                    <a:gd name="connsiteX2485" fmla="*/ 386279 w 1977211"/>
                    <a:gd name="connsiteY2485" fmla="*/ 877915 h 1250664"/>
                    <a:gd name="connsiteX2486" fmla="*/ 388985 w 1977211"/>
                    <a:gd name="connsiteY2486" fmla="*/ 879360 h 1250664"/>
                    <a:gd name="connsiteX2487" fmla="*/ 392414 w 1977211"/>
                    <a:gd name="connsiteY2487" fmla="*/ 878277 h 1250664"/>
                    <a:gd name="connsiteX2488" fmla="*/ 396383 w 1977211"/>
                    <a:gd name="connsiteY2488" fmla="*/ 877915 h 1250664"/>
                    <a:gd name="connsiteX2489" fmla="*/ 397466 w 1977211"/>
                    <a:gd name="connsiteY2489" fmla="*/ 874129 h 1250664"/>
                    <a:gd name="connsiteX2490" fmla="*/ 399090 w 1977211"/>
                    <a:gd name="connsiteY2490" fmla="*/ 871061 h 1250664"/>
                    <a:gd name="connsiteX2491" fmla="*/ 404320 w 1977211"/>
                    <a:gd name="connsiteY2491" fmla="*/ 871423 h 1250664"/>
                    <a:gd name="connsiteX2492" fmla="*/ 409190 w 1977211"/>
                    <a:gd name="connsiteY2492" fmla="*/ 873228 h 1250664"/>
                    <a:gd name="connsiteX2493" fmla="*/ 413163 w 1977211"/>
                    <a:gd name="connsiteY2493" fmla="*/ 876475 h 1250664"/>
                    <a:gd name="connsiteX2494" fmla="*/ 417131 w 1977211"/>
                    <a:gd name="connsiteY2494" fmla="*/ 880622 h 1250664"/>
                    <a:gd name="connsiteX2495" fmla="*/ 421461 w 1977211"/>
                    <a:gd name="connsiteY2495" fmla="*/ 880983 h 1250664"/>
                    <a:gd name="connsiteX2496" fmla="*/ 424886 w 1977211"/>
                    <a:gd name="connsiteY2496" fmla="*/ 879360 h 1250664"/>
                    <a:gd name="connsiteX2497" fmla="*/ 428859 w 1977211"/>
                    <a:gd name="connsiteY2497" fmla="*/ 879181 h 1250664"/>
                    <a:gd name="connsiteX2498" fmla="*/ 432467 w 1977211"/>
                    <a:gd name="connsiteY2498" fmla="*/ 876836 h 1250664"/>
                    <a:gd name="connsiteX2499" fmla="*/ 436797 w 1977211"/>
                    <a:gd name="connsiteY2499" fmla="*/ 872867 h 1250664"/>
                    <a:gd name="connsiteX2500" fmla="*/ 438602 w 1977211"/>
                    <a:gd name="connsiteY2500" fmla="*/ 871244 h 1250664"/>
                    <a:gd name="connsiteX2501" fmla="*/ 440404 w 1977211"/>
                    <a:gd name="connsiteY2501" fmla="*/ 871962 h 1250664"/>
                    <a:gd name="connsiteX2502" fmla="*/ 443472 w 1977211"/>
                    <a:gd name="connsiteY2502" fmla="*/ 874312 h 1250664"/>
                    <a:gd name="connsiteX2503" fmla="*/ 446901 w 1977211"/>
                    <a:gd name="connsiteY2503" fmla="*/ 873228 h 1250664"/>
                    <a:gd name="connsiteX2504" fmla="*/ 450687 w 1977211"/>
                    <a:gd name="connsiteY2504" fmla="*/ 871240 h 1250664"/>
                    <a:gd name="connsiteX2505" fmla="*/ 452676 w 1977211"/>
                    <a:gd name="connsiteY2505" fmla="*/ 869978 h 1250664"/>
                    <a:gd name="connsiteX2506" fmla="*/ 453759 w 1977211"/>
                    <a:gd name="connsiteY2506" fmla="*/ 871240 h 1250664"/>
                    <a:gd name="connsiteX2507" fmla="*/ 453394 w 1977211"/>
                    <a:gd name="connsiteY2507" fmla="*/ 874308 h 1250664"/>
                    <a:gd name="connsiteX2508" fmla="*/ 449969 w 1977211"/>
                    <a:gd name="connsiteY2508" fmla="*/ 877737 h 1250664"/>
                    <a:gd name="connsiteX2509" fmla="*/ 450148 w 1977211"/>
                    <a:gd name="connsiteY2509" fmla="*/ 879721 h 1250664"/>
                    <a:gd name="connsiteX2510" fmla="*/ 451592 w 1977211"/>
                    <a:gd name="connsiteY2510" fmla="*/ 881166 h 1250664"/>
                    <a:gd name="connsiteX2511" fmla="*/ 450330 w 1977211"/>
                    <a:gd name="connsiteY2511" fmla="*/ 885135 h 1250664"/>
                    <a:gd name="connsiteX2512" fmla="*/ 449786 w 1977211"/>
                    <a:gd name="connsiteY2512" fmla="*/ 887297 h 1250664"/>
                    <a:gd name="connsiteX2513" fmla="*/ 451592 w 1977211"/>
                    <a:gd name="connsiteY2513" fmla="*/ 890909 h 1250664"/>
                    <a:gd name="connsiteX2514" fmla="*/ 451592 w 1977211"/>
                    <a:gd name="connsiteY2514" fmla="*/ 898307 h 1250664"/>
                    <a:gd name="connsiteX2515" fmla="*/ 450509 w 1977211"/>
                    <a:gd name="connsiteY2515" fmla="*/ 901375 h 1250664"/>
                    <a:gd name="connsiteX2516" fmla="*/ 448346 w 1977211"/>
                    <a:gd name="connsiteY2516" fmla="*/ 905522 h 1250664"/>
                    <a:gd name="connsiteX2517" fmla="*/ 447084 w 1977211"/>
                    <a:gd name="connsiteY2517" fmla="*/ 909130 h 1250664"/>
                    <a:gd name="connsiteX2518" fmla="*/ 444556 w 1977211"/>
                    <a:gd name="connsiteY2518" fmla="*/ 913460 h 1250664"/>
                    <a:gd name="connsiteX2519" fmla="*/ 442210 w 1977211"/>
                    <a:gd name="connsiteY2519" fmla="*/ 918333 h 1250664"/>
                    <a:gd name="connsiteX2520" fmla="*/ 441127 w 1977211"/>
                    <a:gd name="connsiteY2520" fmla="*/ 921758 h 1250664"/>
                    <a:gd name="connsiteX2521" fmla="*/ 440226 w 1977211"/>
                    <a:gd name="connsiteY2521" fmla="*/ 926993 h 1250664"/>
                    <a:gd name="connsiteX2522" fmla="*/ 438781 w 1977211"/>
                    <a:gd name="connsiteY2522" fmla="*/ 931323 h 1250664"/>
                    <a:gd name="connsiteX2523" fmla="*/ 437336 w 1977211"/>
                    <a:gd name="connsiteY2523" fmla="*/ 933668 h 1250664"/>
                    <a:gd name="connsiteX2524" fmla="*/ 434812 w 1977211"/>
                    <a:gd name="connsiteY2524" fmla="*/ 938359 h 1250664"/>
                    <a:gd name="connsiteX2525" fmla="*/ 440404 w 1977211"/>
                    <a:gd name="connsiteY2525" fmla="*/ 957302 h 1250664"/>
                    <a:gd name="connsiteX2526" fmla="*/ 441845 w 1977211"/>
                    <a:gd name="connsiteY2526" fmla="*/ 960731 h 1250664"/>
                    <a:gd name="connsiteX2527" fmla="*/ 440043 w 1977211"/>
                    <a:gd name="connsiteY2527" fmla="*/ 966684 h 1250664"/>
                    <a:gd name="connsiteX2528" fmla="*/ 440226 w 1977211"/>
                    <a:gd name="connsiteY2528" fmla="*/ 973538 h 1250664"/>
                    <a:gd name="connsiteX2529" fmla="*/ 443651 w 1977211"/>
                    <a:gd name="connsiteY2529" fmla="*/ 973900 h 1250664"/>
                    <a:gd name="connsiteX2530" fmla="*/ 446540 w 1977211"/>
                    <a:gd name="connsiteY2530" fmla="*/ 978412 h 1250664"/>
                    <a:gd name="connsiteX2531" fmla="*/ 450326 w 1977211"/>
                    <a:gd name="connsiteY2531" fmla="*/ 985087 h 1250664"/>
                    <a:gd name="connsiteX2532" fmla="*/ 454477 w 1977211"/>
                    <a:gd name="connsiteY2532" fmla="*/ 989957 h 1250664"/>
                    <a:gd name="connsiteX2533" fmla="*/ 456101 w 1977211"/>
                    <a:gd name="connsiteY2533" fmla="*/ 995009 h 1250664"/>
                    <a:gd name="connsiteX2534" fmla="*/ 459347 w 1977211"/>
                    <a:gd name="connsiteY2534" fmla="*/ 997176 h 1250664"/>
                    <a:gd name="connsiteX2535" fmla="*/ 461875 w 1977211"/>
                    <a:gd name="connsiteY2535" fmla="*/ 1002768 h 1250664"/>
                    <a:gd name="connsiteX2536" fmla="*/ 464217 w 1977211"/>
                    <a:gd name="connsiteY2536" fmla="*/ 1006376 h 1250664"/>
                    <a:gd name="connsiteX2537" fmla="*/ 463677 w 1977211"/>
                    <a:gd name="connsiteY2537" fmla="*/ 1011067 h 1250664"/>
                    <a:gd name="connsiteX2538" fmla="*/ 466566 w 1977211"/>
                    <a:gd name="connsiteY2538" fmla="*/ 1014675 h 1250664"/>
                    <a:gd name="connsiteX2539" fmla="*/ 471797 w 1977211"/>
                    <a:gd name="connsiteY2539" fmla="*/ 1017742 h 1250664"/>
                    <a:gd name="connsiteX2540" fmla="*/ 476849 w 1977211"/>
                    <a:gd name="connsiteY2540" fmla="*/ 1023334 h 1250664"/>
                    <a:gd name="connsiteX2541" fmla="*/ 480635 w 1977211"/>
                    <a:gd name="connsiteY2541" fmla="*/ 1030732 h 1250664"/>
                    <a:gd name="connsiteX2542" fmla="*/ 482981 w 1977211"/>
                    <a:gd name="connsiteY2542" fmla="*/ 1038491 h 1250664"/>
                    <a:gd name="connsiteX2543" fmla="*/ 481901 w 1977211"/>
                    <a:gd name="connsiteY2543" fmla="*/ 1041198 h 1250664"/>
                    <a:gd name="connsiteX2544" fmla="*/ 481719 w 1977211"/>
                    <a:gd name="connsiteY2544" fmla="*/ 1043543 h 1250664"/>
                    <a:gd name="connsiteX2545" fmla="*/ 484426 w 1977211"/>
                    <a:gd name="connsiteY2545" fmla="*/ 1048595 h 1250664"/>
                    <a:gd name="connsiteX2546" fmla="*/ 483164 w 1977211"/>
                    <a:gd name="connsiteY2546" fmla="*/ 1049496 h 1250664"/>
                    <a:gd name="connsiteX2547" fmla="*/ 485509 w 1977211"/>
                    <a:gd name="connsiteY2547" fmla="*/ 1053648 h 1250664"/>
                    <a:gd name="connsiteX2548" fmla="*/ 487672 w 1977211"/>
                    <a:gd name="connsiteY2548" fmla="*/ 1057073 h 1250664"/>
                    <a:gd name="connsiteX2549" fmla="*/ 491823 w 1977211"/>
                    <a:gd name="connsiteY2549" fmla="*/ 1059061 h 1250664"/>
                    <a:gd name="connsiteX2550" fmla="*/ 496876 w 1977211"/>
                    <a:gd name="connsiteY2550" fmla="*/ 1061946 h 1250664"/>
                    <a:gd name="connsiteX2551" fmla="*/ 500844 w 1977211"/>
                    <a:gd name="connsiteY2551" fmla="*/ 1067899 h 1250664"/>
                    <a:gd name="connsiteX2552" fmla="*/ 503190 w 1977211"/>
                    <a:gd name="connsiteY2552" fmla="*/ 1072051 h 1250664"/>
                    <a:gd name="connsiteX2553" fmla="*/ 503908 w 1977211"/>
                    <a:gd name="connsiteY2553" fmla="*/ 1076019 h 1250664"/>
                    <a:gd name="connsiteX2554" fmla="*/ 506615 w 1977211"/>
                    <a:gd name="connsiteY2554" fmla="*/ 1078905 h 1250664"/>
                    <a:gd name="connsiteX2555" fmla="*/ 509143 w 1977211"/>
                    <a:gd name="connsiteY2555" fmla="*/ 1084501 h 1250664"/>
                    <a:gd name="connsiteX2556" fmla="*/ 513473 w 1977211"/>
                    <a:gd name="connsiteY2556" fmla="*/ 1087926 h 1250664"/>
                    <a:gd name="connsiteX2557" fmla="*/ 515819 w 1977211"/>
                    <a:gd name="connsiteY2557" fmla="*/ 1092438 h 1250664"/>
                    <a:gd name="connsiteX2558" fmla="*/ 518886 w 1977211"/>
                    <a:gd name="connsiteY2558" fmla="*/ 1099292 h 1250664"/>
                    <a:gd name="connsiteX2559" fmla="*/ 519247 w 1977211"/>
                    <a:gd name="connsiteY2559" fmla="*/ 1104706 h 1250664"/>
                    <a:gd name="connsiteX2560" fmla="*/ 517803 w 1977211"/>
                    <a:gd name="connsiteY2560" fmla="*/ 1111742 h 1250664"/>
                    <a:gd name="connsiteX2561" fmla="*/ 520871 w 1977211"/>
                    <a:gd name="connsiteY2561" fmla="*/ 1116255 h 1250664"/>
                    <a:gd name="connsiteX2562" fmla="*/ 522855 w 1977211"/>
                    <a:gd name="connsiteY2562" fmla="*/ 1124010 h 1250664"/>
                    <a:gd name="connsiteX2563" fmla="*/ 524478 w 1977211"/>
                    <a:gd name="connsiteY2563" fmla="*/ 1131229 h 1250664"/>
                    <a:gd name="connsiteX2564" fmla="*/ 525740 w 1977211"/>
                    <a:gd name="connsiteY2564" fmla="*/ 1136281 h 1250664"/>
                    <a:gd name="connsiteX2565" fmla="*/ 527006 w 1977211"/>
                    <a:gd name="connsiteY2565" fmla="*/ 1137360 h 1250664"/>
                    <a:gd name="connsiteX2566" fmla="*/ 531515 w 1977211"/>
                    <a:gd name="connsiteY2566" fmla="*/ 1138265 h 1250664"/>
                    <a:gd name="connsiteX2567" fmla="*/ 539091 w 1977211"/>
                    <a:gd name="connsiteY2567" fmla="*/ 1136098 h 1250664"/>
                    <a:gd name="connsiteX2568" fmla="*/ 545949 w 1977211"/>
                    <a:gd name="connsiteY2568" fmla="*/ 1132491 h 1250664"/>
                    <a:gd name="connsiteX2569" fmla="*/ 550097 w 1977211"/>
                    <a:gd name="connsiteY2569" fmla="*/ 1130506 h 1250664"/>
                    <a:gd name="connsiteX2570" fmla="*/ 558756 w 1977211"/>
                    <a:gd name="connsiteY2570" fmla="*/ 1129967 h 1250664"/>
                    <a:gd name="connsiteX2571" fmla="*/ 565432 w 1977211"/>
                    <a:gd name="connsiteY2571" fmla="*/ 1126177 h 1250664"/>
                    <a:gd name="connsiteX2572" fmla="*/ 570667 w 1977211"/>
                    <a:gd name="connsiteY2572" fmla="*/ 1125454 h 1250664"/>
                    <a:gd name="connsiteX2573" fmla="*/ 571746 w 1977211"/>
                    <a:gd name="connsiteY2573" fmla="*/ 1123649 h 1250664"/>
                    <a:gd name="connsiteX2574" fmla="*/ 576620 w 1977211"/>
                    <a:gd name="connsiteY2574" fmla="*/ 1123831 h 1250664"/>
                    <a:gd name="connsiteX2575" fmla="*/ 580950 w 1977211"/>
                    <a:gd name="connsiteY2575" fmla="*/ 1119501 h 1250664"/>
                    <a:gd name="connsiteX2576" fmla="*/ 586002 w 1977211"/>
                    <a:gd name="connsiteY2576" fmla="*/ 1116973 h 1250664"/>
                    <a:gd name="connsiteX2577" fmla="*/ 591594 w 1977211"/>
                    <a:gd name="connsiteY2577" fmla="*/ 1116072 h 1250664"/>
                    <a:gd name="connsiteX2578" fmla="*/ 596646 w 1977211"/>
                    <a:gd name="connsiteY2578" fmla="*/ 1112826 h 1250664"/>
                    <a:gd name="connsiteX2579" fmla="*/ 605127 w 1977211"/>
                    <a:gd name="connsiteY2579" fmla="*/ 1111020 h 1250664"/>
                    <a:gd name="connsiteX2580" fmla="*/ 608913 w 1977211"/>
                    <a:gd name="connsiteY2580" fmla="*/ 1108674 h 1250664"/>
                    <a:gd name="connsiteX2581" fmla="*/ 611620 w 1977211"/>
                    <a:gd name="connsiteY2581" fmla="*/ 1108135 h 1250664"/>
                    <a:gd name="connsiteX2582" fmla="*/ 613065 w 1977211"/>
                    <a:gd name="connsiteY2582" fmla="*/ 1100737 h 1250664"/>
                    <a:gd name="connsiteX2583" fmla="*/ 616851 w 1977211"/>
                    <a:gd name="connsiteY2583" fmla="*/ 1097669 h 1250664"/>
                    <a:gd name="connsiteX2584" fmla="*/ 623526 w 1977211"/>
                    <a:gd name="connsiteY2584" fmla="*/ 1096407 h 1250664"/>
                    <a:gd name="connsiteX2585" fmla="*/ 628400 w 1977211"/>
                    <a:gd name="connsiteY2585" fmla="*/ 1094784 h 1250664"/>
                    <a:gd name="connsiteX2586" fmla="*/ 634353 w 1977211"/>
                    <a:gd name="connsiteY2586" fmla="*/ 1093160 h 1250664"/>
                    <a:gd name="connsiteX2587" fmla="*/ 638866 w 1977211"/>
                    <a:gd name="connsiteY2587" fmla="*/ 1093522 h 1250664"/>
                    <a:gd name="connsiteX2588" fmla="*/ 641568 w 1977211"/>
                    <a:gd name="connsiteY2588" fmla="*/ 1090815 h 1250664"/>
                    <a:gd name="connsiteX2589" fmla="*/ 642112 w 1977211"/>
                    <a:gd name="connsiteY2589" fmla="*/ 1087565 h 1250664"/>
                    <a:gd name="connsiteX2590" fmla="*/ 644819 w 1977211"/>
                    <a:gd name="connsiteY2590" fmla="*/ 1084318 h 1250664"/>
                    <a:gd name="connsiteX2591" fmla="*/ 651133 w 1977211"/>
                    <a:gd name="connsiteY2591" fmla="*/ 1084140 h 1250664"/>
                    <a:gd name="connsiteX2592" fmla="*/ 655463 w 1977211"/>
                    <a:gd name="connsiteY2592" fmla="*/ 1080171 h 1250664"/>
                    <a:gd name="connsiteX2593" fmla="*/ 658892 w 1977211"/>
                    <a:gd name="connsiteY2593" fmla="*/ 1074396 h 1250664"/>
                    <a:gd name="connsiteX2594" fmla="*/ 663400 w 1977211"/>
                    <a:gd name="connsiteY2594" fmla="*/ 1073495 h 1250664"/>
                    <a:gd name="connsiteX2595" fmla="*/ 666829 w 1977211"/>
                    <a:gd name="connsiteY2595" fmla="*/ 1072952 h 1250664"/>
                    <a:gd name="connsiteX2596" fmla="*/ 666286 w 1977211"/>
                    <a:gd name="connsiteY2596" fmla="*/ 1067181 h 1250664"/>
                    <a:gd name="connsiteX2597" fmla="*/ 667008 w 1977211"/>
                    <a:gd name="connsiteY2597" fmla="*/ 1061045 h 1250664"/>
                    <a:gd name="connsiteX2598" fmla="*/ 667548 w 1977211"/>
                    <a:gd name="connsiteY2598" fmla="*/ 1054910 h 1250664"/>
                    <a:gd name="connsiteX2599" fmla="*/ 669354 w 1977211"/>
                    <a:gd name="connsiteY2599" fmla="*/ 1053826 h 1250664"/>
                    <a:gd name="connsiteX2600" fmla="*/ 671338 w 1977211"/>
                    <a:gd name="connsiteY2600" fmla="*/ 1055632 h 1250664"/>
                    <a:gd name="connsiteX2601" fmla="*/ 671878 w 1977211"/>
                    <a:gd name="connsiteY2601" fmla="*/ 1058160 h 1250664"/>
                    <a:gd name="connsiteX2602" fmla="*/ 675128 w 1977211"/>
                    <a:gd name="connsiteY2602" fmla="*/ 1056172 h 1250664"/>
                    <a:gd name="connsiteX2603" fmla="*/ 678374 w 1977211"/>
                    <a:gd name="connsiteY2603" fmla="*/ 1050941 h 1250664"/>
                    <a:gd name="connsiteX2604" fmla="*/ 680359 w 1977211"/>
                    <a:gd name="connsiteY2604" fmla="*/ 1047694 h 1250664"/>
                    <a:gd name="connsiteX2605" fmla="*/ 682526 w 1977211"/>
                    <a:gd name="connsiteY2605" fmla="*/ 1046972 h 1250664"/>
                    <a:gd name="connsiteX2606" fmla="*/ 685233 w 1977211"/>
                    <a:gd name="connsiteY2606" fmla="*/ 1042102 h 1250664"/>
                    <a:gd name="connsiteX2607" fmla="*/ 687396 w 1977211"/>
                    <a:gd name="connsiteY2607" fmla="*/ 1037951 h 1250664"/>
                    <a:gd name="connsiteX2608" fmla="*/ 686673 w 1977211"/>
                    <a:gd name="connsiteY2608" fmla="*/ 1036145 h 1250664"/>
                    <a:gd name="connsiteX2609" fmla="*/ 684149 w 1977211"/>
                    <a:gd name="connsiteY2609" fmla="*/ 1034705 h 1250664"/>
                    <a:gd name="connsiteX2610" fmla="*/ 679458 w 1977211"/>
                    <a:gd name="connsiteY2610" fmla="*/ 1029653 h 1250664"/>
                    <a:gd name="connsiteX2611" fmla="*/ 675489 w 1977211"/>
                    <a:gd name="connsiteY2611" fmla="*/ 1024239 h 1250664"/>
                    <a:gd name="connsiteX2612" fmla="*/ 666829 w 1977211"/>
                    <a:gd name="connsiteY2612" fmla="*/ 1022977 h 1250664"/>
                    <a:gd name="connsiteX2613" fmla="*/ 660154 w 1977211"/>
                    <a:gd name="connsiteY2613" fmla="*/ 1020449 h 1250664"/>
                    <a:gd name="connsiteX2614" fmla="*/ 654558 w 1977211"/>
                    <a:gd name="connsiteY2614" fmla="*/ 1012512 h 1250664"/>
                    <a:gd name="connsiteX2615" fmla="*/ 652574 w 1977211"/>
                    <a:gd name="connsiteY2615" fmla="*/ 1005836 h 1250664"/>
                    <a:gd name="connsiteX2616" fmla="*/ 652574 w 1977211"/>
                    <a:gd name="connsiteY2616" fmla="*/ 996633 h 1250664"/>
                    <a:gd name="connsiteX2617" fmla="*/ 649688 w 1977211"/>
                    <a:gd name="connsiteY2617" fmla="*/ 998978 h 1250664"/>
                    <a:gd name="connsiteX2618" fmla="*/ 644092 w 1977211"/>
                    <a:gd name="connsiteY2618" fmla="*/ 1005475 h 1250664"/>
                    <a:gd name="connsiteX2619" fmla="*/ 637417 w 1977211"/>
                    <a:gd name="connsiteY2619" fmla="*/ 1011428 h 1250664"/>
                    <a:gd name="connsiteX2620" fmla="*/ 635794 w 1977211"/>
                    <a:gd name="connsiteY2620" fmla="*/ 1014135 h 1250664"/>
                    <a:gd name="connsiteX2621" fmla="*/ 632908 w 1977211"/>
                    <a:gd name="connsiteY2621" fmla="*/ 1014857 h 1250664"/>
                    <a:gd name="connsiteX2622" fmla="*/ 630202 w 1977211"/>
                    <a:gd name="connsiteY2622" fmla="*/ 1018643 h 1250664"/>
                    <a:gd name="connsiteX2623" fmla="*/ 623526 w 1977211"/>
                    <a:gd name="connsiteY2623" fmla="*/ 1019187 h 1250664"/>
                    <a:gd name="connsiteX2624" fmla="*/ 617030 w 1977211"/>
                    <a:gd name="connsiteY2624" fmla="*/ 1018104 h 1250664"/>
                    <a:gd name="connsiteX2625" fmla="*/ 609636 w 1977211"/>
                    <a:gd name="connsiteY2625" fmla="*/ 1019905 h 1250664"/>
                    <a:gd name="connsiteX2626" fmla="*/ 605663 w 1977211"/>
                    <a:gd name="connsiteY2626" fmla="*/ 1016659 h 1250664"/>
                    <a:gd name="connsiteX2627" fmla="*/ 604222 w 1977211"/>
                    <a:gd name="connsiteY2627" fmla="*/ 1016119 h 1250664"/>
                    <a:gd name="connsiteX2628" fmla="*/ 603679 w 1977211"/>
                    <a:gd name="connsiteY2628" fmla="*/ 1012150 h 1250664"/>
                    <a:gd name="connsiteX2629" fmla="*/ 605846 w 1977211"/>
                    <a:gd name="connsiteY2629" fmla="*/ 1009444 h 1250664"/>
                    <a:gd name="connsiteX2630" fmla="*/ 606024 w 1977211"/>
                    <a:gd name="connsiteY2630" fmla="*/ 999522 h 1250664"/>
                    <a:gd name="connsiteX2631" fmla="*/ 604222 w 1977211"/>
                    <a:gd name="connsiteY2631" fmla="*/ 997895 h 1250664"/>
                    <a:gd name="connsiteX2632" fmla="*/ 600793 w 1977211"/>
                    <a:gd name="connsiteY2632" fmla="*/ 998260 h 1250664"/>
                    <a:gd name="connsiteX2633" fmla="*/ 598626 w 1977211"/>
                    <a:gd name="connsiteY2633" fmla="*/ 1002768 h 1250664"/>
                    <a:gd name="connsiteX2634" fmla="*/ 597908 w 1977211"/>
                    <a:gd name="connsiteY2634" fmla="*/ 1006558 h 1250664"/>
                    <a:gd name="connsiteX2635" fmla="*/ 597547 w 1977211"/>
                    <a:gd name="connsiteY2635" fmla="*/ 1009983 h 1250664"/>
                    <a:gd name="connsiteX2636" fmla="*/ 594662 w 1977211"/>
                    <a:gd name="connsiteY2636" fmla="*/ 1005114 h 1250664"/>
                    <a:gd name="connsiteX2637" fmla="*/ 590332 w 1977211"/>
                    <a:gd name="connsiteY2637" fmla="*/ 998617 h 1250664"/>
                    <a:gd name="connsiteX2638" fmla="*/ 592495 w 1977211"/>
                    <a:gd name="connsiteY2638" fmla="*/ 993565 h 1250664"/>
                    <a:gd name="connsiteX2639" fmla="*/ 589066 w 1977211"/>
                    <a:gd name="connsiteY2639" fmla="*/ 987973 h 1250664"/>
                    <a:gd name="connsiteX2640" fmla="*/ 579505 w 1977211"/>
                    <a:gd name="connsiteY2640" fmla="*/ 980758 h 1250664"/>
                    <a:gd name="connsiteX2641" fmla="*/ 577338 w 1977211"/>
                    <a:gd name="connsiteY2641" fmla="*/ 974983 h 1250664"/>
                    <a:gd name="connsiteX2642" fmla="*/ 575175 w 1977211"/>
                    <a:gd name="connsiteY2642" fmla="*/ 969570 h 1250664"/>
                    <a:gd name="connsiteX2643" fmla="*/ 572468 w 1977211"/>
                    <a:gd name="connsiteY2643" fmla="*/ 964339 h 1250664"/>
                    <a:gd name="connsiteX2644" fmla="*/ 568861 w 1977211"/>
                    <a:gd name="connsiteY2644" fmla="*/ 960731 h 1250664"/>
                    <a:gd name="connsiteX2645" fmla="*/ 568861 w 1977211"/>
                    <a:gd name="connsiteY2645" fmla="*/ 958203 h 1250664"/>
                    <a:gd name="connsiteX2646" fmla="*/ 573369 w 1977211"/>
                    <a:gd name="connsiteY2646" fmla="*/ 956763 h 1250664"/>
                    <a:gd name="connsiteX2647" fmla="*/ 577338 w 1977211"/>
                    <a:gd name="connsiteY2647" fmla="*/ 952433 h 1250664"/>
                    <a:gd name="connsiteX2648" fmla="*/ 581128 w 1977211"/>
                    <a:gd name="connsiteY2648" fmla="*/ 949543 h 1250664"/>
                    <a:gd name="connsiteX2649" fmla="*/ 586542 w 1977211"/>
                    <a:gd name="connsiteY2649" fmla="*/ 952611 h 1250664"/>
                    <a:gd name="connsiteX2650" fmla="*/ 589248 w 1977211"/>
                    <a:gd name="connsiteY2650" fmla="*/ 950266 h 1250664"/>
                    <a:gd name="connsiteX2651" fmla="*/ 591772 w 1977211"/>
                    <a:gd name="connsiteY2651" fmla="*/ 951167 h 1250664"/>
                    <a:gd name="connsiteX2652" fmla="*/ 595924 w 1977211"/>
                    <a:gd name="connsiteY2652" fmla="*/ 958925 h 1250664"/>
                    <a:gd name="connsiteX2653" fmla="*/ 597908 w 1977211"/>
                    <a:gd name="connsiteY2653" fmla="*/ 962533 h 1250664"/>
                    <a:gd name="connsiteX2654" fmla="*/ 601694 w 1977211"/>
                    <a:gd name="connsiteY2654" fmla="*/ 967407 h 1250664"/>
                    <a:gd name="connsiteX2655" fmla="*/ 603500 w 1977211"/>
                    <a:gd name="connsiteY2655" fmla="*/ 973360 h 1250664"/>
                    <a:gd name="connsiteX2656" fmla="*/ 606925 w 1977211"/>
                    <a:gd name="connsiteY2656" fmla="*/ 976606 h 1250664"/>
                    <a:gd name="connsiteX2657" fmla="*/ 611977 w 1977211"/>
                    <a:gd name="connsiteY2657" fmla="*/ 977690 h 1250664"/>
                    <a:gd name="connsiteX2658" fmla="*/ 613239 w 1977211"/>
                    <a:gd name="connsiteY2658" fmla="*/ 979495 h 1250664"/>
                    <a:gd name="connsiteX2659" fmla="*/ 615767 w 1977211"/>
                    <a:gd name="connsiteY2659" fmla="*/ 980579 h 1250664"/>
                    <a:gd name="connsiteX2660" fmla="*/ 616490 w 1977211"/>
                    <a:gd name="connsiteY2660" fmla="*/ 982563 h 1250664"/>
                    <a:gd name="connsiteX2661" fmla="*/ 622621 w 1977211"/>
                    <a:gd name="connsiteY2661" fmla="*/ 985810 h 1250664"/>
                    <a:gd name="connsiteX2662" fmla="*/ 628396 w 1977211"/>
                    <a:gd name="connsiteY2662" fmla="*/ 988334 h 1250664"/>
                    <a:gd name="connsiteX2663" fmla="*/ 636516 w 1977211"/>
                    <a:gd name="connsiteY2663" fmla="*/ 991946 h 1250664"/>
                    <a:gd name="connsiteX2664" fmla="*/ 639762 w 1977211"/>
                    <a:gd name="connsiteY2664" fmla="*/ 991223 h 1250664"/>
                    <a:gd name="connsiteX2665" fmla="*/ 645537 w 1977211"/>
                    <a:gd name="connsiteY2665" fmla="*/ 986711 h 1250664"/>
                    <a:gd name="connsiteX2666" fmla="*/ 652030 w 1977211"/>
                    <a:gd name="connsiteY2666" fmla="*/ 984365 h 1250664"/>
                    <a:gd name="connsiteX2667" fmla="*/ 656181 w 1977211"/>
                    <a:gd name="connsiteY2667" fmla="*/ 984365 h 1250664"/>
                    <a:gd name="connsiteX2668" fmla="*/ 659971 w 1977211"/>
                    <a:gd name="connsiteY2668" fmla="*/ 987977 h 1250664"/>
                    <a:gd name="connsiteX2669" fmla="*/ 663035 w 1977211"/>
                    <a:gd name="connsiteY2669" fmla="*/ 999343 h 1250664"/>
                    <a:gd name="connsiteX2670" fmla="*/ 668810 w 1977211"/>
                    <a:gd name="connsiteY2670" fmla="*/ 1000966 h 1250664"/>
                    <a:gd name="connsiteX2671" fmla="*/ 674402 w 1977211"/>
                    <a:gd name="connsiteY2671" fmla="*/ 1001867 h 1250664"/>
                    <a:gd name="connsiteX2672" fmla="*/ 678553 w 1977211"/>
                    <a:gd name="connsiteY2672" fmla="*/ 1002407 h 1250664"/>
                    <a:gd name="connsiteX2673" fmla="*/ 680176 w 1977211"/>
                    <a:gd name="connsiteY2673" fmla="*/ 1003491 h 1250664"/>
                    <a:gd name="connsiteX2674" fmla="*/ 682339 w 1977211"/>
                    <a:gd name="connsiteY2674" fmla="*/ 1003491 h 1250664"/>
                    <a:gd name="connsiteX2675" fmla="*/ 684506 w 1977211"/>
                    <a:gd name="connsiteY2675" fmla="*/ 1002590 h 1250664"/>
                    <a:gd name="connsiteX2676" fmla="*/ 687030 w 1977211"/>
                    <a:gd name="connsiteY2676" fmla="*/ 1003491 h 1250664"/>
                    <a:gd name="connsiteX2677" fmla="*/ 692265 w 1977211"/>
                    <a:gd name="connsiteY2677" fmla="*/ 1005114 h 1250664"/>
                    <a:gd name="connsiteX2678" fmla="*/ 694250 w 1977211"/>
                    <a:gd name="connsiteY2678" fmla="*/ 1003312 h 1250664"/>
                    <a:gd name="connsiteX2679" fmla="*/ 695690 w 1977211"/>
                    <a:gd name="connsiteY2679" fmla="*/ 1005296 h 1250664"/>
                    <a:gd name="connsiteX2680" fmla="*/ 701286 w 1977211"/>
                    <a:gd name="connsiteY2680" fmla="*/ 1007820 h 1250664"/>
                    <a:gd name="connsiteX2681" fmla="*/ 705616 w 1977211"/>
                    <a:gd name="connsiteY2681" fmla="*/ 1006558 h 1250664"/>
                    <a:gd name="connsiteX2682" fmla="*/ 712113 w 1977211"/>
                    <a:gd name="connsiteY2682" fmla="*/ 1006019 h 1250664"/>
                    <a:gd name="connsiteX2683" fmla="*/ 721312 w 1977211"/>
                    <a:gd name="connsiteY2683" fmla="*/ 1006019 h 1250664"/>
                    <a:gd name="connsiteX2684" fmla="*/ 724380 w 1977211"/>
                    <a:gd name="connsiteY2684" fmla="*/ 1004213 h 1250664"/>
                    <a:gd name="connsiteX2685" fmla="*/ 729250 w 1977211"/>
                    <a:gd name="connsiteY2685" fmla="*/ 1005475 h 1250664"/>
                    <a:gd name="connsiteX2686" fmla="*/ 735025 w 1977211"/>
                    <a:gd name="connsiteY2686" fmla="*/ 1005475 h 1250664"/>
                    <a:gd name="connsiteX2687" fmla="*/ 744045 w 1977211"/>
                    <a:gd name="connsiteY2687" fmla="*/ 1004213 h 1250664"/>
                    <a:gd name="connsiteX2688" fmla="*/ 754868 w 1977211"/>
                    <a:gd name="connsiteY2688" fmla="*/ 1003491 h 1250664"/>
                    <a:gd name="connsiteX2689" fmla="*/ 755591 w 1977211"/>
                    <a:gd name="connsiteY2689" fmla="*/ 1007820 h 1250664"/>
                    <a:gd name="connsiteX2690" fmla="*/ 757214 w 1977211"/>
                    <a:gd name="connsiteY2690" fmla="*/ 1009805 h 1250664"/>
                    <a:gd name="connsiteX2691" fmla="*/ 760821 w 1977211"/>
                    <a:gd name="connsiteY2691" fmla="*/ 1010166 h 1250664"/>
                    <a:gd name="connsiteX2692" fmla="*/ 762627 w 1977211"/>
                    <a:gd name="connsiteY2692" fmla="*/ 1018465 h 1250664"/>
                    <a:gd name="connsiteX2693" fmla="*/ 764072 w 1977211"/>
                    <a:gd name="connsiteY2693" fmla="*/ 1019909 h 1250664"/>
                    <a:gd name="connsiteX2694" fmla="*/ 768580 w 1977211"/>
                    <a:gd name="connsiteY2694" fmla="*/ 1020632 h 1250664"/>
                    <a:gd name="connsiteX2695" fmla="*/ 770926 w 1977211"/>
                    <a:gd name="connsiteY2695" fmla="*/ 1023334 h 1250664"/>
                    <a:gd name="connsiteX2696" fmla="*/ 773271 w 1977211"/>
                    <a:gd name="connsiteY2696" fmla="*/ 1023156 h 1250664"/>
                    <a:gd name="connsiteX2697" fmla="*/ 775617 w 1977211"/>
                    <a:gd name="connsiteY2697" fmla="*/ 1028208 h 1250664"/>
                    <a:gd name="connsiteX2698" fmla="*/ 779768 w 1977211"/>
                    <a:gd name="connsiteY2698" fmla="*/ 1031097 h 1250664"/>
                    <a:gd name="connsiteX2699" fmla="*/ 784459 w 1977211"/>
                    <a:gd name="connsiteY2699" fmla="*/ 1032177 h 1250664"/>
                    <a:gd name="connsiteX2700" fmla="*/ 788789 w 1977211"/>
                    <a:gd name="connsiteY2700" fmla="*/ 1031097 h 1250664"/>
                    <a:gd name="connsiteX2701" fmla="*/ 791496 w 1977211"/>
                    <a:gd name="connsiteY2701" fmla="*/ 1030192 h 1250664"/>
                    <a:gd name="connsiteX2702" fmla="*/ 792575 w 1977211"/>
                    <a:gd name="connsiteY2702" fmla="*/ 1031276 h 1250664"/>
                    <a:gd name="connsiteX2703" fmla="*/ 791496 w 1977211"/>
                    <a:gd name="connsiteY2703" fmla="*/ 1033621 h 1250664"/>
                    <a:gd name="connsiteX2704" fmla="*/ 786261 w 1977211"/>
                    <a:gd name="connsiteY2704" fmla="*/ 1037046 h 1250664"/>
                    <a:gd name="connsiteX2705" fmla="*/ 784277 w 1977211"/>
                    <a:gd name="connsiteY2705" fmla="*/ 1038312 h 1250664"/>
                    <a:gd name="connsiteX2706" fmla="*/ 778685 w 1977211"/>
                    <a:gd name="connsiteY2706" fmla="*/ 1037590 h 1250664"/>
                    <a:gd name="connsiteX2707" fmla="*/ 782114 w 1977211"/>
                    <a:gd name="connsiteY2707" fmla="*/ 1042642 h 1250664"/>
                    <a:gd name="connsiteX2708" fmla="*/ 786983 w 1977211"/>
                    <a:gd name="connsiteY2708" fmla="*/ 1047512 h 1250664"/>
                    <a:gd name="connsiteX2709" fmla="*/ 791492 w 1977211"/>
                    <a:gd name="connsiteY2709" fmla="*/ 1052386 h 1250664"/>
                    <a:gd name="connsiteX2710" fmla="*/ 795282 w 1977211"/>
                    <a:gd name="connsiteY2710" fmla="*/ 1054009 h 1250664"/>
                    <a:gd name="connsiteX2711" fmla="*/ 801057 w 1977211"/>
                    <a:gd name="connsiteY2711" fmla="*/ 1053286 h 1250664"/>
                    <a:gd name="connsiteX2712" fmla="*/ 806470 w 1977211"/>
                    <a:gd name="connsiteY2712" fmla="*/ 1051120 h 1250664"/>
                    <a:gd name="connsiteX2713" fmla="*/ 809895 w 1977211"/>
                    <a:gd name="connsiteY2713" fmla="*/ 1045166 h 1250664"/>
                    <a:gd name="connsiteX2714" fmla="*/ 809534 w 1977211"/>
                    <a:gd name="connsiteY2714" fmla="*/ 1040475 h 1250664"/>
                    <a:gd name="connsiteX2715" fmla="*/ 811522 w 1977211"/>
                    <a:gd name="connsiteY2715" fmla="*/ 1039031 h 1250664"/>
                    <a:gd name="connsiteX2716" fmla="*/ 816213 w 1977211"/>
                    <a:gd name="connsiteY2716" fmla="*/ 1038312 h 1250664"/>
                    <a:gd name="connsiteX2717" fmla="*/ 814947 w 1977211"/>
                    <a:gd name="connsiteY2717" fmla="*/ 1040118 h 1250664"/>
                    <a:gd name="connsiteX2718" fmla="*/ 813685 w 1977211"/>
                    <a:gd name="connsiteY2718" fmla="*/ 1041920 h 1250664"/>
                    <a:gd name="connsiteX2719" fmla="*/ 814590 w 1977211"/>
                    <a:gd name="connsiteY2719" fmla="*/ 1047694 h 1250664"/>
                    <a:gd name="connsiteX2720" fmla="*/ 816392 w 1977211"/>
                    <a:gd name="connsiteY2720" fmla="*/ 1054731 h 1250664"/>
                    <a:gd name="connsiteX2721" fmla="*/ 817114 w 1977211"/>
                    <a:gd name="connsiteY2721" fmla="*/ 1058517 h 1250664"/>
                    <a:gd name="connsiteX2722" fmla="*/ 816213 w 1977211"/>
                    <a:gd name="connsiteY2722" fmla="*/ 1060502 h 1250664"/>
                    <a:gd name="connsiteX2723" fmla="*/ 815130 w 1977211"/>
                    <a:gd name="connsiteY2723" fmla="*/ 1063752 h 1250664"/>
                    <a:gd name="connsiteX2724" fmla="*/ 817114 w 1977211"/>
                    <a:gd name="connsiteY2724" fmla="*/ 1072229 h 1250664"/>
                    <a:gd name="connsiteX2725" fmla="*/ 819460 w 1977211"/>
                    <a:gd name="connsiteY2725" fmla="*/ 1072952 h 1250664"/>
                    <a:gd name="connsiteX2726" fmla="*/ 818376 w 1977211"/>
                    <a:gd name="connsiteY2726" fmla="*/ 1076198 h 1250664"/>
                    <a:gd name="connsiteX2727" fmla="*/ 817475 w 1977211"/>
                    <a:gd name="connsiteY2727" fmla="*/ 1080171 h 1250664"/>
                    <a:gd name="connsiteX2728" fmla="*/ 819999 w 1977211"/>
                    <a:gd name="connsiteY2728" fmla="*/ 1086846 h 1250664"/>
                    <a:gd name="connsiteX2729" fmla="*/ 821805 w 1977211"/>
                    <a:gd name="connsiteY2729" fmla="*/ 1099292 h 1250664"/>
                    <a:gd name="connsiteX2730" fmla="*/ 824151 w 1977211"/>
                    <a:gd name="connsiteY2730" fmla="*/ 1104888 h 1250664"/>
                    <a:gd name="connsiteX2731" fmla="*/ 831187 w 1977211"/>
                    <a:gd name="connsiteY2731" fmla="*/ 1118600 h 1250664"/>
                    <a:gd name="connsiteX2732" fmla="*/ 833533 w 1977211"/>
                    <a:gd name="connsiteY2732" fmla="*/ 1125815 h 1250664"/>
                    <a:gd name="connsiteX2733" fmla="*/ 835517 w 1977211"/>
                    <a:gd name="connsiteY2733" fmla="*/ 1129784 h 1250664"/>
                    <a:gd name="connsiteX2734" fmla="*/ 836239 w 1977211"/>
                    <a:gd name="connsiteY2734" fmla="*/ 1134836 h 1250664"/>
                    <a:gd name="connsiteX2735" fmla="*/ 840569 w 1977211"/>
                    <a:gd name="connsiteY2735" fmla="*/ 1144219 h 1250664"/>
                    <a:gd name="connsiteX2736" fmla="*/ 843276 w 1977211"/>
                    <a:gd name="connsiteY2736" fmla="*/ 1147282 h 1250664"/>
                    <a:gd name="connsiteX2737" fmla="*/ 847245 w 1977211"/>
                    <a:gd name="connsiteY2737" fmla="*/ 1156847 h 1250664"/>
                    <a:gd name="connsiteX2738" fmla="*/ 851031 w 1977211"/>
                    <a:gd name="connsiteY2738" fmla="*/ 1166769 h 1250664"/>
                    <a:gd name="connsiteX2739" fmla="*/ 853198 w 1977211"/>
                    <a:gd name="connsiteY2739" fmla="*/ 1175250 h 1250664"/>
                    <a:gd name="connsiteX2740" fmla="*/ 856806 w 1977211"/>
                    <a:gd name="connsiteY2740" fmla="*/ 1179763 h 1250664"/>
                    <a:gd name="connsiteX2741" fmla="*/ 858972 w 1977211"/>
                    <a:gd name="connsiteY2741" fmla="*/ 1181926 h 1250664"/>
                    <a:gd name="connsiteX2742" fmla="*/ 863481 w 1977211"/>
                    <a:gd name="connsiteY2742" fmla="*/ 1183188 h 1250664"/>
                    <a:gd name="connsiteX2743" fmla="*/ 867632 w 1977211"/>
                    <a:gd name="connsiteY2743" fmla="*/ 1180302 h 1250664"/>
                    <a:gd name="connsiteX2744" fmla="*/ 869434 w 1977211"/>
                    <a:gd name="connsiteY2744" fmla="*/ 1175790 h 1250664"/>
                    <a:gd name="connsiteX2745" fmla="*/ 876471 w 1977211"/>
                    <a:gd name="connsiteY2745" fmla="*/ 1171281 h 1250664"/>
                    <a:gd name="connsiteX2746" fmla="*/ 878455 w 1977211"/>
                    <a:gd name="connsiteY2746" fmla="*/ 1164785 h 1250664"/>
                    <a:gd name="connsiteX2747" fmla="*/ 880983 w 1977211"/>
                    <a:gd name="connsiteY2747" fmla="*/ 1161538 h 1250664"/>
                    <a:gd name="connsiteX2748" fmla="*/ 883146 w 1977211"/>
                    <a:gd name="connsiteY2748" fmla="*/ 1160994 h 1250664"/>
                    <a:gd name="connsiteX2749" fmla="*/ 885853 w 1977211"/>
                    <a:gd name="connsiteY2749" fmla="*/ 1162256 h 1250664"/>
                    <a:gd name="connsiteX2750" fmla="*/ 885853 w 1977211"/>
                    <a:gd name="connsiteY2750" fmla="*/ 1152517 h 1250664"/>
                    <a:gd name="connsiteX2751" fmla="*/ 884773 w 1977211"/>
                    <a:gd name="connsiteY2751" fmla="*/ 1149810 h 1250664"/>
                    <a:gd name="connsiteX2752" fmla="*/ 885853 w 1977211"/>
                    <a:gd name="connsiteY2752" fmla="*/ 1146743 h 1250664"/>
                    <a:gd name="connsiteX2753" fmla="*/ 887837 w 1977211"/>
                    <a:gd name="connsiteY2753" fmla="*/ 1141873 h 1250664"/>
                    <a:gd name="connsiteX2754" fmla="*/ 889460 w 1977211"/>
                    <a:gd name="connsiteY2754" fmla="*/ 1136821 h 1250664"/>
                    <a:gd name="connsiteX2755" fmla="*/ 890365 w 1977211"/>
                    <a:gd name="connsiteY2755" fmla="*/ 1133031 h 1250664"/>
                    <a:gd name="connsiteX2756" fmla="*/ 887476 w 1977211"/>
                    <a:gd name="connsiteY2756" fmla="*/ 1128701 h 1250664"/>
                    <a:gd name="connsiteX2757" fmla="*/ 888559 w 1977211"/>
                    <a:gd name="connsiteY2757" fmla="*/ 1125093 h 1250664"/>
                    <a:gd name="connsiteX2758" fmla="*/ 888381 w 1977211"/>
                    <a:gd name="connsiteY2758" fmla="*/ 1114627 h 1250664"/>
                    <a:gd name="connsiteX2759" fmla="*/ 887837 w 1977211"/>
                    <a:gd name="connsiteY2759" fmla="*/ 1109936 h 1250664"/>
                    <a:gd name="connsiteX2760" fmla="*/ 889821 w 1977211"/>
                    <a:gd name="connsiteY2760" fmla="*/ 1106690 h 1250664"/>
                    <a:gd name="connsiteX2761" fmla="*/ 893072 w 1977211"/>
                    <a:gd name="connsiteY2761" fmla="*/ 1104884 h 1250664"/>
                    <a:gd name="connsiteX2762" fmla="*/ 897041 w 1977211"/>
                    <a:gd name="connsiteY2762" fmla="*/ 1106329 h 1250664"/>
                    <a:gd name="connsiteX2763" fmla="*/ 899025 w 1977211"/>
                    <a:gd name="connsiteY2763" fmla="*/ 1102360 h 1250664"/>
                    <a:gd name="connsiteX2764" fmla="*/ 900648 w 1977211"/>
                    <a:gd name="connsiteY2764" fmla="*/ 1100554 h 1250664"/>
                    <a:gd name="connsiteX2765" fmla="*/ 905339 w 1977211"/>
                    <a:gd name="connsiteY2765" fmla="*/ 1100376 h 1250664"/>
                    <a:gd name="connsiteX2766" fmla="*/ 908768 w 1977211"/>
                    <a:gd name="connsiteY2766" fmla="*/ 1098209 h 1250664"/>
                    <a:gd name="connsiteX2767" fmla="*/ 910392 w 1977211"/>
                    <a:gd name="connsiteY2767" fmla="*/ 1097308 h 1250664"/>
                    <a:gd name="connsiteX2768" fmla="*/ 910213 w 1977211"/>
                    <a:gd name="connsiteY2768" fmla="*/ 1095685 h 1250664"/>
                    <a:gd name="connsiteX2769" fmla="*/ 909130 w 1977211"/>
                    <a:gd name="connsiteY2769" fmla="*/ 1094780 h 1250664"/>
                    <a:gd name="connsiteX2770" fmla="*/ 910392 w 1977211"/>
                    <a:gd name="connsiteY2770" fmla="*/ 1092795 h 1250664"/>
                    <a:gd name="connsiteX2771" fmla="*/ 915444 w 1977211"/>
                    <a:gd name="connsiteY2771" fmla="*/ 1088648 h 1250664"/>
                    <a:gd name="connsiteX2772" fmla="*/ 922119 w 1977211"/>
                    <a:gd name="connsiteY2772" fmla="*/ 1082695 h 1250664"/>
                    <a:gd name="connsiteX2773" fmla="*/ 929696 w 1977211"/>
                    <a:gd name="connsiteY2773" fmla="*/ 1077643 h 1250664"/>
                    <a:gd name="connsiteX2774" fmla="*/ 934208 w 1977211"/>
                    <a:gd name="connsiteY2774" fmla="*/ 1070963 h 1250664"/>
                    <a:gd name="connsiteX2775" fmla="*/ 938355 w 1977211"/>
                    <a:gd name="connsiteY2775" fmla="*/ 1066816 h 1250664"/>
                    <a:gd name="connsiteX2776" fmla="*/ 939439 w 1977211"/>
                    <a:gd name="connsiteY2776" fmla="*/ 1063387 h 1250664"/>
                    <a:gd name="connsiteX2777" fmla="*/ 942507 w 1977211"/>
                    <a:gd name="connsiteY2777" fmla="*/ 1063208 h 1250664"/>
                    <a:gd name="connsiteX2778" fmla="*/ 942507 w 1977211"/>
                    <a:gd name="connsiteY2778" fmla="*/ 1064653 h 1250664"/>
                    <a:gd name="connsiteX2779" fmla="*/ 947738 w 1977211"/>
                    <a:gd name="connsiteY2779" fmla="*/ 1063748 h 1250664"/>
                    <a:gd name="connsiteX2780" fmla="*/ 950805 w 1977211"/>
                    <a:gd name="connsiteY2780" fmla="*/ 1061946 h 1250664"/>
                    <a:gd name="connsiteX2781" fmla="*/ 952429 w 1977211"/>
                    <a:gd name="connsiteY2781" fmla="*/ 1058879 h 1250664"/>
                    <a:gd name="connsiteX2782" fmla="*/ 956580 w 1977211"/>
                    <a:gd name="connsiteY2782" fmla="*/ 1054366 h 1250664"/>
                    <a:gd name="connsiteX2783" fmla="*/ 954953 w 1977211"/>
                    <a:gd name="connsiteY2783" fmla="*/ 1051842 h 1250664"/>
                    <a:gd name="connsiteX2784" fmla="*/ 955314 w 1977211"/>
                    <a:gd name="connsiteY2784" fmla="*/ 1048234 h 1250664"/>
                    <a:gd name="connsiteX2785" fmla="*/ 958382 w 1977211"/>
                    <a:gd name="connsiteY2785" fmla="*/ 1045528 h 1250664"/>
                    <a:gd name="connsiteX2786" fmla="*/ 963795 w 1977211"/>
                    <a:gd name="connsiteY2786" fmla="*/ 1043904 h 1250664"/>
                    <a:gd name="connsiteX2787" fmla="*/ 967403 w 1977211"/>
                    <a:gd name="connsiteY2787" fmla="*/ 1039753 h 1250664"/>
                    <a:gd name="connsiteX2788" fmla="*/ 968847 w 1977211"/>
                    <a:gd name="connsiteY2788" fmla="*/ 1039574 h 1250664"/>
                    <a:gd name="connsiteX2789" fmla="*/ 968669 w 1977211"/>
                    <a:gd name="connsiteY2789" fmla="*/ 1044444 h 1250664"/>
                    <a:gd name="connsiteX2790" fmla="*/ 970832 w 1977211"/>
                    <a:gd name="connsiteY2790" fmla="*/ 1045349 h 1250664"/>
                    <a:gd name="connsiteX2791" fmla="*/ 975884 w 1977211"/>
                    <a:gd name="connsiteY2791" fmla="*/ 1044805 h 1250664"/>
                    <a:gd name="connsiteX2792" fmla="*/ 980754 w 1977211"/>
                    <a:gd name="connsiteY2792" fmla="*/ 1043182 h 1250664"/>
                    <a:gd name="connsiteX2793" fmla="*/ 986528 w 1977211"/>
                    <a:gd name="connsiteY2793" fmla="*/ 1040114 h 1250664"/>
                    <a:gd name="connsiteX2794" fmla="*/ 988151 w 1977211"/>
                    <a:gd name="connsiteY2794" fmla="*/ 1042099 h 1250664"/>
                    <a:gd name="connsiteX2795" fmla="*/ 989235 w 1977211"/>
                    <a:gd name="connsiteY2795" fmla="*/ 1041198 h 1250664"/>
                    <a:gd name="connsiteX2796" fmla="*/ 990679 w 1977211"/>
                    <a:gd name="connsiteY2796" fmla="*/ 1039574 h 1250664"/>
                    <a:gd name="connsiteX2797" fmla="*/ 992120 w 1977211"/>
                    <a:gd name="connsiteY2797" fmla="*/ 1041559 h 1250664"/>
                    <a:gd name="connsiteX2798" fmla="*/ 994287 w 1977211"/>
                    <a:gd name="connsiteY2798" fmla="*/ 1039213 h 1250664"/>
                    <a:gd name="connsiteX2799" fmla="*/ 993565 w 1977211"/>
                    <a:gd name="connsiteY2799" fmla="*/ 1033983 h 1250664"/>
                    <a:gd name="connsiteX2800" fmla="*/ 991942 w 1977211"/>
                    <a:gd name="connsiteY2800" fmla="*/ 1029109 h 1250664"/>
                    <a:gd name="connsiteX2801" fmla="*/ 989596 w 1977211"/>
                    <a:gd name="connsiteY2801" fmla="*/ 1027307 h 1250664"/>
                    <a:gd name="connsiteX2802" fmla="*/ 984182 w 1977211"/>
                    <a:gd name="connsiteY2802" fmla="*/ 1023878 h 1250664"/>
                    <a:gd name="connsiteX2803" fmla="*/ 979313 w 1977211"/>
                    <a:gd name="connsiteY2803" fmla="*/ 1021350 h 1250664"/>
                    <a:gd name="connsiteX2804" fmla="*/ 978229 w 1977211"/>
                    <a:gd name="connsiteY2804" fmla="*/ 1019187 h 1250664"/>
                    <a:gd name="connsiteX2805" fmla="*/ 982198 w 1977211"/>
                    <a:gd name="connsiteY2805" fmla="*/ 1020088 h 1250664"/>
                    <a:gd name="connsiteX2806" fmla="*/ 983282 w 1977211"/>
                    <a:gd name="connsiteY2806" fmla="*/ 1018104 h 1250664"/>
                    <a:gd name="connsiteX2807" fmla="*/ 982742 w 1977211"/>
                    <a:gd name="connsiteY2807" fmla="*/ 1015579 h 1250664"/>
                    <a:gd name="connsiteX2808" fmla="*/ 982020 w 1977211"/>
                    <a:gd name="connsiteY2808" fmla="*/ 1008904 h 1250664"/>
                    <a:gd name="connsiteX2809" fmla="*/ 982742 w 1977211"/>
                    <a:gd name="connsiteY2809" fmla="*/ 1002407 h 1250664"/>
                    <a:gd name="connsiteX2810" fmla="*/ 984726 w 1977211"/>
                    <a:gd name="connsiteY2810" fmla="*/ 997355 h 1250664"/>
                    <a:gd name="connsiteX2811" fmla="*/ 988695 w 1977211"/>
                    <a:gd name="connsiteY2811" fmla="*/ 995192 h 1250664"/>
                    <a:gd name="connsiteX2812" fmla="*/ 990318 w 1977211"/>
                    <a:gd name="connsiteY2812" fmla="*/ 995914 h 1250664"/>
                    <a:gd name="connsiteX2813" fmla="*/ 989235 w 1977211"/>
                    <a:gd name="connsiteY2813" fmla="*/ 997537 h 1250664"/>
                    <a:gd name="connsiteX2814" fmla="*/ 986711 w 1977211"/>
                    <a:gd name="connsiteY2814" fmla="*/ 999161 h 1250664"/>
                    <a:gd name="connsiteX2815" fmla="*/ 985266 w 1977211"/>
                    <a:gd name="connsiteY2815" fmla="*/ 1001506 h 1250664"/>
                    <a:gd name="connsiteX2816" fmla="*/ 984365 w 1977211"/>
                    <a:gd name="connsiteY2816" fmla="*/ 1005836 h 1250664"/>
                    <a:gd name="connsiteX2817" fmla="*/ 984726 w 1977211"/>
                    <a:gd name="connsiteY2817" fmla="*/ 1012150 h 1250664"/>
                    <a:gd name="connsiteX2818" fmla="*/ 985445 w 1977211"/>
                    <a:gd name="connsiteY2818" fmla="*/ 1017742 h 1250664"/>
                    <a:gd name="connsiteX2819" fmla="*/ 985445 w 1977211"/>
                    <a:gd name="connsiteY2819" fmla="*/ 1021350 h 1250664"/>
                    <a:gd name="connsiteX2820" fmla="*/ 988695 w 1977211"/>
                    <a:gd name="connsiteY2820" fmla="*/ 1023517 h 1250664"/>
                    <a:gd name="connsiteX2821" fmla="*/ 992846 w 1977211"/>
                    <a:gd name="connsiteY2821" fmla="*/ 1025680 h 1250664"/>
                    <a:gd name="connsiteX2822" fmla="*/ 993747 w 1977211"/>
                    <a:gd name="connsiteY2822" fmla="*/ 1029291 h 1250664"/>
                    <a:gd name="connsiteX2823" fmla="*/ 996271 w 1977211"/>
                    <a:gd name="connsiteY2823" fmla="*/ 1034522 h 1250664"/>
                    <a:gd name="connsiteX2824" fmla="*/ 999339 w 1977211"/>
                    <a:gd name="connsiteY2824" fmla="*/ 1035245 h 1250664"/>
                    <a:gd name="connsiteX2825" fmla="*/ 1000784 w 1977211"/>
                    <a:gd name="connsiteY2825" fmla="*/ 1032899 h 1250664"/>
                    <a:gd name="connsiteX2826" fmla="*/ 1002407 w 1977211"/>
                    <a:gd name="connsiteY2826" fmla="*/ 1033983 h 1250664"/>
                    <a:gd name="connsiteX2827" fmla="*/ 1004030 w 1977211"/>
                    <a:gd name="connsiteY2827" fmla="*/ 1038130 h 1250664"/>
                    <a:gd name="connsiteX2828" fmla="*/ 1004753 w 1977211"/>
                    <a:gd name="connsiteY2828" fmla="*/ 1045528 h 1250664"/>
                    <a:gd name="connsiteX2829" fmla="*/ 1005836 w 1977211"/>
                    <a:gd name="connsiteY2829" fmla="*/ 1048595 h 1250664"/>
                    <a:gd name="connsiteX2830" fmla="*/ 1011067 w 1977211"/>
                    <a:gd name="connsiteY2830" fmla="*/ 1055271 h 1250664"/>
                    <a:gd name="connsiteX2831" fmla="*/ 1013952 w 1977211"/>
                    <a:gd name="connsiteY2831" fmla="*/ 1058700 h 1250664"/>
                    <a:gd name="connsiteX2832" fmla="*/ 1019548 w 1977211"/>
                    <a:gd name="connsiteY2832" fmla="*/ 1062847 h 1250664"/>
                    <a:gd name="connsiteX2833" fmla="*/ 1024418 w 1977211"/>
                    <a:gd name="connsiteY2833" fmla="*/ 1070245 h 1250664"/>
                    <a:gd name="connsiteX2834" fmla="*/ 1028569 w 1977211"/>
                    <a:gd name="connsiteY2834" fmla="*/ 1077460 h 1250664"/>
                    <a:gd name="connsiteX2835" fmla="*/ 1031093 w 1977211"/>
                    <a:gd name="connsiteY2835" fmla="*/ 1084140 h 1250664"/>
                    <a:gd name="connsiteX2836" fmla="*/ 1031454 w 1977211"/>
                    <a:gd name="connsiteY2836" fmla="*/ 1091716 h 1250664"/>
                    <a:gd name="connsiteX2837" fmla="*/ 1029648 w 1977211"/>
                    <a:gd name="connsiteY2837" fmla="*/ 1096947 h 1250664"/>
                    <a:gd name="connsiteX2838" fmla="*/ 1028208 w 1977211"/>
                    <a:gd name="connsiteY2838" fmla="*/ 1100554 h 1250664"/>
                    <a:gd name="connsiteX2839" fmla="*/ 1028565 w 1977211"/>
                    <a:gd name="connsiteY2839" fmla="*/ 1103805 h 1250664"/>
                    <a:gd name="connsiteX2840" fmla="*/ 1033256 w 1977211"/>
                    <a:gd name="connsiteY2840" fmla="*/ 1105607 h 1250664"/>
                    <a:gd name="connsiteX2841" fmla="*/ 1036145 w 1977211"/>
                    <a:gd name="connsiteY2841" fmla="*/ 1104345 h 1250664"/>
                    <a:gd name="connsiteX2842" fmla="*/ 1039031 w 1977211"/>
                    <a:gd name="connsiteY2842" fmla="*/ 1106150 h 1250664"/>
                    <a:gd name="connsiteX2843" fmla="*/ 1041555 w 1977211"/>
                    <a:gd name="connsiteY2843" fmla="*/ 1105067 h 1250664"/>
                    <a:gd name="connsiteX2844" fmla="*/ 1047691 w 1977211"/>
                    <a:gd name="connsiteY2844" fmla="*/ 1097848 h 1250664"/>
                    <a:gd name="connsiteX2845" fmla="*/ 1052743 w 1977211"/>
                    <a:gd name="connsiteY2845" fmla="*/ 1096224 h 1250664"/>
                    <a:gd name="connsiteX2846" fmla="*/ 1053826 w 1977211"/>
                    <a:gd name="connsiteY2846" fmla="*/ 1092077 h 1250664"/>
                    <a:gd name="connsiteX2847" fmla="*/ 1056172 w 1977211"/>
                    <a:gd name="connsiteY2847" fmla="*/ 1092077 h 1250664"/>
                    <a:gd name="connsiteX2848" fmla="*/ 1058335 w 1977211"/>
                    <a:gd name="connsiteY2848" fmla="*/ 1095502 h 1250664"/>
                    <a:gd name="connsiteX2849" fmla="*/ 1060863 w 1977211"/>
                    <a:gd name="connsiteY2849" fmla="*/ 1103444 h 1250664"/>
                    <a:gd name="connsiteX2850" fmla="*/ 1063026 w 1977211"/>
                    <a:gd name="connsiteY2850" fmla="*/ 1108853 h 1250664"/>
                    <a:gd name="connsiteX2851" fmla="*/ 1063748 w 1977211"/>
                    <a:gd name="connsiteY2851" fmla="*/ 1115350 h 1250664"/>
                    <a:gd name="connsiteX2852" fmla="*/ 1065915 w 1977211"/>
                    <a:gd name="connsiteY2852" fmla="*/ 1118957 h 1250664"/>
                    <a:gd name="connsiteX2853" fmla="*/ 1067356 w 1977211"/>
                    <a:gd name="connsiteY2853" fmla="*/ 1126716 h 1250664"/>
                    <a:gd name="connsiteX2854" fmla="*/ 1069884 w 1977211"/>
                    <a:gd name="connsiteY2854" fmla="*/ 1129241 h 1250664"/>
                    <a:gd name="connsiteX2855" fmla="*/ 1070963 w 1977211"/>
                    <a:gd name="connsiteY2855" fmla="*/ 1134836 h 1250664"/>
                    <a:gd name="connsiteX2856" fmla="*/ 1072229 w 1977211"/>
                    <a:gd name="connsiteY2856" fmla="*/ 1137722 h 1250664"/>
                    <a:gd name="connsiteX2857" fmla="*/ 1070963 w 1977211"/>
                    <a:gd name="connsiteY2857" fmla="*/ 1139706 h 1250664"/>
                    <a:gd name="connsiteX2858" fmla="*/ 1070424 w 1977211"/>
                    <a:gd name="connsiteY2858" fmla="*/ 1141329 h 1250664"/>
                    <a:gd name="connsiteX2859" fmla="*/ 1071507 w 1977211"/>
                    <a:gd name="connsiteY2859" fmla="*/ 1142952 h 1250664"/>
                    <a:gd name="connsiteX2860" fmla="*/ 1070424 w 1977211"/>
                    <a:gd name="connsiteY2860" fmla="*/ 1144758 h 1250664"/>
                    <a:gd name="connsiteX2861" fmla="*/ 1071324 w 1977211"/>
                    <a:gd name="connsiteY2861" fmla="*/ 1146382 h 1250664"/>
                    <a:gd name="connsiteX2862" fmla="*/ 1073130 w 1977211"/>
                    <a:gd name="connsiteY2862" fmla="*/ 1147465 h 1250664"/>
                    <a:gd name="connsiteX2863" fmla="*/ 1072952 w 1977211"/>
                    <a:gd name="connsiteY2863" fmla="*/ 1153057 h 1250664"/>
                    <a:gd name="connsiteX2864" fmla="*/ 1070967 w 1977211"/>
                    <a:gd name="connsiteY2864" fmla="*/ 1157026 h 1250664"/>
                    <a:gd name="connsiteX2865" fmla="*/ 1070789 w 1977211"/>
                    <a:gd name="connsiteY2865" fmla="*/ 1164602 h 1250664"/>
                    <a:gd name="connsiteX2866" fmla="*/ 1070789 w 1977211"/>
                    <a:gd name="connsiteY2866" fmla="*/ 1167670 h 1250664"/>
                    <a:gd name="connsiteX2867" fmla="*/ 1069527 w 1977211"/>
                    <a:gd name="connsiteY2867" fmla="*/ 1169293 h 1250664"/>
                    <a:gd name="connsiteX2868" fmla="*/ 1069344 w 1977211"/>
                    <a:gd name="connsiteY2868" fmla="*/ 1173984 h 1250664"/>
                    <a:gd name="connsiteX2869" fmla="*/ 1068082 w 1977211"/>
                    <a:gd name="connsiteY2869" fmla="*/ 1179215 h 1250664"/>
                    <a:gd name="connsiteX2870" fmla="*/ 1068443 w 1977211"/>
                    <a:gd name="connsiteY2870" fmla="*/ 1185712 h 1250664"/>
                    <a:gd name="connsiteX2871" fmla="*/ 1069705 w 1977211"/>
                    <a:gd name="connsiteY2871" fmla="*/ 1184989 h 1250664"/>
                    <a:gd name="connsiteX2872" fmla="*/ 1071328 w 1977211"/>
                    <a:gd name="connsiteY2872" fmla="*/ 1181743 h 1250664"/>
                    <a:gd name="connsiteX2873" fmla="*/ 1074035 w 1977211"/>
                    <a:gd name="connsiteY2873" fmla="*/ 1184989 h 1250664"/>
                    <a:gd name="connsiteX2874" fmla="*/ 1076381 w 1977211"/>
                    <a:gd name="connsiteY2874" fmla="*/ 1188057 h 1250664"/>
                    <a:gd name="connsiteX2875" fmla="*/ 1078726 w 1977211"/>
                    <a:gd name="connsiteY2875" fmla="*/ 1190220 h 1250664"/>
                    <a:gd name="connsiteX2876" fmla="*/ 1079087 w 1977211"/>
                    <a:gd name="connsiteY2876" fmla="*/ 1192566 h 1250664"/>
                    <a:gd name="connsiteX2877" fmla="*/ 1080889 w 1977211"/>
                    <a:gd name="connsiteY2877" fmla="*/ 1192566 h 1250664"/>
                    <a:gd name="connsiteX2878" fmla="*/ 1082512 w 1977211"/>
                    <a:gd name="connsiteY2878" fmla="*/ 1195995 h 1250664"/>
                    <a:gd name="connsiteX2879" fmla="*/ 1085402 w 1977211"/>
                    <a:gd name="connsiteY2879" fmla="*/ 1199424 h 1250664"/>
                    <a:gd name="connsiteX2880" fmla="*/ 1087565 w 1977211"/>
                    <a:gd name="connsiteY2880" fmla="*/ 1203571 h 1250664"/>
                    <a:gd name="connsiteX2881" fmla="*/ 1089370 w 1977211"/>
                    <a:gd name="connsiteY2881" fmla="*/ 1208084 h 1250664"/>
                    <a:gd name="connsiteX2882" fmla="*/ 1089188 w 1977211"/>
                    <a:gd name="connsiteY2882" fmla="*/ 1214759 h 1250664"/>
                    <a:gd name="connsiteX2883" fmla="*/ 1092255 w 1977211"/>
                    <a:gd name="connsiteY2883" fmla="*/ 1219089 h 1250664"/>
                    <a:gd name="connsiteX2884" fmla="*/ 1095685 w 1977211"/>
                    <a:gd name="connsiteY2884" fmla="*/ 1229733 h 1250664"/>
                    <a:gd name="connsiteX2885" fmla="*/ 1098752 w 1977211"/>
                    <a:gd name="connsiteY2885" fmla="*/ 1234968 h 1250664"/>
                    <a:gd name="connsiteX2886" fmla="*/ 1100737 w 1977211"/>
                    <a:gd name="connsiteY2886" fmla="*/ 1237313 h 1250664"/>
                    <a:gd name="connsiteX2887" fmla="*/ 1105245 w 1977211"/>
                    <a:gd name="connsiteY2887" fmla="*/ 1241100 h 1250664"/>
                    <a:gd name="connsiteX2888" fmla="*/ 1109397 w 1977211"/>
                    <a:gd name="connsiteY2888" fmla="*/ 1242723 h 1250664"/>
                    <a:gd name="connsiteX2889" fmla="*/ 1113004 w 1977211"/>
                    <a:gd name="connsiteY2889" fmla="*/ 1246692 h 1250664"/>
                    <a:gd name="connsiteX2890" fmla="*/ 1118418 w 1977211"/>
                    <a:gd name="connsiteY2890" fmla="*/ 1249398 h 1250664"/>
                    <a:gd name="connsiteX2891" fmla="*/ 1120581 w 1977211"/>
                    <a:gd name="connsiteY2891" fmla="*/ 1250664 h 1250664"/>
                    <a:gd name="connsiteX2892" fmla="*/ 1125454 w 1977211"/>
                    <a:gd name="connsiteY2892" fmla="*/ 1250664 h 1250664"/>
                    <a:gd name="connsiteX2893" fmla="*/ 1126899 w 1977211"/>
                    <a:gd name="connsiteY2893" fmla="*/ 1248136 h 1250664"/>
                    <a:gd name="connsiteX2894" fmla="*/ 1123648 w 1977211"/>
                    <a:gd name="connsiteY2894" fmla="*/ 1239838 h 1250664"/>
                    <a:gd name="connsiteX2895" fmla="*/ 1118418 w 1977211"/>
                    <a:gd name="connsiteY2895" fmla="*/ 1236409 h 1250664"/>
                    <a:gd name="connsiteX2896" fmla="*/ 1118418 w 1977211"/>
                    <a:gd name="connsiteY2896" fmla="*/ 1226848 h 1250664"/>
                    <a:gd name="connsiteX2897" fmla="*/ 1119501 w 1977211"/>
                    <a:gd name="connsiteY2897" fmla="*/ 1218367 h 1250664"/>
                    <a:gd name="connsiteX2898" fmla="*/ 1115894 w 1977211"/>
                    <a:gd name="connsiteY2898" fmla="*/ 1212052 h 1250664"/>
                    <a:gd name="connsiteX2899" fmla="*/ 1108857 w 1977211"/>
                    <a:gd name="connsiteY2899" fmla="*/ 1205198 h 1250664"/>
                    <a:gd name="connsiteX2900" fmla="*/ 1104527 w 1977211"/>
                    <a:gd name="connsiteY2900" fmla="*/ 1203214 h 1250664"/>
                    <a:gd name="connsiteX2901" fmla="*/ 1102904 w 1977211"/>
                    <a:gd name="connsiteY2901" fmla="*/ 1199241 h 1250664"/>
                    <a:gd name="connsiteX2902" fmla="*/ 1099836 w 1977211"/>
                    <a:gd name="connsiteY2902" fmla="*/ 1196717 h 1250664"/>
                    <a:gd name="connsiteX2903" fmla="*/ 1091716 w 1977211"/>
                    <a:gd name="connsiteY2903" fmla="*/ 1196717 h 1250664"/>
                    <a:gd name="connsiteX2904" fmla="*/ 1089914 w 1977211"/>
                    <a:gd name="connsiteY2904" fmla="*/ 1190403 h 1250664"/>
                    <a:gd name="connsiteX2905" fmla="*/ 1086664 w 1977211"/>
                    <a:gd name="connsiteY2905" fmla="*/ 1180481 h 1250664"/>
                    <a:gd name="connsiteX2906" fmla="*/ 1083957 w 1977211"/>
                    <a:gd name="connsiteY2906" fmla="*/ 1177052 h 1250664"/>
                    <a:gd name="connsiteX2907" fmla="*/ 1082512 w 1977211"/>
                    <a:gd name="connsiteY2907" fmla="*/ 1173984 h 1250664"/>
                    <a:gd name="connsiteX2908" fmla="*/ 1077464 w 1977211"/>
                    <a:gd name="connsiteY2908" fmla="*/ 1172722 h 1250664"/>
                    <a:gd name="connsiteX2909" fmla="*/ 1077464 w 1977211"/>
                    <a:gd name="connsiteY2909" fmla="*/ 1164602 h 1250664"/>
                    <a:gd name="connsiteX2910" fmla="*/ 1078548 w 1977211"/>
                    <a:gd name="connsiteY2910" fmla="*/ 1158109 h 1250664"/>
                    <a:gd name="connsiteX2911" fmla="*/ 1081433 w 1977211"/>
                    <a:gd name="connsiteY2911" fmla="*/ 1148366 h 1250664"/>
                    <a:gd name="connsiteX2912" fmla="*/ 1084318 w 1977211"/>
                    <a:gd name="connsiteY2912" fmla="*/ 1141512 h 1250664"/>
                    <a:gd name="connsiteX2913" fmla="*/ 1085041 w 1977211"/>
                    <a:gd name="connsiteY2913" fmla="*/ 1134114 h 1250664"/>
                    <a:gd name="connsiteX2914" fmla="*/ 1084139 w 1977211"/>
                    <a:gd name="connsiteY2914" fmla="*/ 1131769 h 1250664"/>
                    <a:gd name="connsiteX2915" fmla="*/ 1089731 w 1977211"/>
                    <a:gd name="connsiteY2915" fmla="*/ 1128340 h 1250664"/>
                    <a:gd name="connsiteX2916" fmla="*/ 1094240 w 1977211"/>
                    <a:gd name="connsiteY2916" fmla="*/ 1130685 h 1250664"/>
                    <a:gd name="connsiteX2917" fmla="*/ 1094423 w 1977211"/>
                    <a:gd name="connsiteY2917" fmla="*/ 1137360 h 1250664"/>
                    <a:gd name="connsiteX2918" fmla="*/ 1104884 w 1977211"/>
                    <a:gd name="connsiteY2918" fmla="*/ 1137539 h 1250664"/>
                    <a:gd name="connsiteX2919" fmla="*/ 1109758 w 1977211"/>
                    <a:gd name="connsiteY2919" fmla="*/ 1142595 h 1250664"/>
                    <a:gd name="connsiteX2920" fmla="*/ 1113004 w 1977211"/>
                    <a:gd name="connsiteY2920" fmla="*/ 1143135 h 1250664"/>
                    <a:gd name="connsiteX2921" fmla="*/ 1115532 w 1977211"/>
                    <a:gd name="connsiteY2921" fmla="*/ 1149810 h 1250664"/>
                    <a:gd name="connsiteX2922" fmla="*/ 1116612 w 1977211"/>
                    <a:gd name="connsiteY2922" fmla="*/ 1155585 h 1250664"/>
                    <a:gd name="connsiteX2923" fmla="*/ 1121485 w 1977211"/>
                    <a:gd name="connsiteY2923" fmla="*/ 1154501 h 1250664"/>
                    <a:gd name="connsiteX2924" fmla="*/ 1120942 w 1977211"/>
                    <a:gd name="connsiteY2924" fmla="*/ 1159193 h 1250664"/>
                    <a:gd name="connsiteX2925" fmla="*/ 1125633 w 1977211"/>
                    <a:gd name="connsiteY2925" fmla="*/ 1158831 h 1250664"/>
                    <a:gd name="connsiteX2926" fmla="*/ 1131407 w 1977211"/>
                    <a:gd name="connsiteY2926" fmla="*/ 1161899 h 1250664"/>
                    <a:gd name="connsiteX2927" fmla="*/ 1135015 w 1977211"/>
                    <a:gd name="connsiteY2927" fmla="*/ 1165146 h 1250664"/>
                    <a:gd name="connsiteX2928" fmla="*/ 1133935 w 1977211"/>
                    <a:gd name="connsiteY2928" fmla="*/ 1168214 h 1250664"/>
                    <a:gd name="connsiteX2929" fmla="*/ 1132491 w 1977211"/>
                    <a:gd name="connsiteY2929" fmla="*/ 1178318 h 1250664"/>
                    <a:gd name="connsiteX2930" fmla="*/ 1134114 w 1977211"/>
                    <a:gd name="connsiteY2930" fmla="*/ 1179580 h 1250664"/>
                    <a:gd name="connsiteX2931" fmla="*/ 1139885 w 1977211"/>
                    <a:gd name="connsiteY2931" fmla="*/ 1173806 h 1250664"/>
                    <a:gd name="connsiteX2932" fmla="*/ 1146381 w 1977211"/>
                    <a:gd name="connsiteY2932" fmla="*/ 1170920 h 1250664"/>
                    <a:gd name="connsiteX2933" fmla="*/ 1148906 w 1977211"/>
                    <a:gd name="connsiteY2933" fmla="*/ 1168753 h 1250664"/>
                    <a:gd name="connsiteX2934" fmla="*/ 1148906 w 1977211"/>
                    <a:gd name="connsiteY2934" fmla="*/ 1165868 h 1250664"/>
                    <a:gd name="connsiteX2935" fmla="*/ 1150350 w 1977211"/>
                    <a:gd name="connsiteY2935" fmla="*/ 1165507 h 1250664"/>
                    <a:gd name="connsiteX2936" fmla="*/ 1151255 w 1977211"/>
                    <a:gd name="connsiteY2936" fmla="*/ 1163161 h 1250664"/>
                    <a:gd name="connsiteX2937" fmla="*/ 1152334 w 1977211"/>
                    <a:gd name="connsiteY2937" fmla="*/ 1160455 h 1250664"/>
                    <a:gd name="connsiteX2938" fmla="*/ 1159371 w 1977211"/>
                    <a:gd name="connsiteY2938" fmla="*/ 1159732 h 1250664"/>
                    <a:gd name="connsiteX2939" fmla="*/ 1165328 w 1977211"/>
                    <a:gd name="connsiteY2939" fmla="*/ 1156664 h 1250664"/>
                    <a:gd name="connsiteX2940" fmla="*/ 1172722 w 1977211"/>
                    <a:gd name="connsiteY2940" fmla="*/ 1151616 h 1250664"/>
                    <a:gd name="connsiteX2941" fmla="*/ 1176151 w 1977211"/>
                    <a:gd name="connsiteY2941" fmla="*/ 1146382 h 1250664"/>
                    <a:gd name="connsiteX2942" fmla="*/ 1177235 w 1977211"/>
                    <a:gd name="connsiteY2942" fmla="*/ 1135015 h 1250664"/>
                    <a:gd name="connsiteX2943" fmla="*/ 1175790 w 1977211"/>
                    <a:gd name="connsiteY2943" fmla="*/ 1128340 h 1250664"/>
                    <a:gd name="connsiteX2944" fmla="*/ 1177235 w 1977211"/>
                    <a:gd name="connsiteY2944" fmla="*/ 1125454 h 1250664"/>
                    <a:gd name="connsiteX2945" fmla="*/ 1175429 w 1977211"/>
                    <a:gd name="connsiteY2945" fmla="*/ 1120581 h 1250664"/>
                    <a:gd name="connsiteX2946" fmla="*/ 1173083 w 1977211"/>
                    <a:gd name="connsiteY2946" fmla="*/ 1113905 h 1250664"/>
                    <a:gd name="connsiteX2947" fmla="*/ 1172182 w 1977211"/>
                    <a:gd name="connsiteY2947" fmla="*/ 1110659 h 1250664"/>
                    <a:gd name="connsiteX2948" fmla="*/ 1167852 w 1977211"/>
                    <a:gd name="connsiteY2948" fmla="*/ 1106329 h 1250664"/>
                    <a:gd name="connsiteX2949" fmla="*/ 1162983 w 1977211"/>
                    <a:gd name="connsiteY2949" fmla="*/ 1100376 h 1250664"/>
                    <a:gd name="connsiteX2950" fmla="*/ 1158649 w 1977211"/>
                    <a:gd name="connsiteY2950" fmla="*/ 1098209 h 1250664"/>
                    <a:gd name="connsiteX2951" fmla="*/ 1155942 w 1977211"/>
                    <a:gd name="connsiteY2951" fmla="*/ 1094784 h 1250664"/>
                    <a:gd name="connsiteX2952" fmla="*/ 1149989 w 1977211"/>
                    <a:gd name="connsiteY2952" fmla="*/ 1088108 h 1250664"/>
                    <a:gd name="connsiteX2953" fmla="*/ 1148906 w 1977211"/>
                    <a:gd name="connsiteY2953" fmla="*/ 1083596 h 1250664"/>
                    <a:gd name="connsiteX2954" fmla="*/ 1145481 w 1977211"/>
                    <a:gd name="connsiteY2954" fmla="*/ 1081068 h 1250664"/>
                    <a:gd name="connsiteX2955" fmla="*/ 1142051 w 1977211"/>
                    <a:gd name="connsiteY2955" fmla="*/ 1076559 h 1250664"/>
                    <a:gd name="connsiteX2956" fmla="*/ 1140789 w 1977211"/>
                    <a:gd name="connsiteY2956" fmla="*/ 1072047 h 1250664"/>
                    <a:gd name="connsiteX2957" fmla="*/ 1142956 w 1977211"/>
                    <a:gd name="connsiteY2957" fmla="*/ 1064832 h 1250664"/>
                    <a:gd name="connsiteX2958" fmla="*/ 1146743 w 1977211"/>
                    <a:gd name="connsiteY2958" fmla="*/ 1061585 h 1250664"/>
                    <a:gd name="connsiteX2959" fmla="*/ 1150172 w 1977211"/>
                    <a:gd name="connsiteY2959" fmla="*/ 1058517 h 1250664"/>
                    <a:gd name="connsiteX2960" fmla="*/ 1151973 w 1977211"/>
                    <a:gd name="connsiteY2960" fmla="*/ 1053648 h 1250664"/>
                    <a:gd name="connsiteX2961" fmla="*/ 1155942 w 1977211"/>
                    <a:gd name="connsiteY2961" fmla="*/ 1051481 h 1250664"/>
                    <a:gd name="connsiteX2962" fmla="*/ 1160455 w 1977211"/>
                    <a:gd name="connsiteY2962" fmla="*/ 1050580 h 1250664"/>
                    <a:gd name="connsiteX2963" fmla="*/ 1162622 w 1977211"/>
                    <a:gd name="connsiteY2963" fmla="*/ 1045706 h 1250664"/>
                    <a:gd name="connsiteX2964" fmla="*/ 1166047 w 1977211"/>
                    <a:gd name="connsiteY2964" fmla="*/ 1045706 h 1250664"/>
                    <a:gd name="connsiteX2965" fmla="*/ 1170559 w 1977211"/>
                    <a:gd name="connsiteY2965" fmla="*/ 1043904 h 1250664"/>
                    <a:gd name="connsiteX2966" fmla="*/ 1177235 w 1977211"/>
                    <a:gd name="connsiteY2966" fmla="*/ 1047151 h 1250664"/>
                    <a:gd name="connsiteX2967" fmla="*/ 1180302 w 1977211"/>
                    <a:gd name="connsiteY2967" fmla="*/ 1045345 h 1250664"/>
                    <a:gd name="connsiteX2968" fmla="*/ 1183370 w 1977211"/>
                    <a:gd name="connsiteY2968" fmla="*/ 1047512 h 1250664"/>
                    <a:gd name="connsiteX2969" fmla="*/ 1181926 w 1977211"/>
                    <a:gd name="connsiteY2969" fmla="*/ 1051842 h 1250664"/>
                    <a:gd name="connsiteX2970" fmla="*/ 1183370 w 1977211"/>
                    <a:gd name="connsiteY2970" fmla="*/ 1056533 h 1250664"/>
                    <a:gd name="connsiteX2971" fmla="*/ 1185355 w 1977211"/>
                    <a:gd name="connsiteY2971" fmla="*/ 1058879 h 1250664"/>
                    <a:gd name="connsiteX2972" fmla="*/ 1187156 w 1977211"/>
                    <a:gd name="connsiteY2972" fmla="*/ 1058696 h 1250664"/>
                    <a:gd name="connsiteX2973" fmla="*/ 1188240 w 1977211"/>
                    <a:gd name="connsiteY2973" fmla="*/ 1056172 h 1250664"/>
                    <a:gd name="connsiteX2974" fmla="*/ 1185894 w 1977211"/>
                    <a:gd name="connsiteY2974" fmla="*/ 1054187 h 1250664"/>
                    <a:gd name="connsiteX2975" fmla="*/ 1187156 w 1977211"/>
                    <a:gd name="connsiteY2975" fmla="*/ 1051659 h 1250664"/>
                    <a:gd name="connsiteX2976" fmla="*/ 1189323 w 1977211"/>
                    <a:gd name="connsiteY2976" fmla="*/ 1050576 h 1250664"/>
                    <a:gd name="connsiteX2977" fmla="*/ 1190768 w 1977211"/>
                    <a:gd name="connsiteY2977" fmla="*/ 1047691 h 1250664"/>
                    <a:gd name="connsiteX2978" fmla="*/ 1194014 w 1977211"/>
                    <a:gd name="connsiteY2978" fmla="*/ 1046067 h 1250664"/>
                    <a:gd name="connsiteX2979" fmla="*/ 1200511 w 1977211"/>
                    <a:gd name="connsiteY2979" fmla="*/ 1045889 h 1250664"/>
                    <a:gd name="connsiteX2980" fmla="*/ 1205742 w 1977211"/>
                    <a:gd name="connsiteY2980" fmla="*/ 1042281 h 1250664"/>
                    <a:gd name="connsiteX2981" fmla="*/ 1207365 w 1977211"/>
                    <a:gd name="connsiteY2981" fmla="*/ 1043182 h 1250664"/>
                    <a:gd name="connsiteX2982" fmla="*/ 1212779 w 1977211"/>
                    <a:gd name="connsiteY2982" fmla="*/ 1042281 h 1250664"/>
                    <a:gd name="connsiteX2983" fmla="*/ 1215847 w 1977211"/>
                    <a:gd name="connsiteY2983" fmla="*/ 1039753 h 1250664"/>
                    <a:gd name="connsiteX2984" fmla="*/ 1215847 w 1977211"/>
                    <a:gd name="connsiteY2984" fmla="*/ 1041376 h 1250664"/>
                    <a:gd name="connsiteX2985" fmla="*/ 1218910 w 1977211"/>
                    <a:gd name="connsiteY2985" fmla="*/ 1038670 h 1250664"/>
                    <a:gd name="connsiteX2986" fmla="*/ 1219815 w 1977211"/>
                    <a:gd name="connsiteY2986" fmla="*/ 1035423 h 1250664"/>
                    <a:gd name="connsiteX2987" fmla="*/ 1219815 w 1977211"/>
                    <a:gd name="connsiteY2987" fmla="*/ 1032177 h 1250664"/>
                    <a:gd name="connsiteX2988" fmla="*/ 1222522 w 1977211"/>
                    <a:gd name="connsiteY2988" fmla="*/ 1033978 h 1250664"/>
                    <a:gd name="connsiteX2989" fmla="*/ 1224685 w 1977211"/>
                    <a:gd name="connsiteY2989" fmla="*/ 1035784 h 1250664"/>
                    <a:gd name="connsiteX2990" fmla="*/ 1228475 w 1977211"/>
                    <a:gd name="connsiteY2990" fmla="*/ 1033439 h 1250664"/>
                    <a:gd name="connsiteX2991" fmla="*/ 1232805 w 1977211"/>
                    <a:gd name="connsiteY2991" fmla="*/ 1032177 h 1250664"/>
                    <a:gd name="connsiteX2992" fmla="*/ 1238758 w 1977211"/>
                    <a:gd name="connsiteY2992" fmla="*/ 1033617 h 1250664"/>
                    <a:gd name="connsiteX2993" fmla="*/ 1243628 w 1977211"/>
                    <a:gd name="connsiteY2993" fmla="*/ 1032177 h 1250664"/>
                    <a:gd name="connsiteX2994" fmla="*/ 1248863 w 1977211"/>
                    <a:gd name="connsiteY2994" fmla="*/ 1029831 h 1250664"/>
                    <a:gd name="connsiteX2995" fmla="*/ 1254637 w 1977211"/>
                    <a:gd name="connsiteY2995" fmla="*/ 1023517 h 1250664"/>
                    <a:gd name="connsiteX2996" fmla="*/ 1259507 w 1977211"/>
                    <a:gd name="connsiteY2996" fmla="*/ 1019187 h 1250664"/>
                    <a:gd name="connsiteX2997" fmla="*/ 1262213 w 1977211"/>
                    <a:gd name="connsiteY2997" fmla="*/ 1018104 h 1250664"/>
                    <a:gd name="connsiteX2998" fmla="*/ 1264376 w 1977211"/>
                    <a:gd name="connsiteY2998" fmla="*/ 1014313 h 1250664"/>
                    <a:gd name="connsiteX2999" fmla="*/ 1267627 w 1977211"/>
                    <a:gd name="connsiteY2999" fmla="*/ 1012869 h 1250664"/>
                    <a:gd name="connsiteX3000" fmla="*/ 1271774 w 1977211"/>
                    <a:gd name="connsiteY3000" fmla="*/ 1007459 h 1250664"/>
                    <a:gd name="connsiteX3001" fmla="*/ 1272858 w 1977211"/>
                    <a:gd name="connsiteY3001" fmla="*/ 1005654 h 1250664"/>
                    <a:gd name="connsiteX3002" fmla="*/ 1274481 w 1977211"/>
                    <a:gd name="connsiteY3002" fmla="*/ 1007277 h 1250664"/>
                    <a:gd name="connsiteX3003" fmla="*/ 1274481 w 1977211"/>
                    <a:gd name="connsiteY3003" fmla="*/ 1003129 h 1250664"/>
                    <a:gd name="connsiteX3004" fmla="*/ 1276826 w 1977211"/>
                    <a:gd name="connsiteY3004" fmla="*/ 1002046 h 1250664"/>
                    <a:gd name="connsiteX3005" fmla="*/ 1279172 w 1977211"/>
                    <a:gd name="connsiteY3005" fmla="*/ 999879 h 1250664"/>
                    <a:gd name="connsiteX3006" fmla="*/ 1280073 w 1977211"/>
                    <a:gd name="connsiteY3006" fmla="*/ 993565 h 1250664"/>
                    <a:gd name="connsiteX3007" fmla="*/ 1279172 w 1977211"/>
                    <a:gd name="connsiteY3007" fmla="*/ 989957 h 1250664"/>
                    <a:gd name="connsiteX3008" fmla="*/ 1281339 w 1977211"/>
                    <a:gd name="connsiteY3008" fmla="*/ 987429 h 1250664"/>
                    <a:gd name="connsiteX3009" fmla="*/ 1283502 w 1977211"/>
                    <a:gd name="connsiteY3009" fmla="*/ 988695 h 1250664"/>
                    <a:gd name="connsiteX3010" fmla="*/ 1286208 w 1977211"/>
                    <a:gd name="connsiteY3010" fmla="*/ 984905 h 1250664"/>
                    <a:gd name="connsiteX3011" fmla="*/ 1288375 w 1977211"/>
                    <a:gd name="connsiteY3011" fmla="*/ 982921 h 1250664"/>
                    <a:gd name="connsiteX3012" fmla="*/ 1289276 w 1977211"/>
                    <a:gd name="connsiteY3012" fmla="*/ 980214 h 1250664"/>
                    <a:gd name="connsiteX3013" fmla="*/ 1292344 w 1977211"/>
                    <a:gd name="connsiteY3013" fmla="*/ 975162 h 1250664"/>
                    <a:gd name="connsiteX3014" fmla="*/ 1294868 w 1977211"/>
                    <a:gd name="connsiteY3014" fmla="*/ 972094 h 1250664"/>
                    <a:gd name="connsiteX3015" fmla="*/ 1296130 w 1977211"/>
                    <a:gd name="connsiteY3015" fmla="*/ 973717 h 1250664"/>
                    <a:gd name="connsiteX3016" fmla="*/ 1299019 w 1977211"/>
                    <a:gd name="connsiteY3016" fmla="*/ 972094 h 1250664"/>
                    <a:gd name="connsiteX3017" fmla="*/ 1297575 w 1977211"/>
                    <a:gd name="connsiteY3017" fmla="*/ 968486 h 1250664"/>
                    <a:gd name="connsiteX3018" fmla="*/ 1299016 w 1977211"/>
                    <a:gd name="connsiteY3018" fmla="*/ 965962 h 1250664"/>
                    <a:gd name="connsiteX3019" fmla="*/ 1297753 w 1977211"/>
                    <a:gd name="connsiteY3019" fmla="*/ 962351 h 1250664"/>
                    <a:gd name="connsiteX3020" fmla="*/ 1299016 w 1977211"/>
                    <a:gd name="connsiteY3020" fmla="*/ 961450 h 1250664"/>
                    <a:gd name="connsiteX3021" fmla="*/ 1302266 w 1977211"/>
                    <a:gd name="connsiteY3021" fmla="*/ 963434 h 1250664"/>
                    <a:gd name="connsiteX3022" fmla="*/ 1302266 w 1977211"/>
                    <a:gd name="connsiteY3022" fmla="*/ 959826 h 1250664"/>
                    <a:gd name="connsiteX3023" fmla="*/ 1300821 w 1977211"/>
                    <a:gd name="connsiteY3023" fmla="*/ 956580 h 1250664"/>
                    <a:gd name="connsiteX3024" fmla="*/ 1304973 w 1977211"/>
                    <a:gd name="connsiteY3024" fmla="*/ 952611 h 1250664"/>
                    <a:gd name="connsiteX3025" fmla="*/ 1298654 w 1977211"/>
                    <a:gd name="connsiteY3025" fmla="*/ 951167 h 1250664"/>
                    <a:gd name="connsiteX3026" fmla="*/ 1294868 w 1977211"/>
                    <a:gd name="connsiteY3026" fmla="*/ 949722 h 1250664"/>
                    <a:gd name="connsiteX3027" fmla="*/ 1291622 w 1977211"/>
                    <a:gd name="connsiteY3027" fmla="*/ 950627 h 1250664"/>
                    <a:gd name="connsiteX3028" fmla="*/ 1290717 w 1977211"/>
                    <a:gd name="connsiteY3028" fmla="*/ 948281 h 1250664"/>
                    <a:gd name="connsiteX3029" fmla="*/ 1294686 w 1977211"/>
                    <a:gd name="connsiteY3029" fmla="*/ 944670 h 1250664"/>
                    <a:gd name="connsiteX3030" fmla="*/ 1300460 w 1977211"/>
                    <a:gd name="connsiteY3030" fmla="*/ 943408 h 1250664"/>
                    <a:gd name="connsiteX3031" fmla="*/ 1300281 w 1977211"/>
                    <a:gd name="connsiteY3031" fmla="*/ 938717 h 1250664"/>
                    <a:gd name="connsiteX3032" fmla="*/ 1295047 w 1977211"/>
                    <a:gd name="connsiteY3032" fmla="*/ 935649 h 1250664"/>
                    <a:gd name="connsiteX3033" fmla="*/ 1290717 w 1977211"/>
                    <a:gd name="connsiteY3033" fmla="*/ 930601 h 1250664"/>
                    <a:gd name="connsiteX3034" fmla="*/ 1294686 w 1977211"/>
                    <a:gd name="connsiteY3034" fmla="*/ 931501 h 1250664"/>
                    <a:gd name="connsiteX3035" fmla="*/ 1299738 w 1977211"/>
                    <a:gd name="connsiteY3035" fmla="*/ 935649 h 1250664"/>
                    <a:gd name="connsiteX3036" fmla="*/ 1300460 w 1977211"/>
                    <a:gd name="connsiteY3036" fmla="*/ 931323 h 1250664"/>
                    <a:gd name="connsiteX3037" fmla="*/ 1296491 w 1977211"/>
                    <a:gd name="connsiteY3037" fmla="*/ 924826 h 1250664"/>
                    <a:gd name="connsiteX3038" fmla="*/ 1291800 w 1977211"/>
                    <a:gd name="connsiteY3038" fmla="*/ 922119 h 1250664"/>
                    <a:gd name="connsiteX3039" fmla="*/ 1291261 w 1977211"/>
                    <a:gd name="connsiteY3039" fmla="*/ 918151 h 1250664"/>
                    <a:gd name="connsiteX3040" fmla="*/ 1288193 w 1977211"/>
                    <a:gd name="connsiteY3040" fmla="*/ 910392 h 1250664"/>
                    <a:gd name="connsiteX3041" fmla="*/ 1285669 w 1977211"/>
                    <a:gd name="connsiteY3041" fmla="*/ 903176 h 1250664"/>
                    <a:gd name="connsiteX3042" fmla="*/ 1280616 w 1977211"/>
                    <a:gd name="connsiteY3042" fmla="*/ 901371 h 1250664"/>
                    <a:gd name="connsiteX3043" fmla="*/ 1277549 w 1977211"/>
                    <a:gd name="connsiteY3043" fmla="*/ 897942 h 1250664"/>
                    <a:gd name="connsiteX3044" fmla="*/ 1275203 w 1977211"/>
                    <a:gd name="connsiteY3044" fmla="*/ 897041 h 1250664"/>
                    <a:gd name="connsiteX3045" fmla="*/ 1276465 w 1977211"/>
                    <a:gd name="connsiteY3045" fmla="*/ 892171 h 1250664"/>
                    <a:gd name="connsiteX3046" fmla="*/ 1279712 w 1977211"/>
                    <a:gd name="connsiteY3046" fmla="*/ 887119 h 1250664"/>
                    <a:gd name="connsiteX3047" fmla="*/ 1288193 w 1977211"/>
                    <a:gd name="connsiteY3047" fmla="*/ 880983 h 1250664"/>
                    <a:gd name="connsiteX3048" fmla="*/ 1290538 w 1977211"/>
                    <a:gd name="connsiteY3048" fmla="*/ 876292 h 1250664"/>
                    <a:gd name="connsiteX3049" fmla="*/ 1300460 w 1977211"/>
                    <a:gd name="connsiteY3049" fmla="*/ 871061 h 1250664"/>
                    <a:gd name="connsiteX3050" fmla="*/ 1303167 w 1977211"/>
                    <a:gd name="connsiteY3050" fmla="*/ 868537 h 1250664"/>
                    <a:gd name="connsiteX3051" fmla="*/ 1304973 w 1977211"/>
                    <a:gd name="connsiteY3051" fmla="*/ 869978 h 1250664"/>
                    <a:gd name="connsiteX3052" fmla="*/ 1307318 w 1977211"/>
                    <a:gd name="connsiteY3052" fmla="*/ 869617 h 1250664"/>
                    <a:gd name="connsiteX3053" fmla="*/ 1308219 w 1977211"/>
                    <a:gd name="connsiteY3053" fmla="*/ 865287 h 1250664"/>
                    <a:gd name="connsiteX3054" fmla="*/ 1303528 w 1977211"/>
                    <a:gd name="connsiteY3054" fmla="*/ 864025 h 1250664"/>
                    <a:gd name="connsiteX3055" fmla="*/ 1296674 w 1977211"/>
                    <a:gd name="connsiteY3055" fmla="*/ 864025 h 1250664"/>
                    <a:gd name="connsiteX3056" fmla="*/ 1294146 w 1977211"/>
                    <a:gd name="connsiteY3056" fmla="*/ 861862 h 1250664"/>
                    <a:gd name="connsiteX3057" fmla="*/ 1288732 w 1977211"/>
                    <a:gd name="connsiteY3057" fmla="*/ 859516 h 1250664"/>
                    <a:gd name="connsiteX3058" fmla="*/ 1280616 w 1977211"/>
                    <a:gd name="connsiteY3058" fmla="*/ 868894 h 1250664"/>
                    <a:gd name="connsiteX3059" fmla="*/ 1277549 w 1977211"/>
                    <a:gd name="connsiteY3059" fmla="*/ 867815 h 1250664"/>
                    <a:gd name="connsiteX3060" fmla="*/ 1273219 w 1977211"/>
                    <a:gd name="connsiteY3060" fmla="*/ 867271 h 1250664"/>
                    <a:gd name="connsiteX3061" fmla="*/ 1272135 w 1977211"/>
                    <a:gd name="connsiteY3061" fmla="*/ 863124 h 1250664"/>
                    <a:gd name="connsiteX3062" fmla="*/ 1274120 w 1977211"/>
                    <a:gd name="connsiteY3062" fmla="*/ 860235 h 1250664"/>
                    <a:gd name="connsiteX3063" fmla="*/ 1271957 w 1977211"/>
                    <a:gd name="connsiteY3063" fmla="*/ 856448 h 1250664"/>
                    <a:gd name="connsiteX3064" fmla="*/ 1263658 w 1977211"/>
                    <a:gd name="connsiteY3064" fmla="*/ 856448 h 1250664"/>
                    <a:gd name="connsiteX3065" fmla="*/ 1259328 w 1977211"/>
                    <a:gd name="connsiteY3065" fmla="*/ 853563 h 1250664"/>
                    <a:gd name="connsiteX3066" fmla="*/ 1258967 w 1977211"/>
                    <a:gd name="connsiteY3066" fmla="*/ 846888 h 1250664"/>
                    <a:gd name="connsiteX3067" fmla="*/ 1260407 w 1977211"/>
                    <a:gd name="connsiteY3067" fmla="*/ 845260 h 1250664"/>
                    <a:gd name="connsiteX3068" fmla="*/ 1262035 w 1977211"/>
                    <a:gd name="connsiteY3068" fmla="*/ 841653 h 1250664"/>
                    <a:gd name="connsiteX3069" fmla="*/ 1264198 w 1977211"/>
                    <a:gd name="connsiteY3069" fmla="*/ 840569 h 1250664"/>
                    <a:gd name="connsiteX3070" fmla="*/ 1267083 w 1977211"/>
                    <a:gd name="connsiteY3070" fmla="*/ 843459 h 1250664"/>
                    <a:gd name="connsiteX3071" fmla="*/ 1268706 w 1977211"/>
                    <a:gd name="connsiteY3071" fmla="*/ 841292 h 1250664"/>
                    <a:gd name="connsiteX3072" fmla="*/ 1271957 w 1977211"/>
                    <a:gd name="connsiteY3072" fmla="*/ 842014 h 1250664"/>
                    <a:gd name="connsiteX3073" fmla="*/ 1273762 w 1977211"/>
                    <a:gd name="connsiteY3073" fmla="*/ 839668 h 1250664"/>
                    <a:gd name="connsiteX3074" fmla="*/ 1278811 w 1977211"/>
                    <a:gd name="connsiteY3074" fmla="*/ 832632 h 1250664"/>
                    <a:gd name="connsiteX3075" fmla="*/ 1284764 w 1977211"/>
                    <a:gd name="connsiteY3075" fmla="*/ 829385 h 1250664"/>
                    <a:gd name="connsiteX3076" fmla="*/ 1289094 w 1977211"/>
                    <a:gd name="connsiteY3076" fmla="*/ 825778 h 1250664"/>
                    <a:gd name="connsiteX3077" fmla="*/ 1292523 w 1977211"/>
                    <a:gd name="connsiteY3077" fmla="*/ 821265 h 1250664"/>
                    <a:gd name="connsiteX3078" fmla="*/ 1297575 w 1977211"/>
                    <a:gd name="connsiteY3078" fmla="*/ 818741 h 1250664"/>
                    <a:gd name="connsiteX3079" fmla="*/ 1302266 w 1977211"/>
                    <a:gd name="connsiteY3079" fmla="*/ 818741 h 1250664"/>
                    <a:gd name="connsiteX3080" fmla="*/ 1305513 w 1977211"/>
                    <a:gd name="connsiteY3080" fmla="*/ 823071 h 1250664"/>
                    <a:gd name="connsiteX3081" fmla="*/ 1304790 w 1977211"/>
                    <a:gd name="connsiteY3081" fmla="*/ 828846 h 1250664"/>
                    <a:gd name="connsiteX3082" fmla="*/ 1300460 w 1977211"/>
                    <a:gd name="connsiteY3082" fmla="*/ 834799 h 1250664"/>
                    <a:gd name="connsiteX3083" fmla="*/ 1296130 w 1977211"/>
                    <a:gd name="connsiteY3083" fmla="*/ 837323 h 1250664"/>
                    <a:gd name="connsiteX3084" fmla="*/ 1296313 w 1977211"/>
                    <a:gd name="connsiteY3084" fmla="*/ 839129 h 1250664"/>
                    <a:gd name="connsiteX3085" fmla="*/ 1300460 w 1977211"/>
                    <a:gd name="connsiteY3085" fmla="*/ 839307 h 1250664"/>
                    <a:gd name="connsiteX3086" fmla="*/ 1299921 w 1977211"/>
                    <a:gd name="connsiteY3086" fmla="*/ 841474 h 1250664"/>
                    <a:gd name="connsiteX3087" fmla="*/ 1297396 w 1977211"/>
                    <a:gd name="connsiteY3087" fmla="*/ 844721 h 1250664"/>
                    <a:gd name="connsiteX3088" fmla="*/ 1295591 w 1977211"/>
                    <a:gd name="connsiteY3088" fmla="*/ 845622 h 1250664"/>
                    <a:gd name="connsiteX3089" fmla="*/ 1297753 w 1977211"/>
                    <a:gd name="connsiteY3089" fmla="*/ 846523 h 1250664"/>
                    <a:gd name="connsiteX3090" fmla="*/ 1302627 w 1977211"/>
                    <a:gd name="connsiteY3090" fmla="*/ 842915 h 1250664"/>
                    <a:gd name="connsiteX3091" fmla="*/ 1309481 w 1977211"/>
                    <a:gd name="connsiteY3091" fmla="*/ 837323 h 1250664"/>
                    <a:gd name="connsiteX3092" fmla="*/ 1315978 w 1977211"/>
                    <a:gd name="connsiteY3092" fmla="*/ 834076 h 1250664"/>
                    <a:gd name="connsiteX3093" fmla="*/ 1322654 w 1977211"/>
                    <a:gd name="connsiteY3093" fmla="*/ 833533 h 1250664"/>
                    <a:gd name="connsiteX3094" fmla="*/ 1327344 w 1977211"/>
                    <a:gd name="connsiteY3094" fmla="*/ 832453 h 1250664"/>
                    <a:gd name="connsiteX3095" fmla="*/ 1329508 w 1977211"/>
                    <a:gd name="connsiteY3095" fmla="*/ 835878 h 1250664"/>
                    <a:gd name="connsiteX3096" fmla="*/ 1336727 w 1977211"/>
                    <a:gd name="connsiteY3096" fmla="*/ 836962 h 1250664"/>
                    <a:gd name="connsiteX3097" fmla="*/ 1336727 w 1977211"/>
                    <a:gd name="connsiteY3097" fmla="*/ 842554 h 1250664"/>
                    <a:gd name="connsiteX3098" fmla="*/ 1334742 w 1977211"/>
                    <a:gd name="connsiteY3098" fmla="*/ 845443 h 1250664"/>
                    <a:gd name="connsiteX3099" fmla="*/ 1336727 w 1977211"/>
                    <a:gd name="connsiteY3099" fmla="*/ 847967 h 1250664"/>
                    <a:gd name="connsiteX3100" fmla="*/ 1334921 w 1977211"/>
                    <a:gd name="connsiteY3100" fmla="*/ 850495 h 1250664"/>
                    <a:gd name="connsiteX3101" fmla="*/ 1332214 w 1977211"/>
                    <a:gd name="connsiteY3101" fmla="*/ 851757 h 1250664"/>
                    <a:gd name="connsiteX3102" fmla="*/ 1332036 w 1977211"/>
                    <a:gd name="connsiteY3102" fmla="*/ 854281 h 1250664"/>
                    <a:gd name="connsiteX3103" fmla="*/ 1334199 w 1977211"/>
                    <a:gd name="connsiteY3103" fmla="*/ 857528 h 1250664"/>
                    <a:gd name="connsiteX3104" fmla="*/ 1337628 w 1977211"/>
                    <a:gd name="connsiteY3104" fmla="*/ 858611 h 1250664"/>
                    <a:gd name="connsiteX3105" fmla="*/ 1340334 w 1977211"/>
                    <a:gd name="connsiteY3105" fmla="*/ 856266 h 1250664"/>
                    <a:gd name="connsiteX3106" fmla="*/ 1343402 w 1977211"/>
                    <a:gd name="connsiteY3106" fmla="*/ 859334 h 1250664"/>
                    <a:gd name="connsiteX3107" fmla="*/ 1347010 w 1977211"/>
                    <a:gd name="connsiteY3107" fmla="*/ 856809 h 1250664"/>
                    <a:gd name="connsiteX3108" fmla="*/ 1347911 w 1977211"/>
                    <a:gd name="connsiteY3108" fmla="*/ 860596 h 1250664"/>
                    <a:gd name="connsiteX3109" fmla="*/ 1350439 w 1977211"/>
                    <a:gd name="connsiteY3109" fmla="*/ 864386 h 1250664"/>
                    <a:gd name="connsiteX3110" fmla="*/ 1350439 w 1977211"/>
                    <a:gd name="connsiteY3110" fmla="*/ 868176 h 1250664"/>
                    <a:gd name="connsiteX3111" fmla="*/ 1347371 w 1977211"/>
                    <a:gd name="connsiteY3111" fmla="*/ 871962 h 1250664"/>
                    <a:gd name="connsiteX3112" fmla="*/ 1348272 w 1977211"/>
                    <a:gd name="connsiteY3112" fmla="*/ 876653 h 1250664"/>
                    <a:gd name="connsiteX3113" fmla="*/ 1349355 w 1977211"/>
                    <a:gd name="connsiteY3113" fmla="*/ 884412 h 1250664"/>
                    <a:gd name="connsiteX3114" fmla="*/ 1347371 w 1977211"/>
                    <a:gd name="connsiteY3114" fmla="*/ 890183 h 1250664"/>
                    <a:gd name="connsiteX3115" fmla="*/ 1346287 w 1977211"/>
                    <a:gd name="connsiteY3115" fmla="*/ 899386 h 1250664"/>
                    <a:gd name="connsiteX3116" fmla="*/ 1348450 w 1977211"/>
                    <a:gd name="connsiteY3116" fmla="*/ 901371 h 1250664"/>
                    <a:gd name="connsiteX3117" fmla="*/ 1351879 w 1977211"/>
                    <a:gd name="connsiteY3117" fmla="*/ 898303 h 1250664"/>
                    <a:gd name="connsiteX3118" fmla="*/ 1355487 w 1977211"/>
                    <a:gd name="connsiteY3118" fmla="*/ 899208 h 1250664"/>
                    <a:gd name="connsiteX3119" fmla="*/ 1356570 w 1977211"/>
                    <a:gd name="connsiteY3119" fmla="*/ 895056 h 1250664"/>
                    <a:gd name="connsiteX3120" fmla="*/ 1360360 w 1977211"/>
                    <a:gd name="connsiteY3120" fmla="*/ 893072 h 1250664"/>
                    <a:gd name="connsiteX3121" fmla="*/ 1365774 w 1977211"/>
                    <a:gd name="connsiteY3121" fmla="*/ 895056 h 1250664"/>
                    <a:gd name="connsiteX3122" fmla="*/ 1368481 w 1977211"/>
                    <a:gd name="connsiteY3122" fmla="*/ 896140 h 1250664"/>
                    <a:gd name="connsiteX3123" fmla="*/ 1368481 w 1977211"/>
                    <a:gd name="connsiteY3123" fmla="*/ 894334 h 1250664"/>
                    <a:gd name="connsiteX3124" fmla="*/ 1367397 w 1977211"/>
                    <a:gd name="connsiteY3124" fmla="*/ 892171 h 1250664"/>
                    <a:gd name="connsiteX3125" fmla="*/ 1372989 w 1977211"/>
                    <a:gd name="connsiteY3125" fmla="*/ 892350 h 1250664"/>
                    <a:gd name="connsiteX3126" fmla="*/ 1375696 w 1977211"/>
                    <a:gd name="connsiteY3126" fmla="*/ 887841 h 1250664"/>
                    <a:gd name="connsiteX3127" fmla="*/ 1375696 w 1977211"/>
                    <a:gd name="connsiteY3127" fmla="*/ 869256 h 1250664"/>
                    <a:gd name="connsiteX3128" fmla="*/ 1374434 w 1977211"/>
                    <a:gd name="connsiteY3128" fmla="*/ 864386 h 1250664"/>
                    <a:gd name="connsiteX3129" fmla="*/ 1370644 w 1977211"/>
                    <a:gd name="connsiteY3129" fmla="*/ 858433 h 1250664"/>
                    <a:gd name="connsiteX3130" fmla="*/ 1366857 w 1977211"/>
                    <a:gd name="connsiteY3130" fmla="*/ 852118 h 1250664"/>
                    <a:gd name="connsiteX3131" fmla="*/ 1363607 w 1977211"/>
                    <a:gd name="connsiteY3131" fmla="*/ 847427 h 1250664"/>
                    <a:gd name="connsiteX3132" fmla="*/ 1357836 w 1977211"/>
                    <a:gd name="connsiteY3132" fmla="*/ 842736 h 1250664"/>
                    <a:gd name="connsiteX3133" fmla="*/ 1356031 w 1977211"/>
                    <a:gd name="connsiteY3133" fmla="*/ 840569 h 1250664"/>
                    <a:gd name="connsiteX3134" fmla="*/ 1357293 w 1977211"/>
                    <a:gd name="connsiteY3134" fmla="*/ 837863 h 1250664"/>
                    <a:gd name="connsiteX3135" fmla="*/ 1357836 w 1977211"/>
                    <a:gd name="connsiteY3135" fmla="*/ 833715 h 1250664"/>
                    <a:gd name="connsiteX3136" fmla="*/ 1362528 w 1977211"/>
                    <a:gd name="connsiteY3136" fmla="*/ 830648 h 1250664"/>
                    <a:gd name="connsiteX3137" fmla="*/ 1367576 w 1977211"/>
                    <a:gd name="connsiteY3137" fmla="*/ 828842 h 1250664"/>
                    <a:gd name="connsiteX3138" fmla="*/ 1372088 w 1977211"/>
                    <a:gd name="connsiteY3138" fmla="*/ 824512 h 1250664"/>
                    <a:gd name="connsiteX3139" fmla="*/ 1376779 w 1977211"/>
                    <a:gd name="connsiteY3139" fmla="*/ 821083 h 1250664"/>
                    <a:gd name="connsiteX3140" fmla="*/ 1378403 w 1977211"/>
                    <a:gd name="connsiteY3140" fmla="*/ 818741 h 1250664"/>
                    <a:gd name="connsiteX3141" fmla="*/ 1378403 w 1977211"/>
                    <a:gd name="connsiteY3141" fmla="*/ 813145 h 1250664"/>
                    <a:gd name="connsiteX3142" fmla="*/ 1379486 w 1977211"/>
                    <a:gd name="connsiteY3142" fmla="*/ 807915 h 1250664"/>
                    <a:gd name="connsiteX3143" fmla="*/ 1383455 w 1977211"/>
                    <a:gd name="connsiteY3143" fmla="*/ 803585 h 1250664"/>
                    <a:gd name="connsiteX3144" fmla="*/ 1387423 w 1977211"/>
                    <a:gd name="connsiteY3144" fmla="*/ 799616 h 1250664"/>
                    <a:gd name="connsiteX3145" fmla="*/ 1393015 w 1977211"/>
                    <a:gd name="connsiteY3145" fmla="*/ 797449 h 1250664"/>
                    <a:gd name="connsiteX3146" fmla="*/ 1395544 w 1977211"/>
                    <a:gd name="connsiteY3146" fmla="*/ 792579 h 1250664"/>
                    <a:gd name="connsiteX3147" fmla="*/ 1399151 w 1977211"/>
                    <a:gd name="connsiteY3147" fmla="*/ 788067 h 1250664"/>
                    <a:gd name="connsiteX3148" fmla="*/ 1401497 w 1977211"/>
                    <a:gd name="connsiteY3148" fmla="*/ 786983 h 1250664"/>
                    <a:gd name="connsiteX3149" fmla="*/ 1402941 w 1977211"/>
                    <a:gd name="connsiteY3149" fmla="*/ 788789 h 1250664"/>
                    <a:gd name="connsiteX3150" fmla="*/ 1405287 w 1977211"/>
                    <a:gd name="connsiteY3150" fmla="*/ 788067 h 1250664"/>
                    <a:gd name="connsiteX3151" fmla="*/ 1406005 w 1977211"/>
                    <a:gd name="connsiteY3151" fmla="*/ 792218 h 1250664"/>
                    <a:gd name="connsiteX3152" fmla="*/ 1409434 w 1977211"/>
                    <a:gd name="connsiteY3152" fmla="*/ 794202 h 1250664"/>
                    <a:gd name="connsiteX3153" fmla="*/ 1414125 w 1977211"/>
                    <a:gd name="connsiteY3153" fmla="*/ 795465 h 1250664"/>
                    <a:gd name="connsiteX3154" fmla="*/ 1421702 w 1977211"/>
                    <a:gd name="connsiteY3154" fmla="*/ 792579 h 1250664"/>
                    <a:gd name="connsiteX3155" fmla="*/ 1428738 w 1977211"/>
                    <a:gd name="connsiteY3155" fmla="*/ 786983 h 1250664"/>
                    <a:gd name="connsiteX3156" fmla="*/ 1434695 w 1977211"/>
                    <a:gd name="connsiteY3156" fmla="*/ 782114 h 1250664"/>
                    <a:gd name="connsiteX3157" fmla="*/ 1438664 w 1977211"/>
                    <a:gd name="connsiteY3157" fmla="*/ 774176 h 1250664"/>
                    <a:gd name="connsiteX3158" fmla="*/ 1445157 w 1977211"/>
                    <a:gd name="connsiteY3158" fmla="*/ 767862 h 1250664"/>
                    <a:gd name="connsiteX3159" fmla="*/ 1448764 w 1977211"/>
                    <a:gd name="connsiteY3159" fmla="*/ 762449 h 1250664"/>
                    <a:gd name="connsiteX3160" fmla="*/ 1453999 w 1977211"/>
                    <a:gd name="connsiteY3160" fmla="*/ 756134 h 1250664"/>
                    <a:gd name="connsiteX3161" fmla="*/ 1459952 w 1977211"/>
                    <a:gd name="connsiteY3161" fmla="*/ 749276 h 1250664"/>
                    <a:gd name="connsiteX3162" fmla="*/ 1462838 w 1977211"/>
                    <a:gd name="connsiteY3162" fmla="*/ 743323 h 1250664"/>
                    <a:gd name="connsiteX3163" fmla="*/ 1467168 w 1977211"/>
                    <a:gd name="connsiteY3163" fmla="*/ 733762 h 1250664"/>
                    <a:gd name="connsiteX3164" fmla="*/ 1471140 w 1977211"/>
                    <a:gd name="connsiteY3164" fmla="*/ 729972 h 1250664"/>
                    <a:gd name="connsiteX3165" fmla="*/ 1473843 w 1977211"/>
                    <a:gd name="connsiteY3165" fmla="*/ 723118 h 1250664"/>
                    <a:gd name="connsiteX3166" fmla="*/ 1481062 w 1977211"/>
                    <a:gd name="connsiteY3166" fmla="*/ 714637 h 1250664"/>
                    <a:gd name="connsiteX3167" fmla="*/ 1482503 w 1977211"/>
                    <a:gd name="connsiteY3167" fmla="*/ 710851 h 1250664"/>
                    <a:gd name="connsiteX3168" fmla="*/ 1483765 w 1977211"/>
                    <a:gd name="connsiteY3168" fmla="*/ 706699 h 1250664"/>
                    <a:gd name="connsiteX3169" fmla="*/ 1483765 w 1977211"/>
                    <a:gd name="connsiteY3169" fmla="*/ 699484 h 1250664"/>
                    <a:gd name="connsiteX3170" fmla="*/ 1485571 w 1977211"/>
                    <a:gd name="connsiteY3170" fmla="*/ 696238 h 1250664"/>
                    <a:gd name="connsiteX3171" fmla="*/ 1483586 w 1977211"/>
                    <a:gd name="connsiteY3171" fmla="*/ 692987 h 1250664"/>
                    <a:gd name="connsiteX3172" fmla="*/ 1484848 w 1977211"/>
                    <a:gd name="connsiteY3172" fmla="*/ 689558 h 1250664"/>
                    <a:gd name="connsiteX3173" fmla="*/ 1484848 w 1977211"/>
                    <a:gd name="connsiteY3173" fmla="*/ 677113 h 1250664"/>
                    <a:gd name="connsiteX3174" fmla="*/ 1486654 w 1977211"/>
                    <a:gd name="connsiteY3174" fmla="*/ 674045 h 1250664"/>
                    <a:gd name="connsiteX3175" fmla="*/ 1486654 w 1977211"/>
                    <a:gd name="connsiteY3175" fmla="*/ 668814 h 1250664"/>
                    <a:gd name="connsiteX3176" fmla="*/ 1487916 w 1977211"/>
                    <a:gd name="connsiteY3176" fmla="*/ 667730 h 1250664"/>
                    <a:gd name="connsiteX3177" fmla="*/ 1487916 w 1977211"/>
                    <a:gd name="connsiteY3177" fmla="*/ 664484 h 1250664"/>
                    <a:gd name="connsiteX3178" fmla="*/ 1491166 w 1977211"/>
                    <a:gd name="connsiteY3178" fmla="*/ 663218 h 1250664"/>
                    <a:gd name="connsiteX3179" fmla="*/ 1493691 w 1977211"/>
                    <a:gd name="connsiteY3179" fmla="*/ 657626 h 1250664"/>
                    <a:gd name="connsiteX3180" fmla="*/ 1492246 w 1977211"/>
                    <a:gd name="connsiteY3180" fmla="*/ 654018 h 1250664"/>
                    <a:gd name="connsiteX3181" fmla="*/ 1491345 w 1977211"/>
                    <a:gd name="connsiteY3181" fmla="*/ 646982 h 1250664"/>
                    <a:gd name="connsiteX3182" fmla="*/ 1489539 w 1977211"/>
                    <a:gd name="connsiteY3182" fmla="*/ 644096 h 1250664"/>
                    <a:gd name="connsiteX3183" fmla="*/ 1487194 w 1977211"/>
                    <a:gd name="connsiteY3183" fmla="*/ 641029 h 1250664"/>
                    <a:gd name="connsiteX3184" fmla="*/ 1490440 w 1977211"/>
                    <a:gd name="connsiteY3184" fmla="*/ 642112 h 1250664"/>
                    <a:gd name="connsiteX3185" fmla="*/ 1492246 w 1977211"/>
                    <a:gd name="connsiteY3185" fmla="*/ 642652 h 1250664"/>
                    <a:gd name="connsiteX3186" fmla="*/ 1494592 w 1977211"/>
                    <a:gd name="connsiteY3186" fmla="*/ 641029 h 1250664"/>
                    <a:gd name="connsiteX3187" fmla="*/ 1493330 w 1977211"/>
                    <a:gd name="connsiteY3187" fmla="*/ 639044 h 1250664"/>
                    <a:gd name="connsiteX3188" fmla="*/ 1483047 w 1977211"/>
                    <a:gd name="connsiteY3188" fmla="*/ 629301 h 1250664"/>
                    <a:gd name="connsiteX3189" fmla="*/ 1482142 w 1977211"/>
                    <a:gd name="connsiteY3189" fmla="*/ 626416 h 1250664"/>
                    <a:gd name="connsiteX3190" fmla="*/ 1477812 w 1977211"/>
                    <a:gd name="connsiteY3190" fmla="*/ 622808 h 1250664"/>
                    <a:gd name="connsiteX3191" fmla="*/ 1472581 w 1977211"/>
                    <a:gd name="connsiteY3191" fmla="*/ 624971 h 1250664"/>
                    <a:gd name="connsiteX3192" fmla="*/ 1468430 w 1977211"/>
                    <a:gd name="connsiteY3192" fmla="*/ 624249 h 1250664"/>
                    <a:gd name="connsiteX3193" fmla="*/ 1466989 w 1977211"/>
                    <a:gd name="connsiteY3193" fmla="*/ 634175 h 1250664"/>
                    <a:gd name="connsiteX3194" fmla="*/ 1464461 w 1977211"/>
                    <a:gd name="connsiteY3194" fmla="*/ 634353 h 1250664"/>
                    <a:gd name="connsiteX3195" fmla="*/ 1465001 w 1977211"/>
                    <a:gd name="connsiteY3195" fmla="*/ 629301 h 1250664"/>
                    <a:gd name="connsiteX3196" fmla="*/ 1462294 w 1977211"/>
                    <a:gd name="connsiteY3196" fmla="*/ 632730 h 1250664"/>
                    <a:gd name="connsiteX3197" fmla="*/ 1457246 w 1977211"/>
                    <a:gd name="connsiteY3197" fmla="*/ 634893 h 1250664"/>
                    <a:gd name="connsiteX3198" fmla="*/ 1453634 w 1977211"/>
                    <a:gd name="connsiteY3198" fmla="*/ 634893 h 1250664"/>
                    <a:gd name="connsiteX3199" fmla="*/ 1457786 w 1977211"/>
                    <a:gd name="connsiteY3199" fmla="*/ 628940 h 1250664"/>
                    <a:gd name="connsiteX3200" fmla="*/ 1455440 w 1977211"/>
                    <a:gd name="connsiteY3200" fmla="*/ 626416 h 1250664"/>
                    <a:gd name="connsiteX3201" fmla="*/ 1455984 w 1977211"/>
                    <a:gd name="connsiteY3201" fmla="*/ 624070 h 1250664"/>
                    <a:gd name="connsiteX3202" fmla="*/ 1454356 w 1977211"/>
                    <a:gd name="connsiteY3202" fmla="*/ 622808 h 1250664"/>
                    <a:gd name="connsiteX3203" fmla="*/ 1452194 w 1977211"/>
                    <a:gd name="connsiteY3203" fmla="*/ 625154 h 1250664"/>
                    <a:gd name="connsiteX3204" fmla="*/ 1453638 w 1977211"/>
                    <a:gd name="connsiteY3204" fmla="*/ 626955 h 1250664"/>
                    <a:gd name="connsiteX3205" fmla="*/ 1452372 w 1977211"/>
                    <a:gd name="connsiteY3205" fmla="*/ 630023 h 1250664"/>
                    <a:gd name="connsiteX3206" fmla="*/ 1447864 w 1977211"/>
                    <a:gd name="connsiteY3206" fmla="*/ 630384 h 1250664"/>
                    <a:gd name="connsiteX3207" fmla="*/ 1447864 w 1977211"/>
                    <a:gd name="connsiteY3207" fmla="*/ 621002 h 1250664"/>
                    <a:gd name="connsiteX3208" fmla="*/ 1446602 w 1977211"/>
                    <a:gd name="connsiteY3208" fmla="*/ 615950 h 1250664"/>
                    <a:gd name="connsiteX3209" fmla="*/ 1443712 w 1977211"/>
                    <a:gd name="connsiteY3209" fmla="*/ 617212 h 1250664"/>
                    <a:gd name="connsiteX3210" fmla="*/ 1438303 w 1977211"/>
                    <a:gd name="connsiteY3210" fmla="*/ 617212 h 1250664"/>
                    <a:gd name="connsiteX3211" fmla="*/ 1433790 w 1977211"/>
                    <a:gd name="connsiteY3211" fmla="*/ 614506 h 1250664"/>
                    <a:gd name="connsiteX3212" fmla="*/ 1434151 w 1977211"/>
                    <a:gd name="connsiteY3212" fmla="*/ 609453 h 1250664"/>
                    <a:gd name="connsiteX3213" fmla="*/ 1438843 w 1977211"/>
                    <a:gd name="connsiteY3213" fmla="*/ 606751 h 1250664"/>
                    <a:gd name="connsiteX3214" fmla="*/ 1445518 w 1977211"/>
                    <a:gd name="connsiteY3214" fmla="*/ 600793 h 1250664"/>
                    <a:gd name="connsiteX3215" fmla="*/ 1446240 w 1977211"/>
                    <a:gd name="connsiteY3215" fmla="*/ 598269 h 1250664"/>
                    <a:gd name="connsiteX3216" fmla="*/ 1448943 w 1977211"/>
                    <a:gd name="connsiteY3216" fmla="*/ 597368 h 1250664"/>
                    <a:gd name="connsiteX3217" fmla="*/ 1452011 w 1977211"/>
                    <a:gd name="connsiteY3217" fmla="*/ 594479 h 1250664"/>
                    <a:gd name="connsiteX3218" fmla="*/ 1455801 w 1977211"/>
                    <a:gd name="connsiteY3218" fmla="*/ 591054 h 1250664"/>
                    <a:gd name="connsiteX3219" fmla="*/ 1461754 w 1977211"/>
                    <a:gd name="connsiteY3219" fmla="*/ 584013 h 1250664"/>
                    <a:gd name="connsiteX3220" fmla="*/ 1462294 w 1977211"/>
                    <a:gd name="connsiteY3220" fmla="*/ 580406 h 1250664"/>
                    <a:gd name="connsiteX3221" fmla="*/ 1465001 w 1977211"/>
                    <a:gd name="connsiteY3221" fmla="*/ 577521 h 1250664"/>
                    <a:gd name="connsiteX3222" fmla="*/ 1468069 w 1977211"/>
                    <a:gd name="connsiteY3222" fmla="*/ 574092 h 1250664"/>
                    <a:gd name="connsiteX3223" fmla="*/ 1472759 w 1977211"/>
                    <a:gd name="connsiteY3223" fmla="*/ 569762 h 1250664"/>
                    <a:gd name="connsiteX3224" fmla="*/ 1478351 w 1977211"/>
                    <a:gd name="connsiteY3224" fmla="*/ 564709 h 1250664"/>
                    <a:gd name="connsiteX3225" fmla="*/ 1481419 w 1977211"/>
                    <a:gd name="connsiteY3225" fmla="*/ 560201 h 1250664"/>
                    <a:gd name="connsiteX3226" fmla="*/ 1484487 w 1977211"/>
                    <a:gd name="connsiteY3226" fmla="*/ 559118 h 1250664"/>
                    <a:gd name="connsiteX3227" fmla="*/ 1485571 w 1977211"/>
                    <a:gd name="connsiteY3227" fmla="*/ 554966 h 1250664"/>
                    <a:gd name="connsiteX3228" fmla="*/ 1487011 w 1977211"/>
                    <a:gd name="connsiteY3228" fmla="*/ 552803 h 1250664"/>
                    <a:gd name="connsiteX3229" fmla="*/ 1488456 w 1977211"/>
                    <a:gd name="connsiteY3229" fmla="*/ 549374 h 1250664"/>
                    <a:gd name="connsiteX3230" fmla="*/ 1493691 w 1977211"/>
                    <a:gd name="connsiteY3230" fmla="*/ 546306 h 1250664"/>
                    <a:gd name="connsiteX3231" fmla="*/ 1497660 w 1977211"/>
                    <a:gd name="connsiteY3231" fmla="*/ 542159 h 1250664"/>
                    <a:gd name="connsiteX3232" fmla="*/ 1501267 w 1977211"/>
                    <a:gd name="connsiteY3232" fmla="*/ 536385 h 1250664"/>
                    <a:gd name="connsiteX3233" fmla="*/ 1505414 w 1977211"/>
                    <a:gd name="connsiteY3233" fmla="*/ 532416 h 1250664"/>
                    <a:gd name="connsiteX3234" fmla="*/ 1512812 w 1977211"/>
                    <a:gd name="connsiteY3234" fmla="*/ 530253 h 1250664"/>
                    <a:gd name="connsiteX3235" fmla="*/ 1520571 w 1977211"/>
                    <a:gd name="connsiteY3235" fmla="*/ 529348 h 1250664"/>
                    <a:gd name="connsiteX3236" fmla="*/ 1529231 w 1977211"/>
                    <a:gd name="connsiteY3236" fmla="*/ 529348 h 1250664"/>
                    <a:gd name="connsiteX3237" fmla="*/ 1537351 w 1977211"/>
                    <a:gd name="connsiteY3237" fmla="*/ 528447 h 1250664"/>
                    <a:gd name="connsiteX3238" fmla="*/ 1538796 w 1977211"/>
                    <a:gd name="connsiteY3238" fmla="*/ 532777 h 1250664"/>
                    <a:gd name="connsiteX3239" fmla="*/ 1541137 w 1977211"/>
                    <a:gd name="connsiteY3239" fmla="*/ 533138 h 1250664"/>
                    <a:gd name="connsiteX3240" fmla="*/ 1544927 w 1977211"/>
                    <a:gd name="connsiteY3240" fmla="*/ 527546 h 1250664"/>
                    <a:gd name="connsiteX3241" fmla="*/ 1548717 w 1977211"/>
                    <a:gd name="connsiteY3241" fmla="*/ 529348 h 1250664"/>
                    <a:gd name="connsiteX3242" fmla="*/ 1553409 w 1977211"/>
                    <a:gd name="connsiteY3242" fmla="*/ 530793 h 1250664"/>
                    <a:gd name="connsiteX3243" fmla="*/ 1557739 w 1977211"/>
                    <a:gd name="connsiteY3243" fmla="*/ 530253 h 1250664"/>
                    <a:gd name="connsiteX3244" fmla="*/ 1561707 w 1977211"/>
                    <a:gd name="connsiteY3244" fmla="*/ 528626 h 1250664"/>
                    <a:gd name="connsiteX3245" fmla="*/ 1566216 w 1977211"/>
                    <a:gd name="connsiteY3245" fmla="*/ 531694 h 1250664"/>
                    <a:gd name="connsiteX3246" fmla="*/ 1568744 w 1977211"/>
                    <a:gd name="connsiteY3246" fmla="*/ 530253 h 1250664"/>
                    <a:gd name="connsiteX3247" fmla="*/ 1567117 w 1977211"/>
                    <a:gd name="connsiteY3247" fmla="*/ 527546 h 1250664"/>
                    <a:gd name="connsiteX3248" fmla="*/ 1568744 w 1977211"/>
                    <a:gd name="connsiteY3248" fmla="*/ 526280 h 1250664"/>
                    <a:gd name="connsiteX3249" fmla="*/ 1570006 w 1977211"/>
                    <a:gd name="connsiteY3249" fmla="*/ 527185 h 1250664"/>
                    <a:gd name="connsiteX3250" fmla="*/ 1571089 w 1977211"/>
                    <a:gd name="connsiteY3250" fmla="*/ 523577 h 1250664"/>
                    <a:gd name="connsiteX3251" fmla="*/ 1575598 w 1977211"/>
                    <a:gd name="connsiteY3251" fmla="*/ 522133 h 1250664"/>
                    <a:gd name="connsiteX3252" fmla="*/ 1580650 w 1977211"/>
                    <a:gd name="connsiteY3252" fmla="*/ 523577 h 1250664"/>
                    <a:gd name="connsiteX3253" fmla="*/ 1584079 w 1977211"/>
                    <a:gd name="connsiteY3253" fmla="*/ 525379 h 1250664"/>
                    <a:gd name="connsiteX3254" fmla="*/ 1586063 w 1977211"/>
                    <a:gd name="connsiteY3254" fmla="*/ 527903 h 1250664"/>
                    <a:gd name="connsiteX3255" fmla="*/ 1587865 w 1977211"/>
                    <a:gd name="connsiteY3255" fmla="*/ 527903 h 1250664"/>
                    <a:gd name="connsiteX3256" fmla="*/ 1589671 w 1977211"/>
                    <a:gd name="connsiteY3256" fmla="*/ 525562 h 1250664"/>
                    <a:gd name="connsiteX3257" fmla="*/ 1594179 w 1977211"/>
                    <a:gd name="connsiteY3257" fmla="*/ 526280 h 1250664"/>
                    <a:gd name="connsiteX3258" fmla="*/ 1596890 w 1977211"/>
                    <a:gd name="connsiteY3258" fmla="*/ 530253 h 1250664"/>
                    <a:gd name="connsiteX3259" fmla="*/ 1602121 w 1977211"/>
                    <a:gd name="connsiteY3259" fmla="*/ 531694 h 1250664"/>
                    <a:gd name="connsiteX3260" fmla="*/ 1600137 w 1977211"/>
                    <a:gd name="connsiteY3260" fmla="*/ 533860 h 1250664"/>
                    <a:gd name="connsiteX3261" fmla="*/ 1593279 w 1977211"/>
                    <a:gd name="connsiteY3261" fmla="*/ 534400 h 1250664"/>
                    <a:gd name="connsiteX3262" fmla="*/ 1592560 w 1977211"/>
                    <a:gd name="connsiteY3262" fmla="*/ 538369 h 1250664"/>
                    <a:gd name="connsiteX3263" fmla="*/ 1594001 w 1977211"/>
                    <a:gd name="connsiteY3263" fmla="*/ 539992 h 1250664"/>
                    <a:gd name="connsiteX3264" fmla="*/ 1599954 w 1977211"/>
                    <a:gd name="connsiteY3264" fmla="*/ 539091 h 1250664"/>
                    <a:gd name="connsiteX3265" fmla="*/ 1605006 w 1977211"/>
                    <a:gd name="connsiteY3265" fmla="*/ 537107 h 1250664"/>
                    <a:gd name="connsiteX3266" fmla="*/ 1607891 w 1977211"/>
                    <a:gd name="connsiteY3266" fmla="*/ 538548 h 1250664"/>
                    <a:gd name="connsiteX3267" fmla="*/ 1610237 w 1977211"/>
                    <a:gd name="connsiteY3267" fmla="*/ 534940 h 1250664"/>
                    <a:gd name="connsiteX3268" fmla="*/ 1613126 w 1977211"/>
                    <a:gd name="connsiteY3268" fmla="*/ 532416 h 1250664"/>
                    <a:gd name="connsiteX3269" fmla="*/ 1617456 w 1977211"/>
                    <a:gd name="connsiteY3269" fmla="*/ 533138 h 1250664"/>
                    <a:gd name="connsiteX3270" fmla="*/ 1619440 w 1977211"/>
                    <a:gd name="connsiteY3270" fmla="*/ 535845 h 1250664"/>
                    <a:gd name="connsiteX3271" fmla="*/ 1621604 w 1977211"/>
                    <a:gd name="connsiteY3271" fmla="*/ 534400 h 1250664"/>
                    <a:gd name="connsiteX3272" fmla="*/ 1623949 w 1977211"/>
                    <a:gd name="connsiteY3272" fmla="*/ 532777 h 1250664"/>
                    <a:gd name="connsiteX3273" fmla="*/ 1629180 w 1977211"/>
                    <a:gd name="connsiteY3273" fmla="*/ 532956 h 1250664"/>
                    <a:gd name="connsiteX3274" fmla="*/ 1630624 w 1977211"/>
                    <a:gd name="connsiteY3274" fmla="*/ 530793 h 1250664"/>
                    <a:gd name="connsiteX3275" fmla="*/ 1628279 w 1977211"/>
                    <a:gd name="connsiteY3275" fmla="*/ 527364 h 1250664"/>
                    <a:gd name="connsiteX3276" fmla="*/ 1623588 w 1977211"/>
                    <a:gd name="connsiteY3276" fmla="*/ 527903 h 1250664"/>
                    <a:gd name="connsiteX3277" fmla="*/ 1620342 w 1977211"/>
                    <a:gd name="connsiteY3277" fmla="*/ 527181 h 1250664"/>
                    <a:gd name="connsiteX3278" fmla="*/ 1619802 w 1977211"/>
                    <a:gd name="connsiteY3278" fmla="*/ 524835 h 1250664"/>
                    <a:gd name="connsiteX3279" fmla="*/ 1621425 w 1977211"/>
                    <a:gd name="connsiteY3279" fmla="*/ 523212 h 1250664"/>
                    <a:gd name="connsiteX3280" fmla="*/ 1620703 w 1977211"/>
                    <a:gd name="connsiteY3280" fmla="*/ 519605 h 1250664"/>
                    <a:gd name="connsiteX3281" fmla="*/ 1623949 w 1977211"/>
                    <a:gd name="connsiteY3281" fmla="*/ 515815 h 1250664"/>
                    <a:gd name="connsiteX3282" fmla="*/ 1627739 w 1977211"/>
                    <a:gd name="connsiteY3282" fmla="*/ 510584 h 1250664"/>
                    <a:gd name="connsiteX3283" fmla="*/ 1632609 w 1977211"/>
                    <a:gd name="connsiteY3283" fmla="*/ 506432 h 1250664"/>
                    <a:gd name="connsiteX3284" fmla="*/ 1637844 w 1977211"/>
                    <a:gd name="connsiteY3284" fmla="*/ 501023 h 1250664"/>
                    <a:gd name="connsiteX3285" fmla="*/ 1639106 w 1977211"/>
                    <a:gd name="connsiteY3285" fmla="*/ 497411 h 1250664"/>
                    <a:gd name="connsiteX3286" fmla="*/ 1644880 w 1977211"/>
                    <a:gd name="connsiteY3286" fmla="*/ 492542 h 1250664"/>
                    <a:gd name="connsiteX3287" fmla="*/ 1644880 w 1977211"/>
                    <a:gd name="connsiteY3287" fmla="*/ 486589 h 1250664"/>
                    <a:gd name="connsiteX3288" fmla="*/ 1653901 w 1977211"/>
                    <a:gd name="connsiteY3288" fmla="*/ 480453 h 1250664"/>
                    <a:gd name="connsiteX3289" fmla="*/ 1657870 w 1977211"/>
                    <a:gd name="connsiteY3289" fmla="*/ 481354 h 1250664"/>
                    <a:gd name="connsiteX3290" fmla="*/ 1662017 w 1977211"/>
                    <a:gd name="connsiteY3290" fmla="*/ 480453 h 1250664"/>
                    <a:gd name="connsiteX3291" fmla="*/ 1670498 w 1977211"/>
                    <a:gd name="connsiteY3291" fmla="*/ 478290 h 1250664"/>
                    <a:gd name="connsiteX3292" fmla="*/ 1673928 w 1977211"/>
                    <a:gd name="connsiteY3292" fmla="*/ 482798 h 1250664"/>
                    <a:gd name="connsiteX3293" fmla="*/ 1678075 w 1977211"/>
                    <a:gd name="connsiteY3293" fmla="*/ 480636 h 1250664"/>
                    <a:gd name="connsiteX3294" fmla="*/ 1681865 w 1977211"/>
                    <a:gd name="connsiteY3294" fmla="*/ 478290 h 1250664"/>
                    <a:gd name="connsiteX3295" fmla="*/ 1682949 w 1977211"/>
                    <a:gd name="connsiteY3295" fmla="*/ 481898 h 1250664"/>
                    <a:gd name="connsiteX3296" fmla="*/ 1681143 w 1977211"/>
                    <a:gd name="connsiteY3296" fmla="*/ 487494 h 1250664"/>
                    <a:gd name="connsiteX3297" fmla="*/ 1678257 w 1977211"/>
                    <a:gd name="connsiteY3297" fmla="*/ 490919 h 1250664"/>
                    <a:gd name="connsiteX3298" fmla="*/ 1678797 w 1977211"/>
                    <a:gd name="connsiteY3298" fmla="*/ 496153 h 1250664"/>
                    <a:gd name="connsiteX3299" fmla="*/ 1682949 w 1977211"/>
                    <a:gd name="connsiteY3299" fmla="*/ 496693 h 1250664"/>
                    <a:gd name="connsiteX3300" fmla="*/ 1681687 w 1977211"/>
                    <a:gd name="connsiteY3300" fmla="*/ 500483 h 1250664"/>
                    <a:gd name="connsiteX3301" fmla="*/ 1680782 w 1977211"/>
                    <a:gd name="connsiteY3301" fmla="*/ 505170 h 1250664"/>
                    <a:gd name="connsiteX3302" fmla="*/ 1683671 w 1977211"/>
                    <a:gd name="connsiteY3302" fmla="*/ 503007 h 1250664"/>
                    <a:gd name="connsiteX3303" fmla="*/ 1686735 w 1977211"/>
                    <a:gd name="connsiteY3303" fmla="*/ 501924 h 1250664"/>
                    <a:gd name="connsiteX3304" fmla="*/ 1691065 w 1977211"/>
                    <a:gd name="connsiteY3304" fmla="*/ 496510 h 1250664"/>
                    <a:gd name="connsiteX3305" fmla="*/ 1698284 w 1977211"/>
                    <a:gd name="connsiteY3305" fmla="*/ 488033 h 1250664"/>
                    <a:gd name="connsiteX3306" fmla="*/ 1702975 w 1977211"/>
                    <a:gd name="connsiteY3306" fmla="*/ 483521 h 1250664"/>
                    <a:gd name="connsiteX3307" fmla="*/ 1707305 w 1977211"/>
                    <a:gd name="connsiteY3307" fmla="*/ 483160 h 1250664"/>
                    <a:gd name="connsiteX3308" fmla="*/ 1708745 w 1977211"/>
                    <a:gd name="connsiteY3308" fmla="*/ 484604 h 1250664"/>
                    <a:gd name="connsiteX3309" fmla="*/ 1710190 w 1977211"/>
                    <a:gd name="connsiteY3309" fmla="*/ 483882 h 1250664"/>
                    <a:gd name="connsiteX3310" fmla="*/ 1708567 w 1977211"/>
                    <a:gd name="connsiteY3310" fmla="*/ 481358 h 1250664"/>
                    <a:gd name="connsiteX3311" fmla="*/ 1708023 w 1977211"/>
                    <a:gd name="connsiteY3311" fmla="*/ 478290 h 1250664"/>
                    <a:gd name="connsiteX3312" fmla="*/ 1710190 w 1977211"/>
                    <a:gd name="connsiteY3312" fmla="*/ 471436 h 1250664"/>
                    <a:gd name="connsiteX3313" fmla="*/ 1711634 w 1977211"/>
                    <a:gd name="connsiteY3313" fmla="*/ 464761 h 1250664"/>
                    <a:gd name="connsiteX3314" fmla="*/ 1719211 w 1977211"/>
                    <a:gd name="connsiteY3314" fmla="*/ 462594 h 1250664"/>
                    <a:gd name="connsiteX3315" fmla="*/ 1723001 w 1977211"/>
                    <a:gd name="connsiteY3315" fmla="*/ 461149 h 1250664"/>
                    <a:gd name="connsiteX3316" fmla="*/ 1726970 w 1977211"/>
                    <a:gd name="connsiteY3316" fmla="*/ 464761 h 1250664"/>
                    <a:gd name="connsiteX3317" fmla="*/ 1730760 w 1977211"/>
                    <a:gd name="connsiteY3317" fmla="*/ 465840 h 1250664"/>
                    <a:gd name="connsiteX3318" fmla="*/ 1729855 w 1977211"/>
                    <a:gd name="connsiteY3318" fmla="*/ 469448 h 1250664"/>
                    <a:gd name="connsiteX3319" fmla="*/ 1726069 w 1977211"/>
                    <a:gd name="connsiteY3319" fmla="*/ 467646 h 1250664"/>
                    <a:gd name="connsiteX3320" fmla="*/ 1719933 w 1977211"/>
                    <a:gd name="connsiteY3320" fmla="*/ 471253 h 1250664"/>
                    <a:gd name="connsiteX3321" fmla="*/ 1719032 w 1977211"/>
                    <a:gd name="connsiteY3321" fmla="*/ 482437 h 1250664"/>
                    <a:gd name="connsiteX3322" fmla="*/ 1715964 w 1977211"/>
                    <a:gd name="connsiteY3322" fmla="*/ 487311 h 1250664"/>
                    <a:gd name="connsiteX3323" fmla="*/ 1718671 w 1977211"/>
                    <a:gd name="connsiteY3323" fmla="*/ 492181 h 1250664"/>
                    <a:gd name="connsiteX3324" fmla="*/ 1714159 w 1977211"/>
                    <a:gd name="connsiteY3324" fmla="*/ 495971 h 1250664"/>
                    <a:gd name="connsiteX3325" fmla="*/ 1715603 w 1977211"/>
                    <a:gd name="connsiteY3325" fmla="*/ 499939 h 1250664"/>
                    <a:gd name="connsiteX3326" fmla="*/ 1709650 w 1977211"/>
                    <a:gd name="connsiteY3326" fmla="*/ 502285 h 1250664"/>
                    <a:gd name="connsiteX3327" fmla="*/ 1698284 w 1977211"/>
                    <a:gd name="connsiteY3327" fmla="*/ 510223 h 1250664"/>
                    <a:gd name="connsiteX3328" fmla="*/ 1697561 w 1977211"/>
                    <a:gd name="connsiteY3328" fmla="*/ 514552 h 1250664"/>
                    <a:gd name="connsiteX3329" fmla="*/ 1684028 w 1977211"/>
                    <a:gd name="connsiteY3329" fmla="*/ 527903 h 1250664"/>
                    <a:gd name="connsiteX3330" fmla="*/ 1677896 w 1977211"/>
                    <a:gd name="connsiteY3330" fmla="*/ 535484 h 1250664"/>
                    <a:gd name="connsiteX3331" fmla="*/ 1675729 w 1977211"/>
                    <a:gd name="connsiteY3331" fmla="*/ 539091 h 1250664"/>
                    <a:gd name="connsiteX3332" fmla="*/ 1673384 w 1977211"/>
                    <a:gd name="connsiteY3332" fmla="*/ 543600 h 1250664"/>
                    <a:gd name="connsiteX3333" fmla="*/ 1660755 w 1977211"/>
                    <a:gd name="connsiteY3333" fmla="*/ 556232 h 1250664"/>
                    <a:gd name="connsiteX3334" fmla="*/ 1655886 w 1977211"/>
                    <a:gd name="connsiteY3334" fmla="*/ 556772 h 1250664"/>
                    <a:gd name="connsiteX3335" fmla="*/ 1653179 w 1977211"/>
                    <a:gd name="connsiteY3335" fmla="*/ 560018 h 1250664"/>
                    <a:gd name="connsiteX3336" fmla="*/ 1648127 w 1977211"/>
                    <a:gd name="connsiteY3336" fmla="*/ 559661 h 1250664"/>
                    <a:gd name="connsiteX3337" fmla="*/ 1647587 w 1977211"/>
                    <a:gd name="connsiteY3337" fmla="*/ 562547 h 1250664"/>
                    <a:gd name="connsiteX3338" fmla="*/ 1649027 w 1977211"/>
                    <a:gd name="connsiteY3338" fmla="*/ 566877 h 1250664"/>
                    <a:gd name="connsiteX3339" fmla="*/ 1647948 w 1977211"/>
                    <a:gd name="connsiteY3339" fmla="*/ 569039 h 1250664"/>
                    <a:gd name="connsiteX3340" fmla="*/ 1644519 w 1977211"/>
                    <a:gd name="connsiteY3340" fmla="*/ 573913 h 1250664"/>
                    <a:gd name="connsiteX3341" fmla="*/ 1643618 w 1977211"/>
                    <a:gd name="connsiteY3341" fmla="*/ 576798 h 1250664"/>
                    <a:gd name="connsiteX3342" fmla="*/ 1638745 w 1977211"/>
                    <a:gd name="connsiteY3342" fmla="*/ 580767 h 1250664"/>
                    <a:gd name="connsiteX3343" fmla="*/ 1637483 w 1977211"/>
                    <a:gd name="connsiteY3343" fmla="*/ 586542 h 1250664"/>
                    <a:gd name="connsiteX3344" fmla="*/ 1635677 w 1977211"/>
                    <a:gd name="connsiteY3344" fmla="*/ 595563 h 1250664"/>
                    <a:gd name="connsiteX3345" fmla="*/ 1635859 w 1977211"/>
                    <a:gd name="connsiteY3345" fmla="*/ 613061 h 1250664"/>
                    <a:gd name="connsiteX3346" fmla="*/ 1638022 w 1977211"/>
                    <a:gd name="connsiteY3346" fmla="*/ 624788 h 1250664"/>
                    <a:gd name="connsiteX3347" fmla="*/ 1640189 w 1977211"/>
                    <a:gd name="connsiteY3347" fmla="*/ 640846 h 1250664"/>
                    <a:gd name="connsiteX3348" fmla="*/ 1642173 w 1977211"/>
                    <a:gd name="connsiteY3348" fmla="*/ 652034 h 1250664"/>
                    <a:gd name="connsiteX3349" fmla="*/ 1643975 w 1977211"/>
                    <a:gd name="connsiteY3349" fmla="*/ 659071 h 1250664"/>
                    <a:gd name="connsiteX3350" fmla="*/ 1644519 w 1977211"/>
                    <a:gd name="connsiteY3350" fmla="*/ 670798 h 1250664"/>
                    <a:gd name="connsiteX3351" fmla="*/ 1646865 w 1977211"/>
                    <a:gd name="connsiteY3351" fmla="*/ 674946 h 1250664"/>
                    <a:gd name="connsiteX3352" fmla="*/ 1653540 w 1977211"/>
                    <a:gd name="connsiteY3352" fmla="*/ 668992 h 1250664"/>
                    <a:gd name="connsiteX3353" fmla="*/ 1660577 w 1977211"/>
                    <a:gd name="connsiteY3353" fmla="*/ 660333 h 1250664"/>
                    <a:gd name="connsiteX3354" fmla="*/ 1663644 w 1977211"/>
                    <a:gd name="connsiteY3354" fmla="*/ 654380 h 1250664"/>
                    <a:gd name="connsiteX3355" fmla="*/ 1662740 w 1977211"/>
                    <a:gd name="connsiteY3355" fmla="*/ 649506 h 1250664"/>
                    <a:gd name="connsiteX3356" fmla="*/ 1666347 w 1977211"/>
                    <a:gd name="connsiteY3356" fmla="*/ 644092 h 1250664"/>
                    <a:gd name="connsiteX3357" fmla="*/ 1671943 w 1977211"/>
                    <a:gd name="connsiteY3357" fmla="*/ 639945 h 1250664"/>
                    <a:gd name="connsiteX3358" fmla="*/ 1677714 w 1977211"/>
                    <a:gd name="connsiteY3358" fmla="*/ 639767 h 1250664"/>
                    <a:gd name="connsiteX3359" fmla="*/ 1676452 w 1977211"/>
                    <a:gd name="connsiteY3359" fmla="*/ 634893 h 1250664"/>
                    <a:gd name="connsiteX3360" fmla="*/ 1676095 w 1977211"/>
                    <a:gd name="connsiteY3360" fmla="*/ 628039 h 1250664"/>
                    <a:gd name="connsiteX3361" fmla="*/ 1680424 w 1977211"/>
                    <a:gd name="connsiteY3361" fmla="*/ 622625 h 1250664"/>
                    <a:gd name="connsiteX3362" fmla="*/ 1686735 w 1977211"/>
                    <a:gd name="connsiteY3362" fmla="*/ 617212 h 1250664"/>
                    <a:gd name="connsiteX3363" fmla="*/ 1691608 w 1977211"/>
                    <a:gd name="connsiteY3363" fmla="*/ 617752 h 1250664"/>
                    <a:gd name="connsiteX3364" fmla="*/ 1696121 w 1977211"/>
                    <a:gd name="connsiteY3364" fmla="*/ 616851 h 1250664"/>
                    <a:gd name="connsiteX3365" fmla="*/ 1699367 w 1977211"/>
                    <a:gd name="connsiteY3365" fmla="*/ 612160 h 1250664"/>
                    <a:gd name="connsiteX3366" fmla="*/ 1696661 w 1977211"/>
                    <a:gd name="connsiteY3366" fmla="*/ 607108 h 1250664"/>
                    <a:gd name="connsiteX3367" fmla="*/ 1694855 w 1977211"/>
                    <a:gd name="connsiteY3367" fmla="*/ 601698 h 1250664"/>
                    <a:gd name="connsiteX3368" fmla="*/ 1697383 w 1977211"/>
                    <a:gd name="connsiteY3368" fmla="*/ 594840 h 1250664"/>
                    <a:gd name="connsiteX3369" fmla="*/ 1698828 w 1977211"/>
                    <a:gd name="connsiteY3369" fmla="*/ 589971 h 1250664"/>
                    <a:gd name="connsiteX3370" fmla="*/ 1705142 w 1977211"/>
                    <a:gd name="connsiteY3370" fmla="*/ 588165 h 1250664"/>
                    <a:gd name="connsiteX3371" fmla="*/ 1707666 w 1977211"/>
                    <a:gd name="connsiteY3371" fmla="*/ 590332 h 1250664"/>
                    <a:gd name="connsiteX3372" fmla="*/ 1710012 w 1977211"/>
                    <a:gd name="connsiteY3372" fmla="*/ 590689 h 1250664"/>
                    <a:gd name="connsiteX3373" fmla="*/ 1711634 w 1977211"/>
                    <a:gd name="connsiteY3373" fmla="*/ 588526 h 1250664"/>
                    <a:gd name="connsiteX3374" fmla="*/ 1711456 w 1977211"/>
                    <a:gd name="connsiteY3374" fmla="*/ 584196 h 1250664"/>
                    <a:gd name="connsiteX3375" fmla="*/ 1710194 w 1977211"/>
                    <a:gd name="connsiteY3375" fmla="*/ 580588 h 1250664"/>
                    <a:gd name="connsiteX3376" fmla="*/ 1706765 w 1977211"/>
                    <a:gd name="connsiteY3376" fmla="*/ 579866 h 1250664"/>
                    <a:gd name="connsiteX3377" fmla="*/ 1706221 w 1977211"/>
                    <a:gd name="connsiteY3377" fmla="*/ 572830 h 1250664"/>
                    <a:gd name="connsiteX3378" fmla="*/ 1706221 w 1977211"/>
                    <a:gd name="connsiteY3378" fmla="*/ 567599 h 1250664"/>
                    <a:gd name="connsiteX3379" fmla="*/ 1709472 w 1977211"/>
                    <a:gd name="connsiteY3379" fmla="*/ 563626 h 1250664"/>
                    <a:gd name="connsiteX3380" fmla="*/ 1710194 w 1977211"/>
                    <a:gd name="connsiteY3380" fmla="*/ 560380 h 1250664"/>
                    <a:gd name="connsiteX3381" fmla="*/ 1704780 w 1977211"/>
                    <a:gd name="connsiteY3381" fmla="*/ 558034 h 1250664"/>
                    <a:gd name="connsiteX3382" fmla="*/ 1702614 w 1977211"/>
                    <a:gd name="connsiteY3382" fmla="*/ 561463 h 1250664"/>
                    <a:gd name="connsiteX3383" fmla="*/ 1699546 w 1977211"/>
                    <a:gd name="connsiteY3383" fmla="*/ 559840 h 1250664"/>
                    <a:gd name="connsiteX3384" fmla="*/ 1697923 w 1977211"/>
                    <a:gd name="connsiteY3384" fmla="*/ 556050 h 1250664"/>
                    <a:gd name="connsiteX3385" fmla="*/ 1698645 w 1977211"/>
                    <a:gd name="connsiteY3385" fmla="*/ 549914 h 1250664"/>
                    <a:gd name="connsiteX3386" fmla="*/ 1701173 w 1977211"/>
                    <a:gd name="connsiteY3386" fmla="*/ 544143 h 1250664"/>
                    <a:gd name="connsiteX3387" fmla="*/ 1707848 w 1977211"/>
                    <a:gd name="connsiteY3387" fmla="*/ 537285 h 1250664"/>
                    <a:gd name="connsiteX3388" fmla="*/ 1707487 w 1977211"/>
                    <a:gd name="connsiteY3388" fmla="*/ 534761 h 1250664"/>
                    <a:gd name="connsiteX3389" fmla="*/ 1710372 w 1977211"/>
                    <a:gd name="connsiteY3389" fmla="*/ 530610 h 1250664"/>
                    <a:gd name="connsiteX3390" fmla="*/ 1710012 w 1977211"/>
                    <a:gd name="connsiteY3390" fmla="*/ 525923 h 1250664"/>
                    <a:gd name="connsiteX3391" fmla="*/ 1712536 w 1977211"/>
                    <a:gd name="connsiteY3391" fmla="*/ 519605 h 1250664"/>
                    <a:gd name="connsiteX3392" fmla="*/ 1716508 w 1977211"/>
                    <a:gd name="connsiteY3392" fmla="*/ 516719 h 1250664"/>
                    <a:gd name="connsiteX3393" fmla="*/ 1719933 w 1977211"/>
                    <a:gd name="connsiteY3393" fmla="*/ 516541 h 1250664"/>
                    <a:gd name="connsiteX3394" fmla="*/ 1723001 w 1977211"/>
                    <a:gd name="connsiteY3394" fmla="*/ 514735 h 1250664"/>
                    <a:gd name="connsiteX3395" fmla="*/ 1728236 w 1977211"/>
                    <a:gd name="connsiteY3395" fmla="*/ 520867 h 1250664"/>
                    <a:gd name="connsiteX3396" fmla="*/ 1729315 w 1977211"/>
                    <a:gd name="connsiteY3396" fmla="*/ 515275 h 1250664"/>
                    <a:gd name="connsiteX3397" fmla="*/ 1735090 w 1977211"/>
                    <a:gd name="connsiteY3397" fmla="*/ 511667 h 1250664"/>
                    <a:gd name="connsiteX3398" fmla="*/ 1739960 w 1977211"/>
                    <a:gd name="connsiteY3398" fmla="*/ 508060 h 1250664"/>
                    <a:gd name="connsiteX3399" fmla="*/ 1740682 w 1977211"/>
                    <a:gd name="connsiteY3399" fmla="*/ 515997 h 1250664"/>
                    <a:gd name="connsiteX3400" fmla="*/ 1739598 w 1977211"/>
                    <a:gd name="connsiteY3400" fmla="*/ 518704 h 1250664"/>
                    <a:gd name="connsiteX3401" fmla="*/ 1739960 w 1977211"/>
                    <a:gd name="connsiteY3401" fmla="*/ 521232 h 1250664"/>
                    <a:gd name="connsiteX3402" fmla="*/ 1743750 w 1977211"/>
                    <a:gd name="connsiteY3402" fmla="*/ 517259 h 1250664"/>
                    <a:gd name="connsiteX3403" fmla="*/ 1746095 w 1977211"/>
                    <a:gd name="connsiteY3403" fmla="*/ 513112 h 1250664"/>
                    <a:gd name="connsiteX3404" fmla="*/ 1747718 w 1977211"/>
                    <a:gd name="connsiteY3404" fmla="*/ 509139 h 1250664"/>
                    <a:gd name="connsiteX3405" fmla="*/ 1750608 w 1977211"/>
                    <a:gd name="connsiteY3405" fmla="*/ 509500 h 1250664"/>
                    <a:gd name="connsiteX3406" fmla="*/ 1756200 w 1977211"/>
                    <a:gd name="connsiteY3406" fmla="*/ 506615 h 1250664"/>
                    <a:gd name="connsiteX3407" fmla="*/ 1761252 w 1977211"/>
                    <a:gd name="connsiteY3407" fmla="*/ 504992 h 1250664"/>
                    <a:gd name="connsiteX3408" fmla="*/ 1767205 w 1977211"/>
                    <a:gd name="connsiteY3408" fmla="*/ 505714 h 1250664"/>
                    <a:gd name="connsiteX3409" fmla="*/ 1772797 w 1977211"/>
                    <a:gd name="connsiteY3409" fmla="*/ 507337 h 1250664"/>
                    <a:gd name="connsiteX3410" fmla="*/ 1776226 w 1977211"/>
                    <a:gd name="connsiteY3410" fmla="*/ 511850 h 1250664"/>
                    <a:gd name="connsiteX3411" fmla="*/ 1777671 w 1977211"/>
                    <a:gd name="connsiteY3411" fmla="*/ 515096 h 1250664"/>
                    <a:gd name="connsiteX3412" fmla="*/ 1781639 w 1977211"/>
                    <a:gd name="connsiteY3412" fmla="*/ 516902 h 1250664"/>
                    <a:gd name="connsiteX3413" fmla="*/ 1782901 w 1977211"/>
                    <a:gd name="connsiteY3413" fmla="*/ 512211 h 1250664"/>
                    <a:gd name="connsiteX3414" fmla="*/ 1784164 w 1977211"/>
                    <a:gd name="connsiteY3414" fmla="*/ 508238 h 1250664"/>
                    <a:gd name="connsiteX3415" fmla="*/ 1787954 w 1977211"/>
                    <a:gd name="connsiteY3415" fmla="*/ 506798 h 1250664"/>
                    <a:gd name="connsiteX3416" fmla="*/ 1793184 w 1977211"/>
                    <a:gd name="connsiteY3416" fmla="*/ 502285 h 1250664"/>
                    <a:gd name="connsiteX3417" fmla="*/ 1797514 w 1977211"/>
                    <a:gd name="connsiteY3417" fmla="*/ 500118 h 1250664"/>
                    <a:gd name="connsiteX3418" fmla="*/ 1800221 w 1977211"/>
                    <a:gd name="connsiteY3418" fmla="*/ 494347 h 1250664"/>
                    <a:gd name="connsiteX3419" fmla="*/ 1801666 w 1977211"/>
                    <a:gd name="connsiteY3419" fmla="*/ 492724 h 1250664"/>
                    <a:gd name="connsiteX3420" fmla="*/ 1803829 w 1977211"/>
                    <a:gd name="connsiteY3420" fmla="*/ 493804 h 1250664"/>
                    <a:gd name="connsiteX3421" fmla="*/ 1805813 w 1977211"/>
                    <a:gd name="connsiteY3421" fmla="*/ 492363 h 1250664"/>
                    <a:gd name="connsiteX3422" fmla="*/ 1804912 w 1977211"/>
                    <a:gd name="connsiteY3422" fmla="*/ 489295 h 1250664"/>
                    <a:gd name="connsiteX3423" fmla="*/ 1809425 w 1977211"/>
                    <a:gd name="connsiteY3423" fmla="*/ 488573 h 1250664"/>
                    <a:gd name="connsiteX3424" fmla="*/ 1811587 w 1977211"/>
                    <a:gd name="connsiteY3424" fmla="*/ 484965 h 1250664"/>
                    <a:gd name="connsiteX3425" fmla="*/ 1813032 w 1977211"/>
                    <a:gd name="connsiteY3425" fmla="*/ 481175 h 1250664"/>
                    <a:gd name="connsiteX3426" fmla="*/ 1816640 w 1977211"/>
                    <a:gd name="connsiteY3426" fmla="*/ 481536 h 1250664"/>
                    <a:gd name="connsiteX3427" fmla="*/ 1818084 w 1977211"/>
                    <a:gd name="connsiteY3427" fmla="*/ 479735 h 1250664"/>
                    <a:gd name="connsiteX3428" fmla="*/ 1822232 w 1977211"/>
                    <a:gd name="connsiteY3428" fmla="*/ 479191 h 1250664"/>
                    <a:gd name="connsiteX3429" fmla="*/ 1825300 w 1977211"/>
                    <a:gd name="connsiteY3429" fmla="*/ 476484 h 1250664"/>
                    <a:gd name="connsiteX3430" fmla="*/ 1829090 w 1977211"/>
                    <a:gd name="connsiteY3430" fmla="*/ 475583 h 1250664"/>
                    <a:gd name="connsiteX3431" fmla="*/ 1846048 w 1977211"/>
                    <a:gd name="connsiteY3431" fmla="*/ 464761 h 1250664"/>
                    <a:gd name="connsiteX3432" fmla="*/ 1847132 w 1977211"/>
                    <a:gd name="connsiteY3432" fmla="*/ 460070 h 1250664"/>
                    <a:gd name="connsiteX3433" fmla="*/ 1851279 w 1977211"/>
                    <a:gd name="connsiteY3433" fmla="*/ 459347 h 1250664"/>
                    <a:gd name="connsiteX3434" fmla="*/ 1851279 w 1977211"/>
                    <a:gd name="connsiteY3434" fmla="*/ 462411 h 1250664"/>
                    <a:gd name="connsiteX3435" fmla="*/ 1853263 w 1977211"/>
                    <a:gd name="connsiteY3435" fmla="*/ 464578 h 1250664"/>
                    <a:gd name="connsiteX3436" fmla="*/ 1858316 w 1977211"/>
                    <a:gd name="connsiteY3436" fmla="*/ 465661 h 1250664"/>
                    <a:gd name="connsiteX3437" fmla="*/ 1863368 w 1977211"/>
                    <a:gd name="connsiteY3437" fmla="*/ 468007 h 1250664"/>
                    <a:gd name="connsiteX3438" fmla="*/ 1867337 w 1977211"/>
                    <a:gd name="connsiteY3438" fmla="*/ 469809 h 1250664"/>
                    <a:gd name="connsiteX3439" fmla="*/ 1868599 w 1977211"/>
                    <a:gd name="connsiteY3439" fmla="*/ 466741 h 1250664"/>
                    <a:gd name="connsiteX3440" fmla="*/ 1871849 w 1977211"/>
                    <a:gd name="connsiteY3440" fmla="*/ 462955 h 1250664"/>
                    <a:gd name="connsiteX3441" fmla="*/ 1871127 w 1977211"/>
                    <a:gd name="connsiteY3441" fmla="*/ 459347 h 1250664"/>
                    <a:gd name="connsiteX3442" fmla="*/ 1870043 w 1977211"/>
                    <a:gd name="connsiteY3442" fmla="*/ 451588 h 1250664"/>
                    <a:gd name="connsiteX3443" fmla="*/ 1863729 w 1977211"/>
                    <a:gd name="connsiteY3443" fmla="*/ 446357 h 1250664"/>
                    <a:gd name="connsiteX3444" fmla="*/ 1863007 w 1977211"/>
                    <a:gd name="connsiteY3444" fmla="*/ 440400 h 1250664"/>
                    <a:gd name="connsiteX3445" fmla="*/ 1864090 w 1977211"/>
                    <a:gd name="connsiteY3445" fmla="*/ 438599 h 1250664"/>
                    <a:gd name="connsiteX3446" fmla="*/ 1861923 w 1977211"/>
                    <a:gd name="connsiteY3446" fmla="*/ 430478 h 1250664"/>
                    <a:gd name="connsiteX3447" fmla="*/ 1860479 w 1977211"/>
                    <a:gd name="connsiteY3447" fmla="*/ 426510 h 1250664"/>
                    <a:gd name="connsiteX3448" fmla="*/ 1859038 w 1977211"/>
                    <a:gd name="connsiteY3448" fmla="*/ 426510 h 1250664"/>
                    <a:gd name="connsiteX3449" fmla="*/ 1856331 w 1977211"/>
                    <a:gd name="connsiteY3449" fmla="*/ 429034 h 1250664"/>
                    <a:gd name="connsiteX3450" fmla="*/ 1851279 w 1977211"/>
                    <a:gd name="connsiteY3450" fmla="*/ 423624 h 1250664"/>
                    <a:gd name="connsiteX3451" fmla="*/ 1850557 w 1977211"/>
                    <a:gd name="connsiteY3451" fmla="*/ 417489 h 1250664"/>
                    <a:gd name="connsiteX3452" fmla="*/ 1846409 w 1977211"/>
                    <a:gd name="connsiteY3452" fmla="*/ 419112 h 1250664"/>
                    <a:gd name="connsiteX3453" fmla="*/ 1845326 w 1977211"/>
                    <a:gd name="connsiteY3453" fmla="*/ 421279 h 1250664"/>
                    <a:gd name="connsiteX3454" fmla="*/ 1843342 w 1977211"/>
                    <a:gd name="connsiteY3454" fmla="*/ 420557 h 1250664"/>
                    <a:gd name="connsiteX3455" fmla="*/ 1839190 w 1977211"/>
                    <a:gd name="connsiteY3455" fmla="*/ 414782 h 1250664"/>
                    <a:gd name="connsiteX3456" fmla="*/ 1838650 w 1977211"/>
                    <a:gd name="connsiteY3456" fmla="*/ 411174 h 1250664"/>
                    <a:gd name="connsiteX3457" fmla="*/ 1841536 w 1977211"/>
                    <a:gd name="connsiteY3457" fmla="*/ 412258 h 1250664"/>
                    <a:gd name="connsiteX3458" fmla="*/ 1845866 w 1977211"/>
                    <a:gd name="connsiteY3458" fmla="*/ 413520 h 1250664"/>
                    <a:gd name="connsiteX3459" fmla="*/ 1849112 w 1977211"/>
                    <a:gd name="connsiteY3459" fmla="*/ 413520 h 1250664"/>
                    <a:gd name="connsiteX3460" fmla="*/ 1848211 w 1977211"/>
                    <a:gd name="connsiteY3460" fmla="*/ 411174 h 1250664"/>
                    <a:gd name="connsiteX3461" fmla="*/ 1844064 w 1977211"/>
                    <a:gd name="connsiteY3461" fmla="*/ 410091 h 1250664"/>
                    <a:gd name="connsiteX3462" fmla="*/ 1843520 w 1977211"/>
                    <a:gd name="connsiteY3462" fmla="*/ 408107 h 1250664"/>
                    <a:gd name="connsiteX3463" fmla="*/ 1848033 w 1977211"/>
                    <a:gd name="connsiteY3463" fmla="*/ 408107 h 1250664"/>
                    <a:gd name="connsiteX3464" fmla="*/ 1850557 w 1977211"/>
                    <a:gd name="connsiteY3464" fmla="*/ 411357 h 1250664"/>
                    <a:gd name="connsiteX3465" fmla="*/ 1854347 w 1977211"/>
                    <a:gd name="connsiteY3465" fmla="*/ 416949 h 1250664"/>
                    <a:gd name="connsiteX3466" fmla="*/ 1866797 w 1977211"/>
                    <a:gd name="connsiteY3466" fmla="*/ 416044 h 1250664"/>
                    <a:gd name="connsiteX3467" fmla="*/ 1871845 w 1977211"/>
                    <a:gd name="connsiteY3467" fmla="*/ 412980 h 1250664"/>
                    <a:gd name="connsiteX3468" fmla="*/ 1876719 w 1977211"/>
                    <a:gd name="connsiteY3468" fmla="*/ 408107 h 1250664"/>
                    <a:gd name="connsiteX3469" fmla="*/ 1880326 w 1977211"/>
                    <a:gd name="connsiteY3469" fmla="*/ 403777 h 1250664"/>
                    <a:gd name="connsiteX3470" fmla="*/ 1882132 w 1977211"/>
                    <a:gd name="connsiteY3470" fmla="*/ 395657 h 1250664"/>
                    <a:gd name="connsiteX3471" fmla="*/ 1879243 w 1977211"/>
                    <a:gd name="connsiteY3471" fmla="*/ 392232 h 1250664"/>
                    <a:gd name="connsiteX3472" fmla="*/ 1878342 w 1977211"/>
                    <a:gd name="connsiteY3472" fmla="*/ 384112 h 1250664"/>
                    <a:gd name="connsiteX3473" fmla="*/ 1880148 w 1977211"/>
                    <a:gd name="connsiteY3473" fmla="*/ 381044 h 1250664"/>
                    <a:gd name="connsiteX3474" fmla="*/ 1881049 w 1977211"/>
                    <a:gd name="connsiteY3474" fmla="*/ 382667 h 1250664"/>
                    <a:gd name="connsiteX3475" fmla="*/ 1883216 w 1977211"/>
                    <a:gd name="connsiteY3475" fmla="*/ 381766 h 1250664"/>
                    <a:gd name="connsiteX3476" fmla="*/ 1885561 w 1977211"/>
                    <a:gd name="connsiteY3476" fmla="*/ 377615 h 1250664"/>
                    <a:gd name="connsiteX3477" fmla="*/ 1886823 w 1977211"/>
                    <a:gd name="connsiteY3477" fmla="*/ 379782 h 1250664"/>
                    <a:gd name="connsiteX3478" fmla="*/ 1889526 w 1977211"/>
                    <a:gd name="connsiteY3478" fmla="*/ 379242 h 1250664"/>
                    <a:gd name="connsiteX3479" fmla="*/ 1891153 w 1977211"/>
                    <a:gd name="connsiteY3479" fmla="*/ 377619 h 1250664"/>
                    <a:gd name="connsiteX3480" fmla="*/ 1892776 w 1977211"/>
                    <a:gd name="connsiteY3480" fmla="*/ 380325 h 1250664"/>
                    <a:gd name="connsiteX3481" fmla="*/ 1888986 w 1977211"/>
                    <a:gd name="connsiteY3481" fmla="*/ 388263 h 1250664"/>
                    <a:gd name="connsiteX3482" fmla="*/ 1892776 w 1977211"/>
                    <a:gd name="connsiteY3482" fmla="*/ 393494 h 1250664"/>
                    <a:gd name="connsiteX3483" fmla="*/ 1892054 w 1977211"/>
                    <a:gd name="connsiteY3483" fmla="*/ 397101 h 1250664"/>
                    <a:gd name="connsiteX3484" fmla="*/ 1893677 w 1977211"/>
                    <a:gd name="connsiteY3484" fmla="*/ 398546 h 1250664"/>
                    <a:gd name="connsiteX3485" fmla="*/ 1899991 w 1977211"/>
                    <a:gd name="connsiteY3485" fmla="*/ 398367 h 1250664"/>
                    <a:gd name="connsiteX3486" fmla="*/ 1906667 w 1977211"/>
                    <a:gd name="connsiteY3486" fmla="*/ 394756 h 1250664"/>
                    <a:gd name="connsiteX3487" fmla="*/ 1911541 w 1977211"/>
                    <a:gd name="connsiteY3487" fmla="*/ 396740 h 1250664"/>
                    <a:gd name="connsiteX3488" fmla="*/ 1917311 w 1977211"/>
                    <a:gd name="connsiteY3488" fmla="*/ 400713 h 1250664"/>
                    <a:gd name="connsiteX3489" fmla="*/ 1919296 w 1977211"/>
                    <a:gd name="connsiteY3489" fmla="*/ 406666 h 1250664"/>
                    <a:gd name="connsiteX3490" fmla="*/ 1918395 w 1977211"/>
                    <a:gd name="connsiteY3490" fmla="*/ 410635 h 1250664"/>
                    <a:gd name="connsiteX3491" fmla="*/ 1923268 w 1977211"/>
                    <a:gd name="connsiteY3491" fmla="*/ 414421 h 1250664"/>
                    <a:gd name="connsiteX3492" fmla="*/ 1927955 w 1977211"/>
                    <a:gd name="connsiteY3492" fmla="*/ 415143 h 1250664"/>
                    <a:gd name="connsiteX3493" fmla="*/ 1931924 w 1977211"/>
                    <a:gd name="connsiteY3493" fmla="*/ 418033 h 1250664"/>
                    <a:gd name="connsiteX3494" fmla="*/ 1934992 w 1977211"/>
                    <a:gd name="connsiteY3494" fmla="*/ 420017 h 1250664"/>
                    <a:gd name="connsiteX3495" fmla="*/ 1937520 w 1977211"/>
                    <a:gd name="connsiteY3495" fmla="*/ 424708 h 1250664"/>
                    <a:gd name="connsiteX3496" fmla="*/ 1939683 w 1977211"/>
                    <a:gd name="connsiteY3496" fmla="*/ 424525 h 1250664"/>
                    <a:gd name="connsiteX3497" fmla="*/ 1943112 w 1977211"/>
                    <a:gd name="connsiteY3497" fmla="*/ 422001 h 1250664"/>
                    <a:gd name="connsiteX3498" fmla="*/ 1943112 w 1977211"/>
                    <a:gd name="connsiteY3498" fmla="*/ 426510 h 1250664"/>
                    <a:gd name="connsiteX3499" fmla="*/ 1946541 w 1977211"/>
                    <a:gd name="connsiteY3499" fmla="*/ 426331 h 1250664"/>
                    <a:gd name="connsiteX3500" fmla="*/ 1946541 w 1977211"/>
                    <a:gd name="connsiteY3500" fmla="*/ 421640 h 1250664"/>
                    <a:gd name="connsiteX3501" fmla="*/ 1949426 w 1977211"/>
                    <a:gd name="connsiteY3501" fmla="*/ 423803 h 1250664"/>
                    <a:gd name="connsiteX3502" fmla="*/ 1951589 w 1977211"/>
                    <a:gd name="connsiteY3502" fmla="*/ 421640 h 1250664"/>
                    <a:gd name="connsiteX3503" fmla="*/ 1949248 w 1977211"/>
                    <a:gd name="connsiteY3503" fmla="*/ 420017 h 1250664"/>
                    <a:gd name="connsiteX3504" fmla="*/ 1946719 w 1977211"/>
                    <a:gd name="connsiteY3504" fmla="*/ 418755 h 1250664"/>
                    <a:gd name="connsiteX3505" fmla="*/ 1947442 w 1977211"/>
                    <a:gd name="connsiteY3505" fmla="*/ 415866 h 1250664"/>
                    <a:gd name="connsiteX3506" fmla="*/ 1948525 w 1977211"/>
                    <a:gd name="connsiteY3506" fmla="*/ 412258 h 1250664"/>
                    <a:gd name="connsiteX3507" fmla="*/ 1951589 w 1977211"/>
                    <a:gd name="connsiteY3507" fmla="*/ 411357 h 1250664"/>
                    <a:gd name="connsiteX3508" fmla="*/ 1953395 w 1977211"/>
                    <a:gd name="connsiteY3508" fmla="*/ 409373 h 1250664"/>
                    <a:gd name="connsiteX3509" fmla="*/ 1953395 w 1977211"/>
                    <a:gd name="connsiteY3509" fmla="*/ 400352 h 1250664"/>
                    <a:gd name="connsiteX3510" fmla="*/ 1949787 w 1977211"/>
                    <a:gd name="connsiteY3510" fmla="*/ 396200 h 1250664"/>
                    <a:gd name="connsiteX3511" fmla="*/ 1948343 w 1977211"/>
                    <a:gd name="connsiteY3511" fmla="*/ 394033 h 1250664"/>
                    <a:gd name="connsiteX3512" fmla="*/ 1950327 w 1977211"/>
                    <a:gd name="connsiteY3512" fmla="*/ 392410 h 1250664"/>
                    <a:gd name="connsiteX3513" fmla="*/ 1953395 w 1977211"/>
                    <a:gd name="connsiteY3513" fmla="*/ 394033 h 1250664"/>
                    <a:gd name="connsiteX3514" fmla="*/ 1954300 w 1977211"/>
                    <a:gd name="connsiteY3514" fmla="*/ 396562 h 1250664"/>
                    <a:gd name="connsiteX3515" fmla="*/ 1959531 w 1977211"/>
                    <a:gd name="connsiteY3515" fmla="*/ 397462 h 1250664"/>
                    <a:gd name="connsiteX3516" fmla="*/ 1963138 w 1977211"/>
                    <a:gd name="connsiteY3516" fmla="*/ 397284 h 1250664"/>
                    <a:gd name="connsiteX3517" fmla="*/ 1964583 w 1977211"/>
                    <a:gd name="connsiteY3517" fmla="*/ 396200 h 1250664"/>
                    <a:gd name="connsiteX3518" fmla="*/ 1961154 w 1977211"/>
                    <a:gd name="connsiteY3518" fmla="*/ 392049 h 1250664"/>
                    <a:gd name="connsiteX3519" fmla="*/ 1960432 w 1977211"/>
                    <a:gd name="connsiteY3519" fmla="*/ 389886 h 1250664"/>
                    <a:gd name="connsiteX3520" fmla="*/ 1961876 w 1977211"/>
                    <a:gd name="connsiteY3520" fmla="*/ 389703 h 1250664"/>
                    <a:gd name="connsiteX3521" fmla="*/ 1963682 w 1977211"/>
                    <a:gd name="connsiteY3521" fmla="*/ 392049 h 1250664"/>
                    <a:gd name="connsiteX3522" fmla="*/ 1966567 w 1977211"/>
                    <a:gd name="connsiteY3522" fmla="*/ 394033 h 1250664"/>
                    <a:gd name="connsiteX3523" fmla="*/ 1968190 w 1977211"/>
                    <a:gd name="connsiteY3523" fmla="*/ 394756 h 1250664"/>
                    <a:gd name="connsiteX3524" fmla="*/ 1969635 w 1977211"/>
                    <a:gd name="connsiteY3524" fmla="*/ 392593 h 1250664"/>
                    <a:gd name="connsiteX3525" fmla="*/ 1969635 w 1977211"/>
                    <a:gd name="connsiteY3525" fmla="*/ 388803 h 1250664"/>
                    <a:gd name="connsiteX3526" fmla="*/ 1973965 w 1977211"/>
                    <a:gd name="connsiteY3526" fmla="*/ 385735 h 1250664"/>
                    <a:gd name="connsiteX3527" fmla="*/ 1977211 w 1977211"/>
                    <a:gd name="connsiteY3527" fmla="*/ 385012 h 1250664"/>
                    <a:gd name="connsiteX3528" fmla="*/ 1974683 w 1977211"/>
                    <a:gd name="connsiteY3528" fmla="*/ 381587 h 1250664"/>
                    <a:gd name="connsiteX3529" fmla="*/ 507520 w 1977211"/>
                    <a:gd name="connsiteY3529" fmla="*/ 811344 h 1250664"/>
                    <a:gd name="connsiteX3530" fmla="*/ 502646 w 1977211"/>
                    <a:gd name="connsiteY3530" fmla="*/ 816035 h 1250664"/>
                    <a:gd name="connsiteX3531" fmla="*/ 495971 w 1977211"/>
                    <a:gd name="connsiteY3531" fmla="*/ 819102 h 1250664"/>
                    <a:gd name="connsiteX3532" fmla="*/ 492185 w 1977211"/>
                    <a:gd name="connsiteY3532" fmla="*/ 820543 h 1250664"/>
                    <a:gd name="connsiteX3533" fmla="*/ 486049 w 1977211"/>
                    <a:gd name="connsiteY3533" fmla="*/ 818559 h 1250664"/>
                    <a:gd name="connsiteX3534" fmla="*/ 480457 w 1977211"/>
                    <a:gd name="connsiteY3534" fmla="*/ 818559 h 1250664"/>
                    <a:gd name="connsiteX3535" fmla="*/ 475944 w 1977211"/>
                    <a:gd name="connsiteY3535" fmla="*/ 820543 h 1250664"/>
                    <a:gd name="connsiteX3536" fmla="*/ 471253 w 1977211"/>
                    <a:gd name="connsiteY3536" fmla="*/ 819464 h 1250664"/>
                    <a:gd name="connsiteX3537" fmla="*/ 465300 w 1977211"/>
                    <a:gd name="connsiteY3537" fmla="*/ 818019 h 1250664"/>
                    <a:gd name="connsiteX3538" fmla="*/ 458986 w 1977211"/>
                    <a:gd name="connsiteY3538" fmla="*/ 814411 h 1250664"/>
                    <a:gd name="connsiteX3539" fmla="*/ 455557 w 1977211"/>
                    <a:gd name="connsiteY3539" fmla="*/ 815852 h 1250664"/>
                    <a:gd name="connsiteX3540" fmla="*/ 451227 w 1977211"/>
                    <a:gd name="connsiteY3540" fmla="*/ 809899 h 1250664"/>
                    <a:gd name="connsiteX3541" fmla="*/ 444190 w 1977211"/>
                    <a:gd name="connsiteY3541" fmla="*/ 809720 h 1250664"/>
                    <a:gd name="connsiteX3542" fmla="*/ 442567 w 1977211"/>
                    <a:gd name="connsiteY3542" fmla="*/ 805569 h 1250664"/>
                    <a:gd name="connsiteX3543" fmla="*/ 435352 w 1977211"/>
                    <a:gd name="connsiteY3543" fmla="*/ 806831 h 1250664"/>
                    <a:gd name="connsiteX3544" fmla="*/ 426692 w 1977211"/>
                    <a:gd name="connsiteY3544" fmla="*/ 805752 h 1250664"/>
                    <a:gd name="connsiteX3545" fmla="*/ 422541 w 1977211"/>
                    <a:gd name="connsiteY3545" fmla="*/ 805752 h 1250664"/>
                    <a:gd name="connsiteX3546" fmla="*/ 415687 w 1977211"/>
                    <a:gd name="connsiteY3546" fmla="*/ 809177 h 1250664"/>
                    <a:gd name="connsiteX3547" fmla="*/ 410996 w 1977211"/>
                    <a:gd name="connsiteY3547" fmla="*/ 812606 h 1250664"/>
                    <a:gd name="connsiteX3548" fmla="*/ 405039 w 1977211"/>
                    <a:gd name="connsiteY3548" fmla="*/ 817118 h 1250664"/>
                    <a:gd name="connsiteX3549" fmla="*/ 392771 w 1977211"/>
                    <a:gd name="connsiteY3549" fmla="*/ 816574 h 1250664"/>
                    <a:gd name="connsiteX3550" fmla="*/ 381949 w 1977211"/>
                    <a:gd name="connsiteY3550" fmla="*/ 816396 h 1250664"/>
                    <a:gd name="connsiteX3551" fmla="*/ 378341 w 1977211"/>
                    <a:gd name="connsiteY3551" fmla="*/ 814050 h 1250664"/>
                    <a:gd name="connsiteX3552" fmla="*/ 374368 w 1977211"/>
                    <a:gd name="connsiteY3552" fmla="*/ 810443 h 1250664"/>
                    <a:gd name="connsiteX3553" fmla="*/ 371483 w 1977211"/>
                    <a:gd name="connsiteY3553" fmla="*/ 805029 h 1250664"/>
                    <a:gd name="connsiteX3554" fmla="*/ 369860 w 1977211"/>
                    <a:gd name="connsiteY3554" fmla="*/ 803406 h 1250664"/>
                    <a:gd name="connsiteX3555" fmla="*/ 366792 w 1977211"/>
                    <a:gd name="connsiteY3555" fmla="*/ 800699 h 1250664"/>
                    <a:gd name="connsiteX3556" fmla="*/ 367693 w 1977211"/>
                    <a:gd name="connsiteY3556" fmla="*/ 798532 h 1250664"/>
                    <a:gd name="connsiteX3557" fmla="*/ 371122 w 1977211"/>
                    <a:gd name="connsiteY3557" fmla="*/ 793123 h 1250664"/>
                    <a:gd name="connsiteX3558" fmla="*/ 371844 w 1977211"/>
                    <a:gd name="connsiteY3558" fmla="*/ 788249 h 1250664"/>
                    <a:gd name="connsiteX3559" fmla="*/ 374729 w 1977211"/>
                    <a:gd name="connsiteY3559" fmla="*/ 786626 h 1250664"/>
                    <a:gd name="connsiteX3560" fmla="*/ 377075 w 1977211"/>
                    <a:gd name="connsiteY3560" fmla="*/ 786626 h 1250664"/>
                    <a:gd name="connsiteX3561" fmla="*/ 377436 w 1977211"/>
                    <a:gd name="connsiteY3561" fmla="*/ 779228 h 1250664"/>
                    <a:gd name="connsiteX3562" fmla="*/ 377436 w 1977211"/>
                    <a:gd name="connsiteY3562" fmla="*/ 774176 h 1250664"/>
                    <a:gd name="connsiteX3563" fmla="*/ 381226 w 1977211"/>
                    <a:gd name="connsiteY3563" fmla="*/ 770930 h 1250664"/>
                    <a:gd name="connsiteX3564" fmla="*/ 383750 w 1977211"/>
                    <a:gd name="connsiteY3564" fmla="*/ 767683 h 1250664"/>
                    <a:gd name="connsiteX3565" fmla="*/ 386997 w 1977211"/>
                    <a:gd name="connsiteY3565" fmla="*/ 767683 h 1250664"/>
                    <a:gd name="connsiteX3566" fmla="*/ 387902 w 1977211"/>
                    <a:gd name="connsiteY3566" fmla="*/ 762810 h 1250664"/>
                    <a:gd name="connsiteX3567" fmla="*/ 388803 w 1977211"/>
                    <a:gd name="connsiteY3567" fmla="*/ 759381 h 1250664"/>
                    <a:gd name="connsiteX3568" fmla="*/ 386457 w 1977211"/>
                    <a:gd name="connsiteY3568" fmla="*/ 757940 h 1250664"/>
                    <a:gd name="connsiteX3569" fmla="*/ 387358 w 1977211"/>
                    <a:gd name="connsiteY3569" fmla="*/ 755773 h 1250664"/>
                    <a:gd name="connsiteX3570" fmla="*/ 388620 w 1977211"/>
                    <a:gd name="connsiteY3570" fmla="*/ 754150 h 1250664"/>
                    <a:gd name="connsiteX3571" fmla="*/ 389704 w 1977211"/>
                    <a:gd name="connsiteY3571" fmla="*/ 755416 h 1250664"/>
                    <a:gd name="connsiteX3572" fmla="*/ 394033 w 1977211"/>
                    <a:gd name="connsiteY3572" fmla="*/ 752709 h 1250664"/>
                    <a:gd name="connsiteX3573" fmla="*/ 395657 w 1977211"/>
                    <a:gd name="connsiteY3573" fmla="*/ 750002 h 1250664"/>
                    <a:gd name="connsiteX3574" fmla="*/ 392410 w 1977211"/>
                    <a:gd name="connsiteY3574" fmla="*/ 746574 h 1250664"/>
                    <a:gd name="connsiteX3575" fmla="*/ 392950 w 1977211"/>
                    <a:gd name="connsiteY3575" fmla="*/ 744950 h 1250664"/>
                    <a:gd name="connsiteX3576" fmla="*/ 396200 w 1977211"/>
                    <a:gd name="connsiteY3576" fmla="*/ 747113 h 1250664"/>
                    <a:gd name="connsiteX3577" fmla="*/ 397641 w 1977211"/>
                    <a:gd name="connsiteY3577" fmla="*/ 748018 h 1250664"/>
                    <a:gd name="connsiteX3578" fmla="*/ 398724 w 1977211"/>
                    <a:gd name="connsiteY3578" fmla="*/ 744768 h 1250664"/>
                    <a:gd name="connsiteX3579" fmla="*/ 399086 w 1977211"/>
                    <a:gd name="connsiteY3579" fmla="*/ 742783 h 1250664"/>
                    <a:gd name="connsiteX3580" fmla="*/ 401614 w 1977211"/>
                    <a:gd name="connsiteY3580" fmla="*/ 742426 h 1250664"/>
                    <a:gd name="connsiteX3581" fmla="*/ 406122 w 1977211"/>
                    <a:gd name="connsiteY3581" fmla="*/ 742426 h 1250664"/>
                    <a:gd name="connsiteX3582" fmla="*/ 408829 w 1977211"/>
                    <a:gd name="connsiteY3582" fmla="*/ 742061 h 1250664"/>
                    <a:gd name="connsiteX3583" fmla="*/ 409551 w 1977211"/>
                    <a:gd name="connsiteY3583" fmla="*/ 739537 h 1250664"/>
                    <a:gd name="connsiteX3584" fmla="*/ 411714 w 1977211"/>
                    <a:gd name="connsiteY3584" fmla="*/ 740438 h 1250664"/>
                    <a:gd name="connsiteX3585" fmla="*/ 412437 w 1977211"/>
                    <a:gd name="connsiteY3585" fmla="*/ 742244 h 1250664"/>
                    <a:gd name="connsiteX3586" fmla="*/ 415143 w 1977211"/>
                    <a:gd name="connsiteY3586" fmla="*/ 743506 h 1250664"/>
                    <a:gd name="connsiteX3587" fmla="*/ 414060 w 1977211"/>
                    <a:gd name="connsiteY3587" fmla="*/ 746030 h 1250664"/>
                    <a:gd name="connsiteX3588" fmla="*/ 411897 w 1977211"/>
                    <a:gd name="connsiteY3588" fmla="*/ 746752 h 1250664"/>
                    <a:gd name="connsiteX3589" fmla="*/ 413699 w 1977211"/>
                    <a:gd name="connsiteY3589" fmla="*/ 748919 h 1250664"/>
                    <a:gd name="connsiteX3590" fmla="*/ 416405 w 1977211"/>
                    <a:gd name="connsiteY3590" fmla="*/ 749820 h 1250664"/>
                    <a:gd name="connsiteX3591" fmla="*/ 418751 w 1977211"/>
                    <a:gd name="connsiteY3591" fmla="*/ 749459 h 1250664"/>
                    <a:gd name="connsiteX3592" fmla="*/ 421636 w 1977211"/>
                    <a:gd name="connsiteY3592" fmla="*/ 748919 h 1250664"/>
                    <a:gd name="connsiteX3593" fmla="*/ 424525 w 1977211"/>
                    <a:gd name="connsiteY3593" fmla="*/ 749459 h 1250664"/>
                    <a:gd name="connsiteX3594" fmla="*/ 427772 w 1977211"/>
                    <a:gd name="connsiteY3594" fmla="*/ 750002 h 1250664"/>
                    <a:gd name="connsiteX3595" fmla="*/ 427772 w 1977211"/>
                    <a:gd name="connsiteY3595" fmla="*/ 753249 h 1250664"/>
                    <a:gd name="connsiteX3596" fmla="*/ 425426 w 1977211"/>
                    <a:gd name="connsiteY3596" fmla="*/ 754332 h 1250664"/>
                    <a:gd name="connsiteX3597" fmla="*/ 421997 w 1977211"/>
                    <a:gd name="connsiteY3597" fmla="*/ 755594 h 1250664"/>
                    <a:gd name="connsiteX3598" fmla="*/ 418028 w 1977211"/>
                    <a:gd name="connsiteY3598" fmla="*/ 759202 h 1250664"/>
                    <a:gd name="connsiteX3599" fmla="*/ 420195 w 1977211"/>
                    <a:gd name="connsiteY3599" fmla="*/ 759924 h 1250664"/>
                    <a:gd name="connsiteX3600" fmla="*/ 422902 w 1977211"/>
                    <a:gd name="connsiteY3600" fmla="*/ 761548 h 1250664"/>
                    <a:gd name="connsiteX3601" fmla="*/ 423620 w 1977211"/>
                    <a:gd name="connsiteY3601" fmla="*/ 763893 h 1250664"/>
                    <a:gd name="connsiteX3602" fmla="*/ 426688 w 1977211"/>
                    <a:gd name="connsiteY3602" fmla="*/ 763532 h 1250664"/>
                    <a:gd name="connsiteX3603" fmla="*/ 427232 w 1977211"/>
                    <a:gd name="connsiteY3603" fmla="*/ 766417 h 1250664"/>
                    <a:gd name="connsiteX3604" fmla="*/ 426510 w 1977211"/>
                    <a:gd name="connsiteY3604" fmla="*/ 769846 h 1250664"/>
                    <a:gd name="connsiteX3605" fmla="*/ 427593 w 1977211"/>
                    <a:gd name="connsiteY3605" fmla="*/ 772192 h 1250664"/>
                    <a:gd name="connsiteX3606" fmla="*/ 428673 w 1977211"/>
                    <a:gd name="connsiteY3606" fmla="*/ 773636 h 1250664"/>
                    <a:gd name="connsiteX3607" fmla="*/ 431018 w 1977211"/>
                    <a:gd name="connsiteY3607" fmla="*/ 773454 h 1250664"/>
                    <a:gd name="connsiteX3608" fmla="*/ 433907 w 1977211"/>
                    <a:gd name="connsiteY3608" fmla="*/ 772192 h 1250664"/>
                    <a:gd name="connsiteX3609" fmla="*/ 435892 w 1977211"/>
                    <a:gd name="connsiteY3609" fmla="*/ 770029 h 1250664"/>
                    <a:gd name="connsiteX3610" fmla="*/ 436614 w 1977211"/>
                    <a:gd name="connsiteY3610" fmla="*/ 768402 h 1250664"/>
                    <a:gd name="connsiteX3611" fmla="*/ 438960 w 1977211"/>
                    <a:gd name="connsiteY3611" fmla="*/ 768223 h 1250664"/>
                    <a:gd name="connsiteX3612" fmla="*/ 442024 w 1977211"/>
                    <a:gd name="connsiteY3612" fmla="*/ 767501 h 1250664"/>
                    <a:gd name="connsiteX3613" fmla="*/ 443651 w 1977211"/>
                    <a:gd name="connsiteY3613" fmla="*/ 766239 h 1250664"/>
                    <a:gd name="connsiteX3614" fmla="*/ 444913 w 1977211"/>
                    <a:gd name="connsiteY3614" fmla="*/ 764615 h 1250664"/>
                    <a:gd name="connsiteX3615" fmla="*/ 447437 w 1977211"/>
                    <a:gd name="connsiteY3615" fmla="*/ 763715 h 1250664"/>
                    <a:gd name="connsiteX3616" fmla="*/ 449782 w 1977211"/>
                    <a:gd name="connsiteY3616" fmla="*/ 764794 h 1250664"/>
                    <a:gd name="connsiteX3617" fmla="*/ 452850 w 1977211"/>
                    <a:gd name="connsiteY3617" fmla="*/ 764615 h 1250664"/>
                    <a:gd name="connsiteX3618" fmla="*/ 454474 w 1977211"/>
                    <a:gd name="connsiteY3618" fmla="*/ 764615 h 1250664"/>
                    <a:gd name="connsiteX3619" fmla="*/ 455017 w 1977211"/>
                    <a:gd name="connsiteY3619" fmla="*/ 761909 h 1250664"/>
                    <a:gd name="connsiteX3620" fmla="*/ 453211 w 1977211"/>
                    <a:gd name="connsiteY3620" fmla="*/ 759024 h 1250664"/>
                    <a:gd name="connsiteX3621" fmla="*/ 450144 w 1977211"/>
                    <a:gd name="connsiteY3621" fmla="*/ 760825 h 1250664"/>
                    <a:gd name="connsiteX3622" fmla="*/ 447258 w 1977211"/>
                    <a:gd name="connsiteY3622" fmla="*/ 761726 h 1250664"/>
                    <a:gd name="connsiteX3623" fmla="*/ 445635 w 1977211"/>
                    <a:gd name="connsiteY3623" fmla="*/ 762631 h 1250664"/>
                    <a:gd name="connsiteX3624" fmla="*/ 442928 w 1977211"/>
                    <a:gd name="connsiteY3624" fmla="*/ 761909 h 1250664"/>
                    <a:gd name="connsiteX3625" fmla="*/ 441123 w 1977211"/>
                    <a:gd name="connsiteY3625" fmla="*/ 758119 h 1250664"/>
                    <a:gd name="connsiteX3626" fmla="*/ 439861 w 1977211"/>
                    <a:gd name="connsiteY3626" fmla="*/ 755956 h 1250664"/>
                    <a:gd name="connsiteX3627" fmla="*/ 436432 w 1977211"/>
                    <a:gd name="connsiteY3627" fmla="*/ 753789 h 1250664"/>
                    <a:gd name="connsiteX3628" fmla="*/ 436793 w 1977211"/>
                    <a:gd name="connsiteY3628" fmla="*/ 750181 h 1250664"/>
                    <a:gd name="connsiteX3629" fmla="*/ 438960 w 1977211"/>
                    <a:gd name="connsiteY3629" fmla="*/ 748014 h 1250664"/>
                    <a:gd name="connsiteX3630" fmla="*/ 443468 w 1977211"/>
                    <a:gd name="connsiteY3630" fmla="*/ 745490 h 1250664"/>
                    <a:gd name="connsiteX3631" fmla="*/ 444008 w 1977211"/>
                    <a:gd name="connsiteY3631" fmla="*/ 741883 h 1250664"/>
                    <a:gd name="connsiteX3632" fmla="*/ 446353 w 1977211"/>
                    <a:gd name="connsiteY3632" fmla="*/ 743684 h 1250664"/>
                    <a:gd name="connsiteX3633" fmla="*/ 448703 w 1977211"/>
                    <a:gd name="connsiteY3633" fmla="*/ 742244 h 1250664"/>
                    <a:gd name="connsiteX3634" fmla="*/ 453211 w 1977211"/>
                    <a:gd name="connsiteY3634" fmla="*/ 741339 h 1250664"/>
                    <a:gd name="connsiteX3635" fmla="*/ 458264 w 1977211"/>
                    <a:gd name="connsiteY3635" fmla="*/ 740077 h 1250664"/>
                    <a:gd name="connsiteX3636" fmla="*/ 462232 w 1977211"/>
                    <a:gd name="connsiteY3636" fmla="*/ 738453 h 1250664"/>
                    <a:gd name="connsiteX3637" fmla="*/ 466201 w 1977211"/>
                    <a:gd name="connsiteY3637" fmla="*/ 736108 h 1250664"/>
                    <a:gd name="connsiteX3638" fmla="*/ 469991 w 1977211"/>
                    <a:gd name="connsiteY3638" fmla="*/ 734663 h 1250664"/>
                    <a:gd name="connsiteX3639" fmla="*/ 473782 w 1977211"/>
                    <a:gd name="connsiteY3639" fmla="*/ 735024 h 1250664"/>
                    <a:gd name="connsiteX3640" fmla="*/ 479191 w 1977211"/>
                    <a:gd name="connsiteY3640" fmla="*/ 733401 h 1250664"/>
                    <a:gd name="connsiteX3641" fmla="*/ 483160 w 1977211"/>
                    <a:gd name="connsiteY3641" fmla="*/ 732500 h 1250664"/>
                    <a:gd name="connsiteX3642" fmla="*/ 484426 w 1977211"/>
                    <a:gd name="connsiteY3642" fmla="*/ 734663 h 1250664"/>
                    <a:gd name="connsiteX3643" fmla="*/ 482080 w 1977211"/>
                    <a:gd name="connsiteY3643" fmla="*/ 738092 h 1250664"/>
                    <a:gd name="connsiteX3644" fmla="*/ 476845 w 1977211"/>
                    <a:gd name="connsiteY3644" fmla="*/ 739898 h 1250664"/>
                    <a:gd name="connsiteX3645" fmla="*/ 476306 w 1977211"/>
                    <a:gd name="connsiteY3645" fmla="*/ 742061 h 1250664"/>
                    <a:gd name="connsiteX3646" fmla="*/ 473599 w 1977211"/>
                    <a:gd name="connsiteY3646" fmla="*/ 741339 h 1250664"/>
                    <a:gd name="connsiteX3647" fmla="*/ 469452 w 1977211"/>
                    <a:gd name="connsiteY3647" fmla="*/ 742783 h 1250664"/>
                    <a:gd name="connsiteX3648" fmla="*/ 470714 w 1977211"/>
                    <a:gd name="connsiteY3648" fmla="*/ 745669 h 1250664"/>
                    <a:gd name="connsiteX3649" fmla="*/ 473960 w 1977211"/>
                    <a:gd name="connsiteY3649" fmla="*/ 746935 h 1250664"/>
                    <a:gd name="connsiteX3650" fmla="*/ 473059 w 1977211"/>
                    <a:gd name="connsiteY3650" fmla="*/ 751983 h 1250664"/>
                    <a:gd name="connsiteX3651" fmla="*/ 470352 w 1977211"/>
                    <a:gd name="connsiteY3651" fmla="*/ 752165 h 1250664"/>
                    <a:gd name="connsiteX3652" fmla="*/ 469269 w 1977211"/>
                    <a:gd name="connsiteY3652" fmla="*/ 756134 h 1250664"/>
                    <a:gd name="connsiteX3653" fmla="*/ 466923 w 1977211"/>
                    <a:gd name="connsiteY3653" fmla="*/ 760282 h 1250664"/>
                    <a:gd name="connsiteX3654" fmla="*/ 465300 w 1977211"/>
                    <a:gd name="connsiteY3654" fmla="*/ 761004 h 1250664"/>
                    <a:gd name="connsiteX3655" fmla="*/ 460788 w 1977211"/>
                    <a:gd name="connsiteY3655" fmla="*/ 760282 h 1250664"/>
                    <a:gd name="connsiteX3656" fmla="*/ 459165 w 1977211"/>
                    <a:gd name="connsiteY3656" fmla="*/ 763171 h 1250664"/>
                    <a:gd name="connsiteX3657" fmla="*/ 460066 w 1977211"/>
                    <a:gd name="connsiteY3657" fmla="*/ 763711 h 1250664"/>
                    <a:gd name="connsiteX3658" fmla="*/ 462050 w 1977211"/>
                    <a:gd name="connsiteY3658" fmla="*/ 762266 h 1250664"/>
                    <a:gd name="connsiteX3659" fmla="*/ 463312 w 1977211"/>
                    <a:gd name="connsiteY3659" fmla="*/ 764973 h 1250664"/>
                    <a:gd name="connsiteX3660" fmla="*/ 464939 w 1977211"/>
                    <a:gd name="connsiteY3660" fmla="*/ 768763 h 1250664"/>
                    <a:gd name="connsiteX3661" fmla="*/ 469086 w 1977211"/>
                    <a:gd name="connsiteY3661" fmla="*/ 770207 h 1250664"/>
                    <a:gd name="connsiteX3662" fmla="*/ 473416 w 1977211"/>
                    <a:gd name="connsiteY3662" fmla="*/ 773093 h 1250664"/>
                    <a:gd name="connsiteX3663" fmla="*/ 476667 w 1977211"/>
                    <a:gd name="connsiteY3663" fmla="*/ 774537 h 1250664"/>
                    <a:gd name="connsiteX3664" fmla="*/ 480997 w 1977211"/>
                    <a:gd name="connsiteY3664" fmla="*/ 776700 h 1250664"/>
                    <a:gd name="connsiteX3665" fmla="*/ 484426 w 1977211"/>
                    <a:gd name="connsiteY3665" fmla="*/ 780490 h 1250664"/>
                    <a:gd name="connsiteX3666" fmla="*/ 487672 w 1977211"/>
                    <a:gd name="connsiteY3666" fmla="*/ 784277 h 1250664"/>
                    <a:gd name="connsiteX3667" fmla="*/ 490379 w 1977211"/>
                    <a:gd name="connsiteY3667" fmla="*/ 786805 h 1250664"/>
                    <a:gd name="connsiteX3668" fmla="*/ 494709 w 1977211"/>
                    <a:gd name="connsiteY3668" fmla="*/ 788789 h 1250664"/>
                    <a:gd name="connsiteX3669" fmla="*/ 501023 w 1977211"/>
                    <a:gd name="connsiteY3669" fmla="*/ 791674 h 1250664"/>
                    <a:gd name="connsiteX3670" fmla="*/ 505535 w 1977211"/>
                    <a:gd name="connsiteY3670" fmla="*/ 794560 h 1250664"/>
                    <a:gd name="connsiteX3671" fmla="*/ 507159 w 1977211"/>
                    <a:gd name="connsiteY3671" fmla="*/ 797810 h 1250664"/>
                    <a:gd name="connsiteX3672" fmla="*/ 507516 w 1977211"/>
                    <a:gd name="connsiteY3672" fmla="*/ 800878 h 1250664"/>
                    <a:gd name="connsiteX3673" fmla="*/ 509322 w 1977211"/>
                    <a:gd name="connsiteY3673" fmla="*/ 806470 h 1250664"/>
                    <a:gd name="connsiteX3674" fmla="*/ 507520 w 1977211"/>
                    <a:gd name="connsiteY3674" fmla="*/ 811344 h 1250664"/>
                    <a:gd name="connsiteX3675" fmla="*/ 633452 w 1977211"/>
                    <a:gd name="connsiteY3675" fmla="*/ 820003 h 1250664"/>
                    <a:gd name="connsiteX3676" fmla="*/ 633452 w 1977211"/>
                    <a:gd name="connsiteY3676" fmla="*/ 820543 h 1250664"/>
                    <a:gd name="connsiteX3677" fmla="*/ 634893 w 1977211"/>
                    <a:gd name="connsiteY3677" fmla="*/ 823250 h 1250664"/>
                    <a:gd name="connsiteX3678" fmla="*/ 632369 w 1977211"/>
                    <a:gd name="connsiteY3678" fmla="*/ 823071 h 1250664"/>
                    <a:gd name="connsiteX3679" fmla="*/ 627317 w 1977211"/>
                    <a:gd name="connsiteY3679" fmla="*/ 821627 h 1250664"/>
                    <a:gd name="connsiteX3680" fmla="*/ 625511 w 1977211"/>
                    <a:gd name="connsiteY3680" fmla="*/ 821809 h 1250664"/>
                    <a:gd name="connsiteX3681" fmla="*/ 623892 w 1977211"/>
                    <a:gd name="connsiteY3681" fmla="*/ 822889 h 1250664"/>
                    <a:gd name="connsiteX3682" fmla="*/ 620641 w 1977211"/>
                    <a:gd name="connsiteY3682" fmla="*/ 822527 h 1250664"/>
                    <a:gd name="connsiteX3683" fmla="*/ 619740 w 1977211"/>
                    <a:gd name="connsiteY3683" fmla="*/ 820186 h 1250664"/>
                    <a:gd name="connsiteX3684" fmla="*/ 618478 w 1977211"/>
                    <a:gd name="connsiteY3684" fmla="*/ 821265 h 1250664"/>
                    <a:gd name="connsiteX3685" fmla="*/ 617756 w 1977211"/>
                    <a:gd name="connsiteY3685" fmla="*/ 825234 h 1250664"/>
                    <a:gd name="connsiteX3686" fmla="*/ 618478 w 1977211"/>
                    <a:gd name="connsiteY3686" fmla="*/ 830648 h 1250664"/>
                    <a:gd name="connsiteX3687" fmla="*/ 626955 w 1977211"/>
                    <a:gd name="connsiteY3687" fmla="*/ 831009 h 1250664"/>
                    <a:gd name="connsiteX3688" fmla="*/ 627678 w 1977211"/>
                    <a:gd name="connsiteY3688" fmla="*/ 832632 h 1250664"/>
                    <a:gd name="connsiteX3689" fmla="*/ 625511 w 1977211"/>
                    <a:gd name="connsiteY3689" fmla="*/ 833894 h 1250664"/>
                    <a:gd name="connsiteX3690" fmla="*/ 626233 w 1977211"/>
                    <a:gd name="connsiteY3690" fmla="*/ 841292 h 1250664"/>
                    <a:gd name="connsiteX3691" fmla="*/ 629122 w 1977211"/>
                    <a:gd name="connsiteY3691" fmla="*/ 844360 h 1250664"/>
                    <a:gd name="connsiteX3692" fmla="*/ 629845 w 1977211"/>
                    <a:gd name="connsiteY3692" fmla="*/ 846344 h 1250664"/>
                    <a:gd name="connsiteX3693" fmla="*/ 628761 w 1977211"/>
                    <a:gd name="connsiteY3693" fmla="*/ 849051 h 1250664"/>
                    <a:gd name="connsiteX3694" fmla="*/ 628761 w 1977211"/>
                    <a:gd name="connsiteY3694" fmla="*/ 862763 h 1250664"/>
                    <a:gd name="connsiteX3695" fmla="*/ 629122 w 1977211"/>
                    <a:gd name="connsiteY3695" fmla="*/ 866009 h 1250664"/>
                    <a:gd name="connsiteX3696" fmla="*/ 630924 w 1977211"/>
                    <a:gd name="connsiteY3696" fmla="*/ 871061 h 1250664"/>
                    <a:gd name="connsiteX3697" fmla="*/ 629483 w 1977211"/>
                    <a:gd name="connsiteY3697" fmla="*/ 872145 h 1250664"/>
                    <a:gd name="connsiteX3698" fmla="*/ 625872 w 1977211"/>
                    <a:gd name="connsiteY3698" fmla="*/ 871423 h 1250664"/>
                    <a:gd name="connsiteX3699" fmla="*/ 621542 w 1977211"/>
                    <a:gd name="connsiteY3699" fmla="*/ 872145 h 1250664"/>
                    <a:gd name="connsiteX3700" fmla="*/ 613065 w 1977211"/>
                    <a:gd name="connsiteY3700" fmla="*/ 874490 h 1250664"/>
                    <a:gd name="connsiteX3701" fmla="*/ 607469 w 1977211"/>
                    <a:gd name="connsiteY3701" fmla="*/ 875030 h 1250664"/>
                    <a:gd name="connsiteX3702" fmla="*/ 603500 w 1977211"/>
                    <a:gd name="connsiteY3702" fmla="*/ 873407 h 1250664"/>
                    <a:gd name="connsiteX3703" fmla="*/ 598448 w 1977211"/>
                    <a:gd name="connsiteY3703" fmla="*/ 871784 h 1250664"/>
                    <a:gd name="connsiteX3704" fmla="*/ 594479 w 1977211"/>
                    <a:gd name="connsiteY3704" fmla="*/ 869438 h 1250664"/>
                    <a:gd name="connsiteX3705" fmla="*/ 592677 w 1977211"/>
                    <a:gd name="connsiteY3705" fmla="*/ 866009 h 1250664"/>
                    <a:gd name="connsiteX3706" fmla="*/ 588347 w 1977211"/>
                    <a:gd name="connsiteY3706" fmla="*/ 864025 h 1250664"/>
                    <a:gd name="connsiteX3707" fmla="*/ 582573 w 1977211"/>
                    <a:gd name="connsiteY3707" fmla="*/ 862580 h 1250664"/>
                    <a:gd name="connsiteX3708" fmla="*/ 579505 w 1977211"/>
                    <a:gd name="connsiteY3708" fmla="*/ 859877 h 1250664"/>
                    <a:gd name="connsiteX3709" fmla="*/ 579326 w 1977211"/>
                    <a:gd name="connsiteY3709" fmla="*/ 854643 h 1250664"/>
                    <a:gd name="connsiteX3710" fmla="*/ 578604 w 1977211"/>
                    <a:gd name="connsiteY3710" fmla="*/ 850674 h 1250664"/>
                    <a:gd name="connsiteX3711" fmla="*/ 578604 w 1977211"/>
                    <a:gd name="connsiteY3711" fmla="*/ 844903 h 1250664"/>
                    <a:gd name="connsiteX3712" fmla="*/ 580227 w 1977211"/>
                    <a:gd name="connsiteY3712" fmla="*/ 841474 h 1250664"/>
                    <a:gd name="connsiteX3713" fmla="*/ 582212 w 1977211"/>
                    <a:gd name="connsiteY3713" fmla="*/ 840931 h 1250664"/>
                    <a:gd name="connsiteX3714" fmla="*/ 582934 w 1977211"/>
                    <a:gd name="connsiteY3714" fmla="*/ 838406 h 1250664"/>
                    <a:gd name="connsiteX3715" fmla="*/ 584017 w 1977211"/>
                    <a:gd name="connsiteY3715" fmla="*/ 835517 h 1250664"/>
                    <a:gd name="connsiteX3716" fmla="*/ 585280 w 1977211"/>
                    <a:gd name="connsiteY3716" fmla="*/ 829925 h 1250664"/>
                    <a:gd name="connsiteX3717" fmla="*/ 587986 w 1977211"/>
                    <a:gd name="connsiteY3717" fmla="*/ 827040 h 1250664"/>
                    <a:gd name="connsiteX3718" fmla="*/ 592499 w 1977211"/>
                    <a:gd name="connsiteY3718" fmla="*/ 827040 h 1250664"/>
                    <a:gd name="connsiteX3719" fmla="*/ 593400 w 1977211"/>
                    <a:gd name="connsiteY3719" fmla="*/ 826318 h 1250664"/>
                    <a:gd name="connsiteX3720" fmla="*/ 591415 w 1977211"/>
                    <a:gd name="connsiteY3720" fmla="*/ 825234 h 1250664"/>
                    <a:gd name="connsiteX3721" fmla="*/ 587986 w 1977211"/>
                    <a:gd name="connsiteY3721" fmla="*/ 824151 h 1250664"/>
                    <a:gd name="connsiteX3722" fmla="*/ 585641 w 1977211"/>
                    <a:gd name="connsiteY3722" fmla="*/ 823250 h 1250664"/>
                    <a:gd name="connsiteX3723" fmla="*/ 581672 w 1977211"/>
                    <a:gd name="connsiteY3723" fmla="*/ 817297 h 1250664"/>
                    <a:gd name="connsiteX3724" fmla="*/ 579148 w 1977211"/>
                    <a:gd name="connsiteY3724" fmla="*/ 812066 h 1250664"/>
                    <a:gd name="connsiteX3725" fmla="*/ 577703 w 1977211"/>
                    <a:gd name="connsiteY3725" fmla="*/ 809359 h 1250664"/>
                    <a:gd name="connsiteX3726" fmla="*/ 575897 w 1977211"/>
                    <a:gd name="connsiteY3726" fmla="*/ 807736 h 1250664"/>
                    <a:gd name="connsiteX3727" fmla="*/ 571210 w 1977211"/>
                    <a:gd name="connsiteY3727" fmla="*/ 802862 h 1250664"/>
                    <a:gd name="connsiteX3728" fmla="*/ 564892 w 1977211"/>
                    <a:gd name="connsiteY3728" fmla="*/ 793841 h 1250664"/>
                    <a:gd name="connsiteX3729" fmla="*/ 565075 w 1977211"/>
                    <a:gd name="connsiteY3729" fmla="*/ 787348 h 1250664"/>
                    <a:gd name="connsiteX3730" fmla="*/ 566876 w 1977211"/>
                    <a:gd name="connsiteY3730" fmla="*/ 781034 h 1250664"/>
                    <a:gd name="connsiteX3731" fmla="*/ 564352 w 1977211"/>
                    <a:gd name="connsiteY3731" fmla="*/ 780490 h 1250664"/>
                    <a:gd name="connsiteX3732" fmla="*/ 560384 w 1977211"/>
                    <a:gd name="connsiteY3732" fmla="*/ 774720 h 1250664"/>
                    <a:gd name="connsiteX3733" fmla="*/ 556232 w 1977211"/>
                    <a:gd name="connsiteY3733" fmla="*/ 774359 h 1250664"/>
                    <a:gd name="connsiteX3734" fmla="*/ 558038 w 1977211"/>
                    <a:gd name="connsiteY3734" fmla="*/ 770029 h 1250664"/>
                    <a:gd name="connsiteX3735" fmla="*/ 567238 w 1977211"/>
                    <a:gd name="connsiteY3735" fmla="*/ 757218 h 1250664"/>
                    <a:gd name="connsiteX3736" fmla="*/ 569404 w 1977211"/>
                    <a:gd name="connsiteY3736" fmla="*/ 755956 h 1250664"/>
                    <a:gd name="connsiteX3737" fmla="*/ 569583 w 1977211"/>
                    <a:gd name="connsiteY3737" fmla="*/ 757757 h 1250664"/>
                    <a:gd name="connsiteX3738" fmla="*/ 570484 w 1977211"/>
                    <a:gd name="connsiteY3738" fmla="*/ 756495 h 1250664"/>
                    <a:gd name="connsiteX3739" fmla="*/ 572111 w 1977211"/>
                    <a:gd name="connsiteY3739" fmla="*/ 754332 h 1250664"/>
                    <a:gd name="connsiteX3740" fmla="*/ 574457 w 1977211"/>
                    <a:gd name="connsiteY3740" fmla="*/ 756317 h 1250664"/>
                    <a:gd name="connsiteX3741" fmla="*/ 576802 w 1977211"/>
                    <a:gd name="connsiteY3741" fmla="*/ 755233 h 1250664"/>
                    <a:gd name="connsiteX3742" fmla="*/ 578064 w 1977211"/>
                    <a:gd name="connsiteY3742" fmla="*/ 751626 h 1250664"/>
                    <a:gd name="connsiteX3743" fmla="*/ 580227 w 1977211"/>
                    <a:gd name="connsiteY3743" fmla="*/ 746752 h 1250664"/>
                    <a:gd name="connsiteX3744" fmla="*/ 584379 w 1977211"/>
                    <a:gd name="connsiteY3744" fmla="*/ 746212 h 1250664"/>
                    <a:gd name="connsiteX3745" fmla="*/ 589248 w 1977211"/>
                    <a:gd name="connsiteY3745" fmla="*/ 742061 h 1250664"/>
                    <a:gd name="connsiteX3746" fmla="*/ 598269 w 1977211"/>
                    <a:gd name="connsiteY3746" fmla="*/ 737009 h 1250664"/>
                    <a:gd name="connsiteX3747" fmla="*/ 604766 w 1977211"/>
                    <a:gd name="connsiteY3747" fmla="*/ 735747 h 1250664"/>
                    <a:gd name="connsiteX3748" fmla="*/ 608013 w 1977211"/>
                    <a:gd name="connsiteY3748" fmla="*/ 738453 h 1250664"/>
                    <a:gd name="connsiteX3749" fmla="*/ 613065 w 1977211"/>
                    <a:gd name="connsiteY3749" fmla="*/ 739537 h 1250664"/>
                    <a:gd name="connsiteX3750" fmla="*/ 616311 w 1977211"/>
                    <a:gd name="connsiteY3750" fmla="*/ 738092 h 1250664"/>
                    <a:gd name="connsiteX3751" fmla="*/ 618839 w 1977211"/>
                    <a:gd name="connsiteY3751" fmla="*/ 740799 h 1250664"/>
                    <a:gd name="connsiteX3752" fmla="*/ 618839 w 1977211"/>
                    <a:gd name="connsiteY3752" fmla="*/ 746034 h 1250664"/>
                    <a:gd name="connsiteX3753" fmla="*/ 617756 w 1977211"/>
                    <a:gd name="connsiteY3753" fmla="*/ 747474 h 1250664"/>
                    <a:gd name="connsiteX3754" fmla="*/ 619196 w 1977211"/>
                    <a:gd name="connsiteY3754" fmla="*/ 751082 h 1250664"/>
                    <a:gd name="connsiteX3755" fmla="*/ 620280 w 1977211"/>
                    <a:gd name="connsiteY3755" fmla="*/ 752165 h 1250664"/>
                    <a:gd name="connsiteX3756" fmla="*/ 619196 w 1977211"/>
                    <a:gd name="connsiteY3756" fmla="*/ 755412 h 1250664"/>
                    <a:gd name="connsiteX3757" fmla="*/ 615771 w 1977211"/>
                    <a:gd name="connsiteY3757" fmla="*/ 757035 h 1250664"/>
                    <a:gd name="connsiteX3758" fmla="*/ 615049 w 1977211"/>
                    <a:gd name="connsiteY3758" fmla="*/ 759381 h 1250664"/>
                    <a:gd name="connsiteX3759" fmla="*/ 608013 w 1977211"/>
                    <a:gd name="connsiteY3759" fmla="*/ 759024 h 1250664"/>
                    <a:gd name="connsiteX3760" fmla="*/ 603500 w 1977211"/>
                    <a:gd name="connsiteY3760" fmla="*/ 760825 h 1250664"/>
                    <a:gd name="connsiteX3761" fmla="*/ 600075 w 1977211"/>
                    <a:gd name="connsiteY3761" fmla="*/ 766600 h 1250664"/>
                    <a:gd name="connsiteX3762" fmla="*/ 605667 w 1977211"/>
                    <a:gd name="connsiteY3762" fmla="*/ 771831 h 1250664"/>
                    <a:gd name="connsiteX3763" fmla="*/ 600615 w 1977211"/>
                    <a:gd name="connsiteY3763" fmla="*/ 772192 h 1250664"/>
                    <a:gd name="connsiteX3764" fmla="*/ 599174 w 1977211"/>
                    <a:gd name="connsiteY3764" fmla="*/ 771108 h 1250664"/>
                    <a:gd name="connsiteX3765" fmla="*/ 592499 w 1977211"/>
                    <a:gd name="connsiteY3765" fmla="*/ 770930 h 1250664"/>
                    <a:gd name="connsiteX3766" fmla="*/ 592316 w 1977211"/>
                    <a:gd name="connsiteY3766" fmla="*/ 773275 h 1250664"/>
                    <a:gd name="connsiteX3767" fmla="*/ 596646 w 1977211"/>
                    <a:gd name="connsiteY3767" fmla="*/ 774716 h 1250664"/>
                    <a:gd name="connsiteX3768" fmla="*/ 599714 w 1977211"/>
                    <a:gd name="connsiteY3768" fmla="*/ 778867 h 1250664"/>
                    <a:gd name="connsiteX3769" fmla="*/ 602421 w 1977211"/>
                    <a:gd name="connsiteY3769" fmla="*/ 783920 h 1250664"/>
                    <a:gd name="connsiteX3770" fmla="*/ 603683 w 1977211"/>
                    <a:gd name="connsiteY3770" fmla="*/ 789150 h 1250664"/>
                    <a:gd name="connsiteX3771" fmla="*/ 607830 w 1977211"/>
                    <a:gd name="connsiteY3771" fmla="*/ 789511 h 1250664"/>
                    <a:gd name="connsiteX3772" fmla="*/ 609275 w 1977211"/>
                    <a:gd name="connsiteY3772" fmla="*/ 793298 h 1250664"/>
                    <a:gd name="connsiteX3773" fmla="*/ 615049 w 1977211"/>
                    <a:gd name="connsiteY3773" fmla="*/ 793298 h 1250664"/>
                    <a:gd name="connsiteX3774" fmla="*/ 617395 w 1977211"/>
                    <a:gd name="connsiteY3774" fmla="*/ 795643 h 1250664"/>
                    <a:gd name="connsiteX3775" fmla="*/ 617395 w 1977211"/>
                    <a:gd name="connsiteY3775" fmla="*/ 799072 h 1250664"/>
                    <a:gd name="connsiteX3776" fmla="*/ 615049 w 1977211"/>
                    <a:gd name="connsiteY3776" fmla="*/ 802140 h 1250664"/>
                    <a:gd name="connsiteX3777" fmla="*/ 615049 w 1977211"/>
                    <a:gd name="connsiteY3777" fmla="*/ 806470 h 1250664"/>
                    <a:gd name="connsiteX3778" fmla="*/ 615950 w 1977211"/>
                    <a:gd name="connsiteY3778" fmla="*/ 810078 h 1250664"/>
                    <a:gd name="connsiteX3779" fmla="*/ 617756 w 1977211"/>
                    <a:gd name="connsiteY3779" fmla="*/ 812062 h 1250664"/>
                    <a:gd name="connsiteX3780" fmla="*/ 617212 w 1977211"/>
                    <a:gd name="connsiteY3780" fmla="*/ 808994 h 1250664"/>
                    <a:gd name="connsiteX3781" fmla="*/ 619018 w 1977211"/>
                    <a:gd name="connsiteY3781" fmla="*/ 805208 h 1250664"/>
                    <a:gd name="connsiteX3782" fmla="*/ 624070 w 1977211"/>
                    <a:gd name="connsiteY3782" fmla="*/ 802501 h 1250664"/>
                    <a:gd name="connsiteX3783" fmla="*/ 627317 w 1977211"/>
                    <a:gd name="connsiteY3783" fmla="*/ 803585 h 1250664"/>
                    <a:gd name="connsiteX3784" fmla="*/ 630202 w 1977211"/>
                    <a:gd name="connsiteY3784" fmla="*/ 808093 h 1250664"/>
                    <a:gd name="connsiteX3785" fmla="*/ 636699 w 1977211"/>
                    <a:gd name="connsiteY3785" fmla="*/ 816753 h 1250664"/>
                    <a:gd name="connsiteX3786" fmla="*/ 637060 w 1977211"/>
                    <a:gd name="connsiteY3786" fmla="*/ 821444 h 1250664"/>
                    <a:gd name="connsiteX3787" fmla="*/ 633452 w 1977211"/>
                    <a:gd name="connsiteY3787" fmla="*/ 820003 h 125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Lst>
                  <a:rect l="l" t="t" r="r" b="b"/>
                  <a:pathLst>
                    <a:path w="1977211" h="1250664">
                      <a:moveTo>
                        <a:pt x="1974683" y="381587"/>
                      </a:moveTo>
                      <a:lnTo>
                        <a:pt x="1969635" y="377615"/>
                      </a:lnTo>
                      <a:lnTo>
                        <a:pt x="1963678" y="372023"/>
                      </a:lnTo>
                      <a:lnTo>
                        <a:pt x="1960253" y="365887"/>
                      </a:lnTo>
                      <a:lnTo>
                        <a:pt x="1958447" y="363363"/>
                      </a:lnTo>
                      <a:lnTo>
                        <a:pt x="1955379" y="362462"/>
                      </a:lnTo>
                      <a:lnTo>
                        <a:pt x="1946719" y="364085"/>
                      </a:lnTo>
                      <a:lnTo>
                        <a:pt x="1943473" y="360295"/>
                      </a:lnTo>
                      <a:lnTo>
                        <a:pt x="1939865" y="359394"/>
                      </a:lnTo>
                      <a:lnTo>
                        <a:pt x="1934992" y="360656"/>
                      </a:lnTo>
                      <a:lnTo>
                        <a:pt x="1936798" y="366792"/>
                      </a:lnTo>
                      <a:lnTo>
                        <a:pt x="1935714" y="371122"/>
                      </a:lnTo>
                      <a:lnTo>
                        <a:pt x="1939322" y="374729"/>
                      </a:lnTo>
                      <a:lnTo>
                        <a:pt x="1938060" y="377075"/>
                      </a:lnTo>
                      <a:lnTo>
                        <a:pt x="1934631" y="375269"/>
                      </a:lnTo>
                      <a:lnTo>
                        <a:pt x="1932107" y="377436"/>
                      </a:lnTo>
                      <a:lnTo>
                        <a:pt x="1931023" y="373650"/>
                      </a:lnTo>
                      <a:lnTo>
                        <a:pt x="1925792" y="370221"/>
                      </a:lnTo>
                      <a:lnTo>
                        <a:pt x="1927955" y="365169"/>
                      </a:lnTo>
                      <a:lnTo>
                        <a:pt x="1927054" y="351274"/>
                      </a:lnTo>
                      <a:lnTo>
                        <a:pt x="1924530" y="352719"/>
                      </a:lnTo>
                      <a:lnTo>
                        <a:pt x="1923447" y="346583"/>
                      </a:lnTo>
                      <a:lnTo>
                        <a:pt x="1922002" y="344059"/>
                      </a:lnTo>
                      <a:lnTo>
                        <a:pt x="1918577" y="342253"/>
                      </a:lnTo>
                      <a:lnTo>
                        <a:pt x="1916589" y="346043"/>
                      </a:lnTo>
                      <a:lnTo>
                        <a:pt x="1914604" y="344960"/>
                      </a:lnTo>
                      <a:lnTo>
                        <a:pt x="1914966" y="339729"/>
                      </a:lnTo>
                      <a:lnTo>
                        <a:pt x="1913164" y="337384"/>
                      </a:lnTo>
                      <a:lnTo>
                        <a:pt x="1910997" y="338284"/>
                      </a:lnTo>
                      <a:lnTo>
                        <a:pt x="1908473" y="336483"/>
                      </a:lnTo>
                      <a:lnTo>
                        <a:pt x="1908112" y="333776"/>
                      </a:lnTo>
                      <a:lnTo>
                        <a:pt x="1902698" y="329803"/>
                      </a:lnTo>
                      <a:lnTo>
                        <a:pt x="1901976" y="337745"/>
                      </a:lnTo>
                      <a:lnTo>
                        <a:pt x="1896924" y="341352"/>
                      </a:lnTo>
                      <a:lnTo>
                        <a:pt x="1895662" y="339185"/>
                      </a:lnTo>
                      <a:lnTo>
                        <a:pt x="1899813" y="336300"/>
                      </a:lnTo>
                      <a:lnTo>
                        <a:pt x="1899452" y="332149"/>
                      </a:lnTo>
                      <a:lnTo>
                        <a:pt x="1899452" y="329803"/>
                      </a:lnTo>
                      <a:lnTo>
                        <a:pt x="1900174" y="328001"/>
                      </a:lnTo>
                      <a:lnTo>
                        <a:pt x="1896924" y="328001"/>
                      </a:lnTo>
                      <a:lnTo>
                        <a:pt x="1895662" y="324394"/>
                      </a:lnTo>
                      <a:lnTo>
                        <a:pt x="1891332" y="322949"/>
                      </a:lnTo>
                      <a:lnTo>
                        <a:pt x="1889169" y="320242"/>
                      </a:lnTo>
                      <a:lnTo>
                        <a:pt x="1888446" y="316635"/>
                      </a:lnTo>
                      <a:lnTo>
                        <a:pt x="1881049" y="311583"/>
                      </a:lnTo>
                      <a:lnTo>
                        <a:pt x="1877441" y="310503"/>
                      </a:lnTo>
                      <a:lnTo>
                        <a:pt x="1874734" y="307614"/>
                      </a:lnTo>
                      <a:lnTo>
                        <a:pt x="1871127" y="303824"/>
                      </a:lnTo>
                      <a:lnTo>
                        <a:pt x="1867515" y="301300"/>
                      </a:lnTo>
                      <a:lnTo>
                        <a:pt x="1864269" y="301300"/>
                      </a:lnTo>
                      <a:lnTo>
                        <a:pt x="1863368" y="296791"/>
                      </a:lnTo>
                      <a:lnTo>
                        <a:pt x="1856871" y="296791"/>
                      </a:lnTo>
                      <a:lnTo>
                        <a:pt x="1854525" y="294263"/>
                      </a:lnTo>
                      <a:lnTo>
                        <a:pt x="1850557" y="292100"/>
                      </a:lnTo>
                      <a:lnTo>
                        <a:pt x="1845504" y="291195"/>
                      </a:lnTo>
                      <a:lnTo>
                        <a:pt x="1843881" y="289389"/>
                      </a:lnTo>
                      <a:lnTo>
                        <a:pt x="1839912" y="287405"/>
                      </a:lnTo>
                      <a:lnTo>
                        <a:pt x="1838289" y="284341"/>
                      </a:lnTo>
                      <a:lnTo>
                        <a:pt x="1837206" y="286865"/>
                      </a:lnTo>
                      <a:lnTo>
                        <a:pt x="1832876" y="286143"/>
                      </a:lnTo>
                      <a:lnTo>
                        <a:pt x="1825117" y="285059"/>
                      </a:lnTo>
                      <a:lnTo>
                        <a:pt x="1819704" y="284341"/>
                      </a:lnTo>
                      <a:lnTo>
                        <a:pt x="1817719" y="283258"/>
                      </a:lnTo>
                      <a:lnTo>
                        <a:pt x="1811405" y="283258"/>
                      </a:lnTo>
                      <a:lnTo>
                        <a:pt x="1812310" y="286687"/>
                      </a:lnTo>
                      <a:lnTo>
                        <a:pt x="1809964" y="286326"/>
                      </a:lnTo>
                      <a:lnTo>
                        <a:pt x="1805091" y="282535"/>
                      </a:lnTo>
                      <a:lnTo>
                        <a:pt x="1797153" y="281095"/>
                      </a:lnTo>
                      <a:lnTo>
                        <a:pt x="1791740" y="278928"/>
                      </a:lnTo>
                      <a:lnTo>
                        <a:pt x="1783802" y="278928"/>
                      </a:lnTo>
                      <a:lnTo>
                        <a:pt x="1783441" y="287949"/>
                      </a:lnTo>
                      <a:lnTo>
                        <a:pt x="1780556" y="291735"/>
                      </a:lnTo>
                      <a:lnTo>
                        <a:pt x="1785064" y="293541"/>
                      </a:lnTo>
                      <a:lnTo>
                        <a:pt x="1787049" y="303463"/>
                      </a:lnTo>
                      <a:lnTo>
                        <a:pt x="1788132" y="306892"/>
                      </a:lnTo>
                      <a:lnTo>
                        <a:pt x="1785608" y="309959"/>
                      </a:lnTo>
                      <a:lnTo>
                        <a:pt x="1780735" y="313928"/>
                      </a:lnTo>
                      <a:lnTo>
                        <a:pt x="1775865" y="315190"/>
                      </a:lnTo>
                      <a:lnTo>
                        <a:pt x="1772075" y="313388"/>
                      </a:lnTo>
                      <a:lnTo>
                        <a:pt x="1770991" y="307614"/>
                      </a:lnTo>
                      <a:lnTo>
                        <a:pt x="1766483" y="304729"/>
                      </a:lnTo>
                      <a:lnTo>
                        <a:pt x="1763776" y="302923"/>
                      </a:lnTo>
                      <a:lnTo>
                        <a:pt x="1760347" y="302562"/>
                      </a:lnTo>
                      <a:lnTo>
                        <a:pt x="1759446" y="292640"/>
                      </a:lnTo>
                      <a:lnTo>
                        <a:pt x="1758184" y="289211"/>
                      </a:lnTo>
                      <a:lnTo>
                        <a:pt x="1759986" y="288310"/>
                      </a:lnTo>
                      <a:lnTo>
                        <a:pt x="1763776" y="290655"/>
                      </a:lnTo>
                      <a:lnTo>
                        <a:pt x="1769729" y="292100"/>
                      </a:lnTo>
                      <a:lnTo>
                        <a:pt x="1771535" y="285603"/>
                      </a:lnTo>
                      <a:lnTo>
                        <a:pt x="1770273" y="282535"/>
                      </a:lnTo>
                      <a:lnTo>
                        <a:pt x="1760530" y="280190"/>
                      </a:lnTo>
                      <a:lnTo>
                        <a:pt x="1756378" y="283797"/>
                      </a:lnTo>
                      <a:lnTo>
                        <a:pt x="1754212" y="288850"/>
                      </a:lnTo>
                      <a:lnTo>
                        <a:pt x="1747357" y="295708"/>
                      </a:lnTo>
                      <a:lnTo>
                        <a:pt x="1740321" y="294263"/>
                      </a:lnTo>
                      <a:lnTo>
                        <a:pt x="1737074" y="293001"/>
                      </a:lnTo>
                      <a:lnTo>
                        <a:pt x="1723902" y="292461"/>
                      </a:lnTo>
                      <a:lnTo>
                        <a:pt x="1719215" y="288671"/>
                      </a:lnTo>
                      <a:lnTo>
                        <a:pt x="1717227" y="288671"/>
                      </a:lnTo>
                      <a:lnTo>
                        <a:pt x="1714885" y="289933"/>
                      </a:lnTo>
                      <a:lnTo>
                        <a:pt x="1708206" y="290116"/>
                      </a:lnTo>
                      <a:lnTo>
                        <a:pt x="1705860" y="291378"/>
                      </a:lnTo>
                      <a:lnTo>
                        <a:pt x="1702435" y="290294"/>
                      </a:lnTo>
                      <a:lnTo>
                        <a:pt x="1694494" y="298593"/>
                      </a:lnTo>
                      <a:lnTo>
                        <a:pt x="1694676" y="312305"/>
                      </a:lnTo>
                      <a:lnTo>
                        <a:pt x="1691430" y="316274"/>
                      </a:lnTo>
                      <a:lnTo>
                        <a:pt x="1690525" y="313027"/>
                      </a:lnTo>
                      <a:lnTo>
                        <a:pt x="1692331" y="307253"/>
                      </a:lnTo>
                      <a:lnTo>
                        <a:pt x="1691608" y="299133"/>
                      </a:lnTo>
                      <a:lnTo>
                        <a:pt x="1693593" y="295164"/>
                      </a:lnTo>
                      <a:lnTo>
                        <a:pt x="1693053" y="292640"/>
                      </a:lnTo>
                      <a:lnTo>
                        <a:pt x="1690890" y="293902"/>
                      </a:lnTo>
                      <a:lnTo>
                        <a:pt x="1689985" y="297509"/>
                      </a:lnTo>
                      <a:lnTo>
                        <a:pt x="1690164" y="305268"/>
                      </a:lnTo>
                      <a:lnTo>
                        <a:pt x="1690346" y="307253"/>
                      </a:lnTo>
                      <a:lnTo>
                        <a:pt x="1688001" y="305808"/>
                      </a:lnTo>
                      <a:lnTo>
                        <a:pt x="1687818" y="292457"/>
                      </a:lnTo>
                      <a:lnTo>
                        <a:pt x="1683131" y="289751"/>
                      </a:lnTo>
                      <a:lnTo>
                        <a:pt x="1675551" y="285421"/>
                      </a:lnTo>
                      <a:lnTo>
                        <a:pt x="1675011" y="281813"/>
                      </a:lnTo>
                      <a:lnTo>
                        <a:pt x="1678440" y="273336"/>
                      </a:lnTo>
                      <a:lnTo>
                        <a:pt x="1678257" y="269907"/>
                      </a:lnTo>
                      <a:lnTo>
                        <a:pt x="1676456" y="263049"/>
                      </a:lnTo>
                      <a:lnTo>
                        <a:pt x="1672665" y="259080"/>
                      </a:lnTo>
                      <a:lnTo>
                        <a:pt x="1667074" y="253849"/>
                      </a:lnTo>
                      <a:lnTo>
                        <a:pt x="1651734" y="248797"/>
                      </a:lnTo>
                      <a:lnTo>
                        <a:pt x="1636220" y="248797"/>
                      </a:lnTo>
                      <a:lnTo>
                        <a:pt x="1616916" y="255294"/>
                      </a:lnTo>
                      <a:lnTo>
                        <a:pt x="1618901" y="260703"/>
                      </a:lnTo>
                      <a:lnTo>
                        <a:pt x="1617639" y="261787"/>
                      </a:lnTo>
                      <a:lnTo>
                        <a:pt x="1615111" y="258179"/>
                      </a:lnTo>
                      <a:lnTo>
                        <a:pt x="1614750" y="254933"/>
                      </a:lnTo>
                      <a:lnTo>
                        <a:pt x="1606090" y="256377"/>
                      </a:lnTo>
                      <a:lnTo>
                        <a:pt x="1596708" y="252405"/>
                      </a:lnTo>
                      <a:lnTo>
                        <a:pt x="1597069" y="250059"/>
                      </a:lnTo>
                      <a:lnTo>
                        <a:pt x="1599236" y="249881"/>
                      </a:lnTo>
                      <a:lnTo>
                        <a:pt x="1597613" y="244646"/>
                      </a:lnTo>
                      <a:lnTo>
                        <a:pt x="1593822" y="240498"/>
                      </a:lnTo>
                      <a:lnTo>
                        <a:pt x="1590754" y="238514"/>
                      </a:lnTo>
                      <a:lnTo>
                        <a:pt x="1586968" y="241939"/>
                      </a:lnTo>
                      <a:lnTo>
                        <a:pt x="1585702" y="240677"/>
                      </a:lnTo>
                      <a:lnTo>
                        <a:pt x="1583178" y="242483"/>
                      </a:lnTo>
                      <a:lnTo>
                        <a:pt x="1582456" y="240498"/>
                      </a:lnTo>
                      <a:lnTo>
                        <a:pt x="1586063" y="237069"/>
                      </a:lnTo>
                      <a:lnTo>
                        <a:pt x="1584262" y="235085"/>
                      </a:lnTo>
                      <a:lnTo>
                        <a:pt x="1581734" y="237069"/>
                      </a:lnTo>
                      <a:lnTo>
                        <a:pt x="1581734" y="235807"/>
                      </a:lnTo>
                      <a:lnTo>
                        <a:pt x="1582277" y="234002"/>
                      </a:lnTo>
                      <a:lnTo>
                        <a:pt x="1579570" y="230755"/>
                      </a:lnTo>
                      <a:lnTo>
                        <a:pt x="1569649" y="230033"/>
                      </a:lnTo>
                      <a:lnTo>
                        <a:pt x="1570188" y="226243"/>
                      </a:lnTo>
                      <a:lnTo>
                        <a:pt x="1574518" y="223179"/>
                      </a:lnTo>
                      <a:lnTo>
                        <a:pt x="1575963" y="225524"/>
                      </a:lnTo>
                      <a:lnTo>
                        <a:pt x="1578126" y="225163"/>
                      </a:lnTo>
                      <a:lnTo>
                        <a:pt x="1580472" y="222278"/>
                      </a:lnTo>
                      <a:lnTo>
                        <a:pt x="1579209" y="220111"/>
                      </a:lnTo>
                      <a:lnTo>
                        <a:pt x="1578666" y="218305"/>
                      </a:lnTo>
                      <a:lnTo>
                        <a:pt x="1574697" y="214336"/>
                      </a:lnTo>
                      <a:lnTo>
                        <a:pt x="1570550" y="212173"/>
                      </a:lnTo>
                      <a:lnTo>
                        <a:pt x="1564235" y="209828"/>
                      </a:lnTo>
                      <a:lnTo>
                        <a:pt x="1552507" y="209828"/>
                      </a:lnTo>
                      <a:lnTo>
                        <a:pt x="1547455" y="217043"/>
                      </a:lnTo>
                      <a:lnTo>
                        <a:pt x="1543304" y="223540"/>
                      </a:lnTo>
                      <a:lnTo>
                        <a:pt x="1538256" y="229132"/>
                      </a:lnTo>
                      <a:lnTo>
                        <a:pt x="1534466" y="230934"/>
                      </a:lnTo>
                      <a:lnTo>
                        <a:pt x="1529596" y="229672"/>
                      </a:lnTo>
                      <a:lnTo>
                        <a:pt x="1529414" y="226064"/>
                      </a:lnTo>
                      <a:lnTo>
                        <a:pt x="1531037" y="224802"/>
                      </a:lnTo>
                      <a:lnTo>
                        <a:pt x="1530497" y="221373"/>
                      </a:lnTo>
                      <a:lnTo>
                        <a:pt x="1532299" y="221913"/>
                      </a:lnTo>
                      <a:lnTo>
                        <a:pt x="1534827" y="222095"/>
                      </a:lnTo>
                      <a:lnTo>
                        <a:pt x="1537534" y="220651"/>
                      </a:lnTo>
                      <a:lnTo>
                        <a:pt x="1536629" y="218126"/>
                      </a:lnTo>
                      <a:lnTo>
                        <a:pt x="1536089" y="214876"/>
                      </a:lnTo>
                      <a:lnTo>
                        <a:pt x="1537712" y="211991"/>
                      </a:lnTo>
                      <a:lnTo>
                        <a:pt x="1541141" y="212352"/>
                      </a:lnTo>
                      <a:lnTo>
                        <a:pt x="1542582" y="215237"/>
                      </a:lnTo>
                      <a:lnTo>
                        <a:pt x="1540236" y="219027"/>
                      </a:lnTo>
                      <a:lnTo>
                        <a:pt x="1540058" y="222095"/>
                      </a:lnTo>
                      <a:lnTo>
                        <a:pt x="1543665" y="218305"/>
                      </a:lnTo>
                      <a:lnTo>
                        <a:pt x="1546555" y="213614"/>
                      </a:lnTo>
                      <a:lnTo>
                        <a:pt x="1547817" y="210907"/>
                      </a:lnTo>
                      <a:lnTo>
                        <a:pt x="1546011" y="209284"/>
                      </a:lnTo>
                      <a:lnTo>
                        <a:pt x="1542042" y="209284"/>
                      </a:lnTo>
                      <a:lnTo>
                        <a:pt x="1537891" y="210006"/>
                      </a:lnTo>
                      <a:lnTo>
                        <a:pt x="1532299" y="211451"/>
                      </a:lnTo>
                      <a:lnTo>
                        <a:pt x="1527429" y="213074"/>
                      </a:lnTo>
                      <a:lnTo>
                        <a:pt x="1524722" y="211272"/>
                      </a:lnTo>
                      <a:lnTo>
                        <a:pt x="1527429" y="208022"/>
                      </a:lnTo>
                      <a:lnTo>
                        <a:pt x="1529592" y="204954"/>
                      </a:lnTo>
                      <a:lnTo>
                        <a:pt x="1532842" y="205498"/>
                      </a:lnTo>
                      <a:lnTo>
                        <a:pt x="1537891" y="207121"/>
                      </a:lnTo>
                      <a:lnTo>
                        <a:pt x="1543844" y="207661"/>
                      </a:lnTo>
                      <a:lnTo>
                        <a:pt x="1547273" y="206939"/>
                      </a:lnTo>
                      <a:lnTo>
                        <a:pt x="1543304" y="204954"/>
                      </a:lnTo>
                      <a:lnTo>
                        <a:pt x="1536990" y="202069"/>
                      </a:lnTo>
                      <a:lnTo>
                        <a:pt x="1527429" y="199362"/>
                      </a:lnTo>
                      <a:lnTo>
                        <a:pt x="1516963" y="197378"/>
                      </a:lnTo>
                      <a:lnTo>
                        <a:pt x="1508121" y="196294"/>
                      </a:lnTo>
                      <a:lnTo>
                        <a:pt x="1498922" y="196294"/>
                      </a:lnTo>
                      <a:lnTo>
                        <a:pt x="1494230" y="192147"/>
                      </a:lnTo>
                      <a:lnTo>
                        <a:pt x="1489178" y="191242"/>
                      </a:lnTo>
                      <a:lnTo>
                        <a:pt x="1490984" y="196116"/>
                      </a:lnTo>
                      <a:lnTo>
                        <a:pt x="1493508" y="199902"/>
                      </a:lnTo>
                      <a:lnTo>
                        <a:pt x="1489539" y="202609"/>
                      </a:lnTo>
                      <a:lnTo>
                        <a:pt x="1485753" y="204415"/>
                      </a:lnTo>
                      <a:lnTo>
                        <a:pt x="1479796" y="203871"/>
                      </a:lnTo>
                      <a:lnTo>
                        <a:pt x="1476911" y="204236"/>
                      </a:lnTo>
                      <a:lnTo>
                        <a:pt x="1472220" y="209467"/>
                      </a:lnTo>
                      <a:lnTo>
                        <a:pt x="1472942" y="213253"/>
                      </a:lnTo>
                      <a:lnTo>
                        <a:pt x="1474927" y="214336"/>
                      </a:lnTo>
                      <a:lnTo>
                        <a:pt x="1479256" y="211451"/>
                      </a:lnTo>
                      <a:lnTo>
                        <a:pt x="1481419" y="212892"/>
                      </a:lnTo>
                      <a:lnTo>
                        <a:pt x="1477812" y="220833"/>
                      </a:lnTo>
                      <a:lnTo>
                        <a:pt x="1479617" y="226786"/>
                      </a:lnTo>
                      <a:lnTo>
                        <a:pt x="1480697" y="234906"/>
                      </a:lnTo>
                      <a:lnTo>
                        <a:pt x="1476911" y="236530"/>
                      </a:lnTo>
                      <a:lnTo>
                        <a:pt x="1474565" y="238331"/>
                      </a:lnTo>
                      <a:lnTo>
                        <a:pt x="1472041" y="234906"/>
                      </a:lnTo>
                      <a:lnTo>
                        <a:pt x="1468069" y="230573"/>
                      </a:lnTo>
                      <a:lnTo>
                        <a:pt x="1468069" y="238514"/>
                      </a:lnTo>
                      <a:lnTo>
                        <a:pt x="1466628" y="238514"/>
                      </a:lnTo>
                      <a:lnTo>
                        <a:pt x="1466267" y="234545"/>
                      </a:lnTo>
                      <a:lnTo>
                        <a:pt x="1464822" y="232918"/>
                      </a:lnTo>
                      <a:lnTo>
                        <a:pt x="1462476" y="234002"/>
                      </a:lnTo>
                      <a:lnTo>
                        <a:pt x="1461032" y="237430"/>
                      </a:lnTo>
                      <a:lnTo>
                        <a:pt x="1460671" y="242483"/>
                      </a:lnTo>
                      <a:lnTo>
                        <a:pt x="1457246" y="243384"/>
                      </a:lnTo>
                      <a:lnTo>
                        <a:pt x="1454718" y="238875"/>
                      </a:lnTo>
                      <a:lnTo>
                        <a:pt x="1451292" y="237792"/>
                      </a:lnTo>
                      <a:lnTo>
                        <a:pt x="1449848" y="235085"/>
                      </a:lnTo>
                      <a:lnTo>
                        <a:pt x="1446780" y="235625"/>
                      </a:lnTo>
                      <a:lnTo>
                        <a:pt x="1444978" y="232378"/>
                      </a:lnTo>
                      <a:lnTo>
                        <a:pt x="1436858" y="231656"/>
                      </a:lnTo>
                      <a:lnTo>
                        <a:pt x="1431806" y="235264"/>
                      </a:lnTo>
                      <a:lnTo>
                        <a:pt x="1426393" y="239955"/>
                      </a:lnTo>
                      <a:lnTo>
                        <a:pt x="1423507" y="240498"/>
                      </a:lnTo>
                      <a:lnTo>
                        <a:pt x="1419539" y="237792"/>
                      </a:lnTo>
                      <a:lnTo>
                        <a:pt x="1416110" y="234906"/>
                      </a:lnTo>
                      <a:lnTo>
                        <a:pt x="1410696" y="228588"/>
                      </a:lnTo>
                      <a:lnTo>
                        <a:pt x="1408172" y="223175"/>
                      </a:lnTo>
                      <a:lnTo>
                        <a:pt x="1406005" y="227326"/>
                      </a:lnTo>
                      <a:lnTo>
                        <a:pt x="1403120" y="235085"/>
                      </a:lnTo>
                      <a:lnTo>
                        <a:pt x="1400953" y="242122"/>
                      </a:lnTo>
                      <a:lnTo>
                        <a:pt x="1398969" y="251682"/>
                      </a:lnTo>
                      <a:lnTo>
                        <a:pt x="1396444" y="257997"/>
                      </a:lnTo>
                      <a:lnTo>
                        <a:pt x="1393198" y="259263"/>
                      </a:lnTo>
                      <a:lnTo>
                        <a:pt x="1390670" y="257457"/>
                      </a:lnTo>
                      <a:lnTo>
                        <a:pt x="1389587" y="253488"/>
                      </a:lnTo>
                      <a:lnTo>
                        <a:pt x="1387963" y="255472"/>
                      </a:lnTo>
                      <a:lnTo>
                        <a:pt x="1383816" y="250781"/>
                      </a:lnTo>
                      <a:lnTo>
                        <a:pt x="1378220" y="243927"/>
                      </a:lnTo>
                      <a:lnTo>
                        <a:pt x="1375696" y="238693"/>
                      </a:lnTo>
                      <a:lnTo>
                        <a:pt x="1374612" y="233462"/>
                      </a:lnTo>
                      <a:lnTo>
                        <a:pt x="1372811" y="231839"/>
                      </a:lnTo>
                      <a:lnTo>
                        <a:pt x="1370282" y="231299"/>
                      </a:lnTo>
                      <a:lnTo>
                        <a:pt x="1371183" y="229493"/>
                      </a:lnTo>
                      <a:lnTo>
                        <a:pt x="1373890" y="228771"/>
                      </a:lnTo>
                      <a:lnTo>
                        <a:pt x="1375156" y="225703"/>
                      </a:lnTo>
                      <a:lnTo>
                        <a:pt x="1374073" y="225524"/>
                      </a:lnTo>
                      <a:lnTo>
                        <a:pt x="1372811" y="227326"/>
                      </a:lnTo>
                      <a:lnTo>
                        <a:pt x="1370282" y="227870"/>
                      </a:lnTo>
                      <a:lnTo>
                        <a:pt x="1367397" y="222818"/>
                      </a:lnTo>
                      <a:lnTo>
                        <a:pt x="1366854" y="219932"/>
                      </a:lnTo>
                      <a:lnTo>
                        <a:pt x="1368116" y="220472"/>
                      </a:lnTo>
                      <a:lnTo>
                        <a:pt x="1368659" y="221917"/>
                      </a:lnTo>
                      <a:lnTo>
                        <a:pt x="1369560" y="220651"/>
                      </a:lnTo>
                      <a:lnTo>
                        <a:pt x="1369020" y="218488"/>
                      </a:lnTo>
                      <a:lnTo>
                        <a:pt x="1366854" y="217404"/>
                      </a:lnTo>
                      <a:lnTo>
                        <a:pt x="1362524" y="213614"/>
                      </a:lnTo>
                      <a:lnTo>
                        <a:pt x="1361079" y="211991"/>
                      </a:lnTo>
                      <a:lnTo>
                        <a:pt x="1359638" y="208566"/>
                      </a:lnTo>
                      <a:lnTo>
                        <a:pt x="1354042" y="207121"/>
                      </a:lnTo>
                      <a:lnTo>
                        <a:pt x="1350435" y="206939"/>
                      </a:lnTo>
                      <a:lnTo>
                        <a:pt x="1352058" y="211991"/>
                      </a:lnTo>
                      <a:lnTo>
                        <a:pt x="1353141" y="216503"/>
                      </a:lnTo>
                      <a:lnTo>
                        <a:pt x="1354042" y="219750"/>
                      </a:lnTo>
                      <a:lnTo>
                        <a:pt x="1355848" y="222456"/>
                      </a:lnTo>
                      <a:lnTo>
                        <a:pt x="1355670" y="226425"/>
                      </a:lnTo>
                      <a:lnTo>
                        <a:pt x="1354586" y="227509"/>
                      </a:lnTo>
                      <a:lnTo>
                        <a:pt x="1355670" y="230755"/>
                      </a:lnTo>
                      <a:lnTo>
                        <a:pt x="1356209" y="236168"/>
                      </a:lnTo>
                      <a:lnTo>
                        <a:pt x="1358376" y="247896"/>
                      </a:lnTo>
                      <a:lnTo>
                        <a:pt x="1357654" y="250420"/>
                      </a:lnTo>
                      <a:lnTo>
                        <a:pt x="1355848" y="250603"/>
                      </a:lnTo>
                      <a:lnTo>
                        <a:pt x="1355848" y="247174"/>
                      </a:lnTo>
                      <a:lnTo>
                        <a:pt x="1354586" y="243566"/>
                      </a:lnTo>
                      <a:lnTo>
                        <a:pt x="1353685" y="236347"/>
                      </a:lnTo>
                      <a:lnTo>
                        <a:pt x="1352963" y="229672"/>
                      </a:lnTo>
                      <a:lnTo>
                        <a:pt x="1352419" y="223179"/>
                      </a:lnTo>
                      <a:lnTo>
                        <a:pt x="1348633" y="218126"/>
                      </a:lnTo>
                      <a:lnTo>
                        <a:pt x="1344843" y="215059"/>
                      </a:lnTo>
                      <a:lnTo>
                        <a:pt x="1342319" y="211090"/>
                      </a:lnTo>
                      <a:lnTo>
                        <a:pt x="1340874" y="209284"/>
                      </a:lnTo>
                      <a:lnTo>
                        <a:pt x="1342136" y="207661"/>
                      </a:lnTo>
                      <a:lnTo>
                        <a:pt x="1343041" y="209645"/>
                      </a:lnTo>
                      <a:lnTo>
                        <a:pt x="1344843" y="208201"/>
                      </a:lnTo>
                      <a:lnTo>
                        <a:pt x="1345748" y="205315"/>
                      </a:lnTo>
                      <a:lnTo>
                        <a:pt x="1343942" y="202609"/>
                      </a:lnTo>
                      <a:lnTo>
                        <a:pt x="1341596" y="200446"/>
                      </a:lnTo>
                      <a:lnTo>
                        <a:pt x="1343581" y="198100"/>
                      </a:lnTo>
                      <a:lnTo>
                        <a:pt x="1345383" y="196116"/>
                      </a:lnTo>
                      <a:lnTo>
                        <a:pt x="1346827" y="196656"/>
                      </a:lnTo>
                      <a:lnTo>
                        <a:pt x="1347371" y="189980"/>
                      </a:lnTo>
                      <a:lnTo>
                        <a:pt x="1346466" y="189980"/>
                      </a:lnTo>
                      <a:lnTo>
                        <a:pt x="1345565" y="192147"/>
                      </a:lnTo>
                      <a:lnTo>
                        <a:pt x="1344481" y="191242"/>
                      </a:lnTo>
                      <a:lnTo>
                        <a:pt x="1345383" y="187817"/>
                      </a:lnTo>
                      <a:lnTo>
                        <a:pt x="1349895" y="182948"/>
                      </a:lnTo>
                      <a:lnTo>
                        <a:pt x="1351697" y="181864"/>
                      </a:lnTo>
                      <a:lnTo>
                        <a:pt x="1354042" y="180237"/>
                      </a:lnTo>
                      <a:lnTo>
                        <a:pt x="1356209" y="181503"/>
                      </a:lnTo>
                      <a:lnTo>
                        <a:pt x="1354947" y="184388"/>
                      </a:lnTo>
                      <a:lnTo>
                        <a:pt x="1352241" y="187274"/>
                      </a:lnTo>
                      <a:lnTo>
                        <a:pt x="1350978" y="191064"/>
                      </a:lnTo>
                      <a:lnTo>
                        <a:pt x="1349713" y="192869"/>
                      </a:lnTo>
                      <a:lnTo>
                        <a:pt x="1348450" y="195755"/>
                      </a:lnTo>
                      <a:lnTo>
                        <a:pt x="1349173" y="197739"/>
                      </a:lnTo>
                      <a:lnTo>
                        <a:pt x="1350796" y="194493"/>
                      </a:lnTo>
                      <a:lnTo>
                        <a:pt x="1351879" y="192147"/>
                      </a:lnTo>
                      <a:lnTo>
                        <a:pt x="1353503" y="189619"/>
                      </a:lnTo>
                      <a:lnTo>
                        <a:pt x="1354765" y="191425"/>
                      </a:lnTo>
                      <a:lnTo>
                        <a:pt x="1354225" y="194493"/>
                      </a:lnTo>
                      <a:lnTo>
                        <a:pt x="1352062" y="197378"/>
                      </a:lnTo>
                      <a:lnTo>
                        <a:pt x="1351157" y="198640"/>
                      </a:lnTo>
                      <a:lnTo>
                        <a:pt x="1351518" y="200446"/>
                      </a:lnTo>
                      <a:lnTo>
                        <a:pt x="1354042" y="198279"/>
                      </a:lnTo>
                      <a:lnTo>
                        <a:pt x="1355848" y="194850"/>
                      </a:lnTo>
                      <a:lnTo>
                        <a:pt x="1358015" y="194310"/>
                      </a:lnTo>
                      <a:lnTo>
                        <a:pt x="1360900" y="193048"/>
                      </a:lnTo>
                      <a:lnTo>
                        <a:pt x="1364508" y="193048"/>
                      </a:lnTo>
                      <a:lnTo>
                        <a:pt x="1365592" y="190341"/>
                      </a:lnTo>
                      <a:lnTo>
                        <a:pt x="1368659" y="187996"/>
                      </a:lnTo>
                      <a:lnTo>
                        <a:pt x="1371906" y="186551"/>
                      </a:lnTo>
                      <a:lnTo>
                        <a:pt x="1374434" y="186734"/>
                      </a:lnTo>
                      <a:lnTo>
                        <a:pt x="1375696" y="187817"/>
                      </a:lnTo>
                      <a:lnTo>
                        <a:pt x="1376057" y="185833"/>
                      </a:lnTo>
                      <a:lnTo>
                        <a:pt x="1374612" y="183305"/>
                      </a:lnTo>
                      <a:lnTo>
                        <a:pt x="1372446" y="181864"/>
                      </a:lnTo>
                      <a:lnTo>
                        <a:pt x="1370822" y="184749"/>
                      </a:lnTo>
                      <a:lnTo>
                        <a:pt x="1368659" y="185833"/>
                      </a:lnTo>
                      <a:lnTo>
                        <a:pt x="1367576" y="184027"/>
                      </a:lnTo>
                      <a:lnTo>
                        <a:pt x="1369382" y="180959"/>
                      </a:lnTo>
                      <a:lnTo>
                        <a:pt x="1369020" y="177891"/>
                      </a:lnTo>
                      <a:lnTo>
                        <a:pt x="1366314" y="177891"/>
                      </a:lnTo>
                      <a:lnTo>
                        <a:pt x="1364690" y="180058"/>
                      </a:lnTo>
                      <a:lnTo>
                        <a:pt x="1362524" y="181503"/>
                      </a:lnTo>
                      <a:lnTo>
                        <a:pt x="1358916" y="182765"/>
                      </a:lnTo>
                      <a:lnTo>
                        <a:pt x="1358555" y="181320"/>
                      </a:lnTo>
                      <a:lnTo>
                        <a:pt x="1359277" y="179876"/>
                      </a:lnTo>
                      <a:lnTo>
                        <a:pt x="1362345" y="178975"/>
                      </a:lnTo>
                      <a:lnTo>
                        <a:pt x="1364147" y="176808"/>
                      </a:lnTo>
                      <a:lnTo>
                        <a:pt x="1364329" y="174466"/>
                      </a:lnTo>
                      <a:lnTo>
                        <a:pt x="1361984" y="175367"/>
                      </a:lnTo>
                      <a:lnTo>
                        <a:pt x="1360900" y="173923"/>
                      </a:lnTo>
                      <a:lnTo>
                        <a:pt x="1358555" y="172482"/>
                      </a:lnTo>
                      <a:lnTo>
                        <a:pt x="1359277" y="170676"/>
                      </a:lnTo>
                      <a:lnTo>
                        <a:pt x="1358015" y="168152"/>
                      </a:lnTo>
                      <a:lnTo>
                        <a:pt x="1355848" y="170315"/>
                      </a:lnTo>
                      <a:lnTo>
                        <a:pt x="1354586" y="168152"/>
                      </a:lnTo>
                      <a:lnTo>
                        <a:pt x="1352062" y="169053"/>
                      </a:lnTo>
                      <a:lnTo>
                        <a:pt x="1351701" y="173022"/>
                      </a:lnTo>
                      <a:lnTo>
                        <a:pt x="1348811" y="174105"/>
                      </a:lnTo>
                      <a:lnTo>
                        <a:pt x="1349716" y="179876"/>
                      </a:lnTo>
                      <a:lnTo>
                        <a:pt x="1348272" y="180058"/>
                      </a:lnTo>
                      <a:lnTo>
                        <a:pt x="1345387" y="175728"/>
                      </a:lnTo>
                      <a:lnTo>
                        <a:pt x="1344843" y="172843"/>
                      </a:lnTo>
                      <a:lnTo>
                        <a:pt x="1346105" y="170136"/>
                      </a:lnTo>
                      <a:lnTo>
                        <a:pt x="1344121" y="168152"/>
                      </a:lnTo>
                      <a:lnTo>
                        <a:pt x="1341957" y="170859"/>
                      </a:lnTo>
                      <a:lnTo>
                        <a:pt x="1338890" y="171398"/>
                      </a:lnTo>
                      <a:lnTo>
                        <a:pt x="1337266" y="168152"/>
                      </a:lnTo>
                      <a:lnTo>
                        <a:pt x="1334199" y="166707"/>
                      </a:lnTo>
                      <a:lnTo>
                        <a:pt x="1333837" y="164362"/>
                      </a:lnTo>
                      <a:lnTo>
                        <a:pt x="1330412" y="162195"/>
                      </a:lnTo>
                      <a:lnTo>
                        <a:pt x="1325539" y="159849"/>
                      </a:lnTo>
                      <a:lnTo>
                        <a:pt x="1322471" y="164902"/>
                      </a:lnTo>
                      <a:lnTo>
                        <a:pt x="1320669" y="165084"/>
                      </a:lnTo>
                      <a:lnTo>
                        <a:pt x="1317784" y="162016"/>
                      </a:lnTo>
                      <a:lnTo>
                        <a:pt x="1317962" y="165806"/>
                      </a:lnTo>
                      <a:lnTo>
                        <a:pt x="1316518" y="170136"/>
                      </a:lnTo>
                      <a:lnTo>
                        <a:pt x="1317601" y="176629"/>
                      </a:lnTo>
                      <a:lnTo>
                        <a:pt x="1318863" y="182043"/>
                      </a:lnTo>
                      <a:lnTo>
                        <a:pt x="1316518" y="187635"/>
                      </a:lnTo>
                      <a:lnTo>
                        <a:pt x="1314533" y="188539"/>
                      </a:lnTo>
                      <a:lnTo>
                        <a:pt x="1312188" y="187277"/>
                      </a:lnTo>
                      <a:lnTo>
                        <a:pt x="1308580" y="182765"/>
                      </a:lnTo>
                      <a:lnTo>
                        <a:pt x="1307318" y="184027"/>
                      </a:lnTo>
                      <a:lnTo>
                        <a:pt x="1310203" y="187635"/>
                      </a:lnTo>
                      <a:lnTo>
                        <a:pt x="1312910" y="189802"/>
                      </a:lnTo>
                      <a:lnTo>
                        <a:pt x="1315438" y="189802"/>
                      </a:lnTo>
                      <a:lnTo>
                        <a:pt x="1317962" y="191965"/>
                      </a:lnTo>
                      <a:lnTo>
                        <a:pt x="1319768" y="193048"/>
                      </a:lnTo>
                      <a:lnTo>
                        <a:pt x="1323916" y="193770"/>
                      </a:lnTo>
                      <a:lnTo>
                        <a:pt x="1327884" y="196477"/>
                      </a:lnTo>
                      <a:lnTo>
                        <a:pt x="1330051" y="197560"/>
                      </a:lnTo>
                      <a:lnTo>
                        <a:pt x="1333659" y="200807"/>
                      </a:lnTo>
                      <a:lnTo>
                        <a:pt x="1336905" y="203152"/>
                      </a:lnTo>
                      <a:lnTo>
                        <a:pt x="1337266" y="204958"/>
                      </a:lnTo>
                      <a:lnTo>
                        <a:pt x="1336183" y="205859"/>
                      </a:lnTo>
                      <a:lnTo>
                        <a:pt x="1334020" y="203692"/>
                      </a:lnTo>
                      <a:lnTo>
                        <a:pt x="1329690" y="200446"/>
                      </a:lnTo>
                      <a:lnTo>
                        <a:pt x="1324277" y="197560"/>
                      </a:lnTo>
                      <a:lnTo>
                        <a:pt x="1320669" y="195576"/>
                      </a:lnTo>
                      <a:lnTo>
                        <a:pt x="1317784" y="195937"/>
                      </a:lnTo>
                      <a:lnTo>
                        <a:pt x="1315978" y="196477"/>
                      </a:lnTo>
                      <a:lnTo>
                        <a:pt x="1313271" y="194493"/>
                      </a:lnTo>
                      <a:lnTo>
                        <a:pt x="1308580" y="192147"/>
                      </a:lnTo>
                      <a:lnTo>
                        <a:pt x="1302988" y="189802"/>
                      </a:lnTo>
                      <a:lnTo>
                        <a:pt x="1298837" y="187996"/>
                      </a:lnTo>
                      <a:lnTo>
                        <a:pt x="1292705" y="189079"/>
                      </a:lnTo>
                      <a:lnTo>
                        <a:pt x="1287109" y="187639"/>
                      </a:lnTo>
                      <a:lnTo>
                        <a:pt x="1285669" y="183305"/>
                      </a:lnTo>
                      <a:lnTo>
                        <a:pt x="1280616" y="180598"/>
                      </a:lnTo>
                      <a:lnTo>
                        <a:pt x="1276465" y="183487"/>
                      </a:lnTo>
                      <a:lnTo>
                        <a:pt x="1272318" y="182948"/>
                      </a:lnTo>
                      <a:lnTo>
                        <a:pt x="1267627" y="179519"/>
                      </a:lnTo>
                      <a:lnTo>
                        <a:pt x="1267083" y="172121"/>
                      </a:lnTo>
                      <a:lnTo>
                        <a:pt x="1269067" y="169775"/>
                      </a:lnTo>
                      <a:lnTo>
                        <a:pt x="1270151" y="167791"/>
                      </a:lnTo>
                      <a:lnTo>
                        <a:pt x="1267805" y="166886"/>
                      </a:lnTo>
                      <a:lnTo>
                        <a:pt x="1260047" y="167069"/>
                      </a:lnTo>
                      <a:lnTo>
                        <a:pt x="1253010" y="165806"/>
                      </a:lnTo>
                      <a:lnTo>
                        <a:pt x="1248863" y="162739"/>
                      </a:lnTo>
                      <a:lnTo>
                        <a:pt x="1245255" y="164179"/>
                      </a:lnTo>
                      <a:lnTo>
                        <a:pt x="1242366" y="162016"/>
                      </a:lnTo>
                      <a:lnTo>
                        <a:pt x="1235512" y="162739"/>
                      </a:lnTo>
                      <a:lnTo>
                        <a:pt x="1232444" y="165624"/>
                      </a:lnTo>
                      <a:lnTo>
                        <a:pt x="1224685" y="166346"/>
                      </a:lnTo>
                      <a:lnTo>
                        <a:pt x="1219637" y="169232"/>
                      </a:lnTo>
                      <a:lnTo>
                        <a:pt x="1224324" y="174827"/>
                      </a:lnTo>
                      <a:lnTo>
                        <a:pt x="1221256" y="176089"/>
                      </a:lnTo>
                      <a:lnTo>
                        <a:pt x="1220895" y="180781"/>
                      </a:lnTo>
                      <a:lnTo>
                        <a:pt x="1218910" y="181320"/>
                      </a:lnTo>
                      <a:lnTo>
                        <a:pt x="1216747" y="178252"/>
                      </a:lnTo>
                      <a:lnTo>
                        <a:pt x="1218188" y="176268"/>
                      </a:lnTo>
                      <a:lnTo>
                        <a:pt x="1215481" y="172482"/>
                      </a:lnTo>
                      <a:lnTo>
                        <a:pt x="1216204" y="166346"/>
                      </a:lnTo>
                      <a:lnTo>
                        <a:pt x="1217466" y="164179"/>
                      </a:lnTo>
                      <a:lnTo>
                        <a:pt x="1215481" y="158587"/>
                      </a:lnTo>
                      <a:lnTo>
                        <a:pt x="1212775" y="153178"/>
                      </a:lnTo>
                      <a:lnTo>
                        <a:pt x="1212056" y="161115"/>
                      </a:lnTo>
                      <a:lnTo>
                        <a:pt x="1209167" y="162016"/>
                      </a:lnTo>
                      <a:lnTo>
                        <a:pt x="1201051" y="161477"/>
                      </a:lnTo>
                      <a:lnTo>
                        <a:pt x="1197622" y="156786"/>
                      </a:lnTo>
                      <a:lnTo>
                        <a:pt x="1195638" y="154440"/>
                      </a:lnTo>
                      <a:lnTo>
                        <a:pt x="1197983" y="150471"/>
                      </a:lnTo>
                      <a:lnTo>
                        <a:pt x="1196360" y="149749"/>
                      </a:lnTo>
                      <a:lnTo>
                        <a:pt x="1193471" y="153535"/>
                      </a:lnTo>
                      <a:lnTo>
                        <a:pt x="1190946" y="153178"/>
                      </a:lnTo>
                      <a:lnTo>
                        <a:pt x="1187700" y="150467"/>
                      </a:lnTo>
                      <a:lnTo>
                        <a:pt x="1183549" y="152813"/>
                      </a:lnTo>
                      <a:lnTo>
                        <a:pt x="1182287" y="156424"/>
                      </a:lnTo>
                      <a:lnTo>
                        <a:pt x="1179759" y="158948"/>
                      </a:lnTo>
                      <a:lnTo>
                        <a:pt x="1180663" y="162378"/>
                      </a:lnTo>
                      <a:lnTo>
                        <a:pt x="1186255" y="161294"/>
                      </a:lnTo>
                      <a:lnTo>
                        <a:pt x="1189863" y="158587"/>
                      </a:lnTo>
                      <a:lnTo>
                        <a:pt x="1192570" y="159849"/>
                      </a:lnTo>
                      <a:lnTo>
                        <a:pt x="1192391" y="162378"/>
                      </a:lnTo>
                      <a:lnTo>
                        <a:pt x="1185351" y="167069"/>
                      </a:lnTo>
                      <a:lnTo>
                        <a:pt x="1184811" y="169597"/>
                      </a:lnTo>
                      <a:lnTo>
                        <a:pt x="1178858" y="171938"/>
                      </a:lnTo>
                      <a:lnTo>
                        <a:pt x="1167491" y="176812"/>
                      </a:lnTo>
                      <a:lnTo>
                        <a:pt x="1166590" y="179519"/>
                      </a:lnTo>
                      <a:lnTo>
                        <a:pt x="1157026" y="182582"/>
                      </a:lnTo>
                      <a:lnTo>
                        <a:pt x="1150711" y="181864"/>
                      </a:lnTo>
                      <a:lnTo>
                        <a:pt x="1147465" y="181320"/>
                      </a:lnTo>
                      <a:lnTo>
                        <a:pt x="1146564" y="186912"/>
                      </a:lnTo>
                      <a:lnTo>
                        <a:pt x="1150533" y="188897"/>
                      </a:lnTo>
                      <a:lnTo>
                        <a:pt x="1155402" y="190524"/>
                      </a:lnTo>
                      <a:lnTo>
                        <a:pt x="1154502" y="192508"/>
                      </a:lnTo>
                      <a:lnTo>
                        <a:pt x="1150894" y="191786"/>
                      </a:lnTo>
                      <a:lnTo>
                        <a:pt x="1147282" y="189980"/>
                      </a:lnTo>
                      <a:lnTo>
                        <a:pt x="1144215" y="189079"/>
                      </a:lnTo>
                      <a:lnTo>
                        <a:pt x="1141512" y="193048"/>
                      </a:lnTo>
                      <a:lnTo>
                        <a:pt x="1140246" y="195393"/>
                      </a:lnTo>
                      <a:lnTo>
                        <a:pt x="1135376" y="196116"/>
                      </a:lnTo>
                      <a:lnTo>
                        <a:pt x="1130507" y="200985"/>
                      </a:lnTo>
                      <a:lnTo>
                        <a:pt x="1127800" y="203152"/>
                      </a:lnTo>
                      <a:lnTo>
                        <a:pt x="1123648" y="205315"/>
                      </a:lnTo>
                      <a:lnTo>
                        <a:pt x="1123470" y="202252"/>
                      </a:lnTo>
                      <a:lnTo>
                        <a:pt x="1125994" y="199001"/>
                      </a:lnTo>
                      <a:lnTo>
                        <a:pt x="1129963" y="197017"/>
                      </a:lnTo>
                      <a:lnTo>
                        <a:pt x="1132669" y="193409"/>
                      </a:lnTo>
                      <a:lnTo>
                        <a:pt x="1137539" y="191786"/>
                      </a:lnTo>
                      <a:lnTo>
                        <a:pt x="1141690" y="188178"/>
                      </a:lnTo>
                      <a:lnTo>
                        <a:pt x="1142413" y="184210"/>
                      </a:lnTo>
                      <a:lnTo>
                        <a:pt x="1144397" y="181142"/>
                      </a:lnTo>
                      <a:lnTo>
                        <a:pt x="1144758" y="176812"/>
                      </a:lnTo>
                      <a:lnTo>
                        <a:pt x="1147644" y="174284"/>
                      </a:lnTo>
                      <a:lnTo>
                        <a:pt x="1152334" y="174105"/>
                      </a:lnTo>
                      <a:lnTo>
                        <a:pt x="1153057" y="169597"/>
                      </a:lnTo>
                      <a:lnTo>
                        <a:pt x="1153958" y="164544"/>
                      </a:lnTo>
                      <a:lnTo>
                        <a:pt x="1159911" y="163461"/>
                      </a:lnTo>
                      <a:lnTo>
                        <a:pt x="1165324" y="162016"/>
                      </a:lnTo>
                      <a:lnTo>
                        <a:pt x="1167848" y="160032"/>
                      </a:lnTo>
                      <a:lnTo>
                        <a:pt x="1170377" y="155162"/>
                      </a:lnTo>
                      <a:lnTo>
                        <a:pt x="1172901" y="151372"/>
                      </a:lnTo>
                      <a:lnTo>
                        <a:pt x="1175429" y="147765"/>
                      </a:lnTo>
                      <a:lnTo>
                        <a:pt x="1178675" y="147765"/>
                      </a:lnTo>
                      <a:lnTo>
                        <a:pt x="1181921" y="143613"/>
                      </a:lnTo>
                      <a:lnTo>
                        <a:pt x="1182827" y="138922"/>
                      </a:lnTo>
                      <a:lnTo>
                        <a:pt x="1186434" y="136037"/>
                      </a:lnTo>
                      <a:lnTo>
                        <a:pt x="1187696" y="131886"/>
                      </a:lnTo>
                      <a:lnTo>
                        <a:pt x="1189681" y="132969"/>
                      </a:lnTo>
                      <a:lnTo>
                        <a:pt x="1193471" y="130445"/>
                      </a:lnTo>
                      <a:lnTo>
                        <a:pt x="1197618" y="125932"/>
                      </a:lnTo>
                      <a:lnTo>
                        <a:pt x="1201226" y="125932"/>
                      </a:lnTo>
                      <a:lnTo>
                        <a:pt x="1202849" y="122504"/>
                      </a:lnTo>
                      <a:lnTo>
                        <a:pt x="1206822" y="117634"/>
                      </a:lnTo>
                      <a:lnTo>
                        <a:pt x="1210251" y="116550"/>
                      </a:lnTo>
                      <a:lnTo>
                        <a:pt x="1214581" y="110415"/>
                      </a:lnTo>
                      <a:lnTo>
                        <a:pt x="1219633" y="101755"/>
                      </a:lnTo>
                      <a:lnTo>
                        <a:pt x="1219633" y="95802"/>
                      </a:lnTo>
                      <a:lnTo>
                        <a:pt x="1216747" y="93635"/>
                      </a:lnTo>
                      <a:lnTo>
                        <a:pt x="1215481" y="88765"/>
                      </a:lnTo>
                      <a:lnTo>
                        <a:pt x="1214219" y="91650"/>
                      </a:lnTo>
                      <a:lnTo>
                        <a:pt x="1213136" y="93817"/>
                      </a:lnTo>
                      <a:lnTo>
                        <a:pt x="1210973" y="92555"/>
                      </a:lnTo>
                      <a:lnTo>
                        <a:pt x="1211334" y="88765"/>
                      </a:lnTo>
                      <a:lnTo>
                        <a:pt x="1211151" y="85157"/>
                      </a:lnTo>
                      <a:lnTo>
                        <a:pt x="1207361" y="82090"/>
                      </a:lnTo>
                      <a:lnTo>
                        <a:pt x="1208266" y="80466"/>
                      </a:lnTo>
                      <a:lnTo>
                        <a:pt x="1211874" y="82812"/>
                      </a:lnTo>
                      <a:lnTo>
                        <a:pt x="1214219" y="85697"/>
                      </a:lnTo>
                      <a:lnTo>
                        <a:pt x="1217466" y="88404"/>
                      </a:lnTo>
                      <a:lnTo>
                        <a:pt x="1220533" y="88404"/>
                      </a:lnTo>
                      <a:lnTo>
                        <a:pt x="1222157" y="85336"/>
                      </a:lnTo>
                      <a:lnTo>
                        <a:pt x="1221800" y="78482"/>
                      </a:lnTo>
                      <a:lnTo>
                        <a:pt x="1218188" y="77037"/>
                      </a:lnTo>
                      <a:lnTo>
                        <a:pt x="1218009" y="68556"/>
                      </a:lnTo>
                      <a:lnTo>
                        <a:pt x="1216926" y="65671"/>
                      </a:lnTo>
                      <a:lnTo>
                        <a:pt x="1214219" y="65671"/>
                      </a:lnTo>
                      <a:lnTo>
                        <a:pt x="1214398" y="69278"/>
                      </a:lnTo>
                      <a:lnTo>
                        <a:pt x="1212957" y="71985"/>
                      </a:lnTo>
                      <a:lnTo>
                        <a:pt x="1211334" y="71985"/>
                      </a:lnTo>
                      <a:lnTo>
                        <a:pt x="1211151" y="67838"/>
                      </a:lnTo>
                      <a:lnTo>
                        <a:pt x="1209167" y="65671"/>
                      </a:lnTo>
                      <a:lnTo>
                        <a:pt x="1211151" y="60079"/>
                      </a:lnTo>
                      <a:lnTo>
                        <a:pt x="1209889" y="53404"/>
                      </a:lnTo>
                      <a:lnTo>
                        <a:pt x="1208806" y="49975"/>
                      </a:lnTo>
                      <a:lnTo>
                        <a:pt x="1205377" y="48169"/>
                      </a:lnTo>
                      <a:lnTo>
                        <a:pt x="1200507" y="48169"/>
                      </a:lnTo>
                      <a:lnTo>
                        <a:pt x="1194372" y="42938"/>
                      </a:lnTo>
                      <a:lnTo>
                        <a:pt x="1191486" y="44383"/>
                      </a:lnTo>
                      <a:lnTo>
                        <a:pt x="1188418" y="42938"/>
                      </a:lnTo>
                      <a:lnTo>
                        <a:pt x="1185712" y="45466"/>
                      </a:lnTo>
                      <a:lnTo>
                        <a:pt x="1181203" y="45827"/>
                      </a:lnTo>
                      <a:lnTo>
                        <a:pt x="1179219" y="43660"/>
                      </a:lnTo>
                      <a:lnTo>
                        <a:pt x="1172905" y="45645"/>
                      </a:lnTo>
                      <a:lnTo>
                        <a:pt x="1168575" y="45645"/>
                      </a:lnTo>
                      <a:lnTo>
                        <a:pt x="1167309" y="44383"/>
                      </a:lnTo>
                      <a:lnTo>
                        <a:pt x="1163884" y="44922"/>
                      </a:lnTo>
                      <a:lnTo>
                        <a:pt x="1163161" y="51058"/>
                      </a:lnTo>
                      <a:lnTo>
                        <a:pt x="1161717" y="54304"/>
                      </a:lnTo>
                      <a:lnTo>
                        <a:pt x="1155942" y="53943"/>
                      </a:lnTo>
                      <a:lnTo>
                        <a:pt x="1153418" y="56110"/>
                      </a:lnTo>
                      <a:lnTo>
                        <a:pt x="1148906" y="54304"/>
                      </a:lnTo>
                      <a:lnTo>
                        <a:pt x="1148548" y="51598"/>
                      </a:lnTo>
                      <a:lnTo>
                        <a:pt x="1151434" y="49074"/>
                      </a:lnTo>
                      <a:lnTo>
                        <a:pt x="1151795" y="44200"/>
                      </a:lnTo>
                      <a:lnTo>
                        <a:pt x="1156664" y="38429"/>
                      </a:lnTo>
                      <a:lnTo>
                        <a:pt x="1156664" y="33195"/>
                      </a:lnTo>
                      <a:lnTo>
                        <a:pt x="1150529" y="30309"/>
                      </a:lnTo>
                      <a:lnTo>
                        <a:pt x="1146381" y="30309"/>
                      </a:lnTo>
                      <a:lnTo>
                        <a:pt x="1142051" y="33738"/>
                      </a:lnTo>
                      <a:lnTo>
                        <a:pt x="1140607" y="32655"/>
                      </a:lnTo>
                      <a:lnTo>
                        <a:pt x="1141690" y="30309"/>
                      </a:lnTo>
                      <a:lnTo>
                        <a:pt x="1141690" y="27781"/>
                      </a:lnTo>
                      <a:lnTo>
                        <a:pt x="1139345" y="29587"/>
                      </a:lnTo>
                      <a:lnTo>
                        <a:pt x="1133931" y="29948"/>
                      </a:lnTo>
                      <a:lnTo>
                        <a:pt x="1127077" y="29047"/>
                      </a:lnTo>
                      <a:lnTo>
                        <a:pt x="1127435" y="26519"/>
                      </a:lnTo>
                      <a:lnTo>
                        <a:pt x="1133570" y="24535"/>
                      </a:lnTo>
                      <a:lnTo>
                        <a:pt x="1138083" y="22733"/>
                      </a:lnTo>
                      <a:lnTo>
                        <a:pt x="1140067" y="18764"/>
                      </a:lnTo>
                      <a:lnTo>
                        <a:pt x="1142774" y="15696"/>
                      </a:lnTo>
                      <a:lnTo>
                        <a:pt x="1146199" y="16780"/>
                      </a:lnTo>
                      <a:lnTo>
                        <a:pt x="1143857" y="12990"/>
                      </a:lnTo>
                      <a:lnTo>
                        <a:pt x="1142591" y="7398"/>
                      </a:lnTo>
                      <a:lnTo>
                        <a:pt x="1139527" y="9021"/>
                      </a:lnTo>
                      <a:lnTo>
                        <a:pt x="1135916" y="7398"/>
                      </a:lnTo>
                      <a:lnTo>
                        <a:pt x="1132491" y="2707"/>
                      </a:lnTo>
                      <a:lnTo>
                        <a:pt x="1130503" y="1802"/>
                      </a:lnTo>
                      <a:lnTo>
                        <a:pt x="1128161" y="1802"/>
                      </a:lnTo>
                      <a:lnTo>
                        <a:pt x="1126716" y="0"/>
                      </a:lnTo>
                      <a:lnTo>
                        <a:pt x="1124010" y="1262"/>
                      </a:lnTo>
                      <a:lnTo>
                        <a:pt x="1121124" y="4691"/>
                      </a:lnTo>
                      <a:lnTo>
                        <a:pt x="1116973" y="3969"/>
                      </a:lnTo>
                      <a:lnTo>
                        <a:pt x="1111742" y="10283"/>
                      </a:lnTo>
                      <a:lnTo>
                        <a:pt x="1105249" y="18221"/>
                      </a:lnTo>
                      <a:lnTo>
                        <a:pt x="1100554" y="25257"/>
                      </a:lnTo>
                      <a:lnTo>
                        <a:pt x="1098391" y="29047"/>
                      </a:lnTo>
                      <a:lnTo>
                        <a:pt x="1098213" y="33738"/>
                      </a:lnTo>
                      <a:lnTo>
                        <a:pt x="1094962" y="35901"/>
                      </a:lnTo>
                      <a:lnTo>
                        <a:pt x="1094962" y="40231"/>
                      </a:lnTo>
                      <a:lnTo>
                        <a:pt x="1097669" y="44204"/>
                      </a:lnTo>
                      <a:lnTo>
                        <a:pt x="1095323" y="52324"/>
                      </a:lnTo>
                      <a:lnTo>
                        <a:pt x="1096407" y="53947"/>
                      </a:lnTo>
                      <a:lnTo>
                        <a:pt x="1101280" y="55209"/>
                      </a:lnTo>
                      <a:lnTo>
                        <a:pt x="1105610" y="57555"/>
                      </a:lnTo>
                      <a:lnTo>
                        <a:pt x="1110298" y="58817"/>
                      </a:lnTo>
                      <a:lnTo>
                        <a:pt x="1109758" y="61524"/>
                      </a:lnTo>
                      <a:lnTo>
                        <a:pt x="1104884" y="60623"/>
                      </a:lnTo>
                      <a:lnTo>
                        <a:pt x="1101277" y="58095"/>
                      </a:lnTo>
                      <a:lnTo>
                        <a:pt x="1096589" y="57194"/>
                      </a:lnTo>
                      <a:lnTo>
                        <a:pt x="1093883" y="55571"/>
                      </a:lnTo>
                      <a:lnTo>
                        <a:pt x="1093339" y="53586"/>
                      </a:lnTo>
                      <a:lnTo>
                        <a:pt x="1090815" y="54304"/>
                      </a:lnTo>
                      <a:lnTo>
                        <a:pt x="1089731" y="56110"/>
                      </a:lnTo>
                      <a:lnTo>
                        <a:pt x="1084139" y="55388"/>
                      </a:lnTo>
                      <a:lnTo>
                        <a:pt x="1082151" y="57011"/>
                      </a:lnTo>
                      <a:lnTo>
                        <a:pt x="1077464" y="56471"/>
                      </a:lnTo>
                      <a:lnTo>
                        <a:pt x="1076198" y="54304"/>
                      </a:lnTo>
                      <a:lnTo>
                        <a:pt x="1073674" y="55388"/>
                      </a:lnTo>
                      <a:lnTo>
                        <a:pt x="1075297" y="60079"/>
                      </a:lnTo>
                      <a:lnTo>
                        <a:pt x="1078726" y="62786"/>
                      </a:lnTo>
                      <a:lnTo>
                        <a:pt x="1082151" y="65675"/>
                      </a:lnTo>
                      <a:lnTo>
                        <a:pt x="1082695" y="69278"/>
                      </a:lnTo>
                      <a:lnTo>
                        <a:pt x="1081433" y="71267"/>
                      </a:lnTo>
                      <a:lnTo>
                        <a:pt x="1078726" y="69278"/>
                      </a:lnTo>
                      <a:lnTo>
                        <a:pt x="1077821" y="65853"/>
                      </a:lnTo>
                      <a:lnTo>
                        <a:pt x="1073674" y="66393"/>
                      </a:lnTo>
                      <a:lnTo>
                        <a:pt x="1072590" y="64230"/>
                      </a:lnTo>
                      <a:lnTo>
                        <a:pt x="1070785" y="66215"/>
                      </a:lnTo>
                      <a:lnTo>
                        <a:pt x="1066816" y="69278"/>
                      </a:lnTo>
                      <a:lnTo>
                        <a:pt x="1066816" y="71807"/>
                      </a:lnTo>
                      <a:lnTo>
                        <a:pt x="1062486" y="71807"/>
                      </a:lnTo>
                      <a:lnTo>
                        <a:pt x="1063570" y="76137"/>
                      </a:lnTo>
                      <a:lnTo>
                        <a:pt x="1060863" y="75053"/>
                      </a:lnTo>
                      <a:lnTo>
                        <a:pt x="1057616" y="74875"/>
                      </a:lnTo>
                      <a:lnTo>
                        <a:pt x="1056894" y="71624"/>
                      </a:lnTo>
                      <a:lnTo>
                        <a:pt x="1052743" y="73430"/>
                      </a:lnTo>
                      <a:lnTo>
                        <a:pt x="1052743" y="75053"/>
                      </a:lnTo>
                      <a:lnTo>
                        <a:pt x="1055811" y="74875"/>
                      </a:lnTo>
                      <a:lnTo>
                        <a:pt x="1055271" y="76498"/>
                      </a:lnTo>
                      <a:lnTo>
                        <a:pt x="1053648" y="77041"/>
                      </a:lnTo>
                      <a:lnTo>
                        <a:pt x="1051663" y="79927"/>
                      </a:lnTo>
                      <a:lnTo>
                        <a:pt x="1050219" y="79026"/>
                      </a:lnTo>
                      <a:lnTo>
                        <a:pt x="1051663" y="77760"/>
                      </a:lnTo>
                      <a:lnTo>
                        <a:pt x="1050941" y="76137"/>
                      </a:lnTo>
                      <a:lnTo>
                        <a:pt x="1048413" y="76137"/>
                      </a:lnTo>
                      <a:lnTo>
                        <a:pt x="1045345" y="77399"/>
                      </a:lnTo>
                      <a:lnTo>
                        <a:pt x="1043543" y="78482"/>
                      </a:lnTo>
                      <a:lnTo>
                        <a:pt x="1043543" y="76315"/>
                      </a:lnTo>
                      <a:lnTo>
                        <a:pt x="1045345" y="74331"/>
                      </a:lnTo>
                      <a:lnTo>
                        <a:pt x="1046611" y="71445"/>
                      </a:lnTo>
                      <a:lnTo>
                        <a:pt x="1043543" y="69278"/>
                      </a:lnTo>
                      <a:lnTo>
                        <a:pt x="1039031" y="68378"/>
                      </a:lnTo>
                      <a:lnTo>
                        <a:pt x="1038130" y="70183"/>
                      </a:lnTo>
                      <a:lnTo>
                        <a:pt x="1035423" y="69278"/>
                      </a:lnTo>
                      <a:lnTo>
                        <a:pt x="1031994" y="68199"/>
                      </a:lnTo>
                      <a:lnTo>
                        <a:pt x="1031093" y="70545"/>
                      </a:lnTo>
                      <a:lnTo>
                        <a:pt x="1028930" y="69278"/>
                      </a:lnTo>
                      <a:lnTo>
                        <a:pt x="1024779" y="70183"/>
                      </a:lnTo>
                      <a:lnTo>
                        <a:pt x="1024779" y="72168"/>
                      </a:lnTo>
                      <a:lnTo>
                        <a:pt x="1021894" y="72346"/>
                      </a:lnTo>
                      <a:lnTo>
                        <a:pt x="1020266" y="73430"/>
                      </a:lnTo>
                      <a:lnTo>
                        <a:pt x="1018465" y="71084"/>
                      </a:lnTo>
                      <a:lnTo>
                        <a:pt x="1017564" y="71445"/>
                      </a:lnTo>
                      <a:lnTo>
                        <a:pt x="1017564" y="74152"/>
                      </a:lnTo>
                      <a:lnTo>
                        <a:pt x="1015397" y="74152"/>
                      </a:lnTo>
                      <a:lnTo>
                        <a:pt x="1014135" y="79566"/>
                      </a:lnTo>
                      <a:lnTo>
                        <a:pt x="1015937" y="78121"/>
                      </a:lnTo>
                      <a:lnTo>
                        <a:pt x="1017564" y="75597"/>
                      </a:lnTo>
                      <a:lnTo>
                        <a:pt x="1019004" y="76859"/>
                      </a:lnTo>
                      <a:lnTo>
                        <a:pt x="1020449" y="79204"/>
                      </a:lnTo>
                      <a:lnTo>
                        <a:pt x="1022433" y="80105"/>
                      </a:lnTo>
                      <a:lnTo>
                        <a:pt x="1018643" y="82451"/>
                      </a:lnTo>
                      <a:lnTo>
                        <a:pt x="1011789" y="83895"/>
                      </a:lnTo>
                      <a:lnTo>
                        <a:pt x="1003491" y="86963"/>
                      </a:lnTo>
                      <a:lnTo>
                        <a:pt x="1003491" y="89487"/>
                      </a:lnTo>
                      <a:lnTo>
                        <a:pt x="996994" y="89305"/>
                      </a:lnTo>
                      <a:lnTo>
                        <a:pt x="993025" y="89849"/>
                      </a:lnTo>
                      <a:lnTo>
                        <a:pt x="991402" y="91472"/>
                      </a:lnTo>
                      <a:lnTo>
                        <a:pt x="986528" y="92011"/>
                      </a:lnTo>
                      <a:lnTo>
                        <a:pt x="985810" y="94901"/>
                      </a:lnTo>
                      <a:lnTo>
                        <a:pt x="982381" y="97246"/>
                      </a:lnTo>
                      <a:lnTo>
                        <a:pt x="979313" y="95258"/>
                      </a:lnTo>
                      <a:lnTo>
                        <a:pt x="974261" y="100310"/>
                      </a:lnTo>
                      <a:lnTo>
                        <a:pt x="970832" y="105184"/>
                      </a:lnTo>
                      <a:lnTo>
                        <a:pt x="968307" y="109331"/>
                      </a:lnTo>
                      <a:lnTo>
                        <a:pt x="963795" y="110415"/>
                      </a:lnTo>
                      <a:lnTo>
                        <a:pt x="959648" y="109153"/>
                      </a:lnTo>
                      <a:lnTo>
                        <a:pt x="956580" y="109331"/>
                      </a:lnTo>
                      <a:lnTo>
                        <a:pt x="955858" y="110958"/>
                      </a:lnTo>
                      <a:lnTo>
                        <a:pt x="958386" y="112399"/>
                      </a:lnTo>
                      <a:lnTo>
                        <a:pt x="963077" y="112943"/>
                      </a:lnTo>
                      <a:lnTo>
                        <a:pt x="963617" y="115106"/>
                      </a:lnTo>
                      <a:lnTo>
                        <a:pt x="962355" y="116550"/>
                      </a:lnTo>
                      <a:lnTo>
                        <a:pt x="959287" y="114566"/>
                      </a:lnTo>
                      <a:lnTo>
                        <a:pt x="959287" y="117634"/>
                      </a:lnTo>
                      <a:lnTo>
                        <a:pt x="956941" y="120880"/>
                      </a:lnTo>
                      <a:lnTo>
                        <a:pt x="955858" y="123766"/>
                      </a:lnTo>
                      <a:lnTo>
                        <a:pt x="955858" y="129000"/>
                      </a:lnTo>
                      <a:lnTo>
                        <a:pt x="954056" y="127556"/>
                      </a:lnTo>
                      <a:lnTo>
                        <a:pt x="952611" y="125210"/>
                      </a:lnTo>
                      <a:lnTo>
                        <a:pt x="948821" y="122865"/>
                      </a:lnTo>
                      <a:lnTo>
                        <a:pt x="946476" y="123766"/>
                      </a:lnTo>
                      <a:lnTo>
                        <a:pt x="944674" y="126655"/>
                      </a:lnTo>
                      <a:lnTo>
                        <a:pt x="945753" y="128095"/>
                      </a:lnTo>
                      <a:lnTo>
                        <a:pt x="949543" y="128818"/>
                      </a:lnTo>
                      <a:lnTo>
                        <a:pt x="953151" y="132608"/>
                      </a:lnTo>
                      <a:lnTo>
                        <a:pt x="955858" y="136577"/>
                      </a:lnTo>
                      <a:lnTo>
                        <a:pt x="954596" y="137839"/>
                      </a:lnTo>
                      <a:lnTo>
                        <a:pt x="952433" y="135132"/>
                      </a:lnTo>
                      <a:lnTo>
                        <a:pt x="949365" y="134410"/>
                      </a:lnTo>
                      <a:lnTo>
                        <a:pt x="946837" y="135854"/>
                      </a:lnTo>
                      <a:lnTo>
                        <a:pt x="944674" y="138922"/>
                      </a:lnTo>
                      <a:lnTo>
                        <a:pt x="946658" y="141268"/>
                      </a:lnTo>
                      <a:lnTo>
                        <a:pt x="951349" y="141629"/>
                      </a:lnTo>
                      <a:lnTo>
                        <a:pt x="953873" y="142708"/>
                      </a:lnTo>
                      <a:lnTo>
                        <a:pt x="954596" y="147943"/>
                      </a:lnTo>
                      <a:lnTo>
                        <a:pt x="956040" y="149927"/>
                      </a:lnTo>
                      <a:lnTo>
                        <a:pt x="952790" y="152813"/>
                      </a:lnTo>
                      <a:lnTo>
                        <a:pt x="954596" y="153896"/>
                      </a:lnTo>
                      <a:lnTo>
                        <a:pt x="957302" y="152995"/>
                      </a:lnTo>
                      <a:lnTo>
                        <a:pt x="956580" y="155519"/>
                      </a:lnTo>
                      <a:lnTo>
                        <a:pt x="954234" y="156063"/>
                      </a:lnTo>
                      <a:lnTo>
                        <a:pt x="946837" y="156603"/>
                      </a:lnTo>
                      <a:lnTo>
                        <a:pt x="942689" y="159488"/>
                      </a:lnTo>
                      <a:lnTo>
                        <a:pt x="940522" y="162739"/>
                      </a:lnTo>
                      <a:lnTo>
                        <a:pt x="937276" y="161477"/>
                      </a:lnTo>
                      <a:lnTo>
                        <a:pt x="934748" y="160393"/>
                      </a:lnTo>
                      <a:lnTo>
                        <a:pt x="927354" y="162378"/>
                      </a:lnTo>
                      <a:lnTo>
                        <a:pt x="922302" y="165084"/>
                      </a:lnTo>
                      <a:lnTo>
                        <a:pt x="905522" y="165441"/>
                      </a:lnTo>
                      <a:lnTo>
                        <a:pt x="897763" y="167608"/>
                      </a:lnTo>
                      <a:lnTo>
                        <a:pt x="893254" y="168331"/>
                      </a:lnTo>
                      <a:lnTo>
                        <a:pt x="893973" y="170855"/>
                      </a:lnTo>
                      <a:lnTo>
                        <a:pt x="891810" y="173744"/>
                      </a:lnTo>
                      <a:lnTo>
                        <a:pt x="891810" y="176629"/>
                      </a:lnTo>
                      <a:lnTo>
                        <a:pt x="894156" y="178796"/>
                      </a:lnTo>
                      <a:lnTo>
                        <a:pt x="892350" y="181138"/>
                      </a:lnTo>
                      <a:lnTo>
                        <a:pt x="895418" y="184928"/>
                      </a:lnTo>
                      <a:lnTo>
                        <a:pt x="895239" y="194310"/>
                      </a:lnTo>
                      <a:lnTo>
                        <a:pt x="893973" y="197199"/>
                      </a:lnTo>
                      <a:lnTo>
                        <a:pt x="895600" y="199362"/>
                      </a:lnTo>
                      <a:lnTo>
                        <a:pt x="895779" y="203514"/>
                      </a:lnTo>
                      <a:lnTo>
                        <a:pt x="896862" y="205498"/>
                      </a:lnTo>
                      <a:lnTo>
                        <a:pt x="899569" y="207300"/>
                      </a:lnTo>
                      <a:lnTo>
                        <a:pt x="906244" y="208923"/>
                      </a:lnTo>
                      <a:lnTo>
                        <a:pt x="909312" y="211630"/>
                      </a:lnTo>
                      <a:lnTo>
                        <a:pt x="910213" y="215602"/>
                      </a:lnTo>
                      <a:lnTo>
                        <a:pt x="912019" y="217583"/>
                      </a:lnTo>
                      <a:lnTo>
                        <a:pt x="913102" y="221913"/>
                      </a:lnTo>
                      <a:lnTo>
                        <a:pt x="918151" y="222818"/>
                      </a:lnTo>
                      <a:lnTo>
                        <a:pt x="921040" y="224441"/>
                      </a:lnTo>
                      <a:lnTo>
                        <a:pt x="922119" y="228410"/>
                      </a:lnTo>
                      <a:lnTo>
                        <a:pt x="923024" y="231839"/>
                      </a:lnTo>
                      <a:lnTo>
                        <a:pt x="921941" y="234363"/>
                      </a:lnTo>
                      <a:lnTo>
                        <a:pt x="919417" y="239959"/>
                      </a:lnTo>
                      <a:lnTo>
                        <a:pt x="918873" y="243745"/>
                      </a:lnTo>
                      <a:lnTo>
                        <a:pt x="921040" y="249881"/>
                      </a:lnTo>
                      <a:lnTo>
                        <a:pt x="923203" y="257639"/>
                      </a:lnTo>
                      <a:lnTo>
                        <a:pt x="924465" y="266839"/>
                      </a:lnTo>
                      <a:lnTo>
                        <a:pt x="923385" y="269363"/>
                      </a:lnTo>
                      <a:lnTo>
                        <a:pt x="920496" y="271351"/>
                      </a:lnTo>
                      <a:lnTo>
                        <a:pt x="916710" y="272252"/>
                      </a:lnTo>
                      <a:lnTo>
                        <a:pt x="918333" y="277122"/>
                      </a:lnTo>
                      <a:lnTo>
                        <a:pt x="922119" y="279289"/>
                      </a:lnTo>
                      <a:lnTo>
                        <a:pt x="923743" y="282896"/>
                      </a:lnTo>
                      <a:lnTo>
                        <a:pt x="927171" y="286687"/>
                      </a:lnTo>
                      <a:lnTo>
                        <a:pt x="930061" y="289933"/>
                      </a:lnTo>
                      <a:lnTo>
                        <a:pt x="932224" y="289211"/>
                      </a:lnTo>
                      <a:lnTo>
                        <a:pt x="935109" y="285782"/>
                      </a:lnTo>
                      <a:lnTo>
                        <a:pt x="937097" y="286143"/>
                      </a:lnTo>
                      <a:lnTo>
                        <a:pt x="937097" y="288127"/>
                      </a:lnTo>
                      <a:lnTo>
                        <a:pt x="935831" y="289032"/>
                      </a:lnTo>
                      <a:lnTo>
                        <a:pt x="931501" y="293362"/>
                      </a:lnTo>
                      <a:lnTo>
                        <a:pt x="927894" y="292818"/>
                      </a:lnTo>
                      <a:lnTo>
                        <a:pt x="926814" y="289751"/>
                      </a:lnTo>
                      <a:lnTo>
                        <a:pt x="922302" y="284698"/>
                      </a:lnTo>
                      <a:lnTo>
                        <a:pt x="921401" y="286504"/>
                      </a:lnTo>
                      <a:lnTo>
                        <a:pt x="919417" y="284881"/>
                      </a:lnTo>
                      <a:lnTo>
                        <a:pt x="920139" y="281813"/>
                      </a:lnTo>
                      <a:lnTo>
                        <a:pt x="918694" y="280011"/>
                      </a:lnTo>
                      <a:lnTo>
                        <a:pt x="914543" y="278567"/>
                      </a:lnTo>
                      <a:lnTo>
                        <a:pt x="912019" y="275138"/>
                      </a:lnTo>
                      <a:lnTo>
                        <a:pt x="912380" y="272431"/>
                      </a:lnTo>
                      <a:lnTo>
                        <a:pt x="914364" y="270808"/>
                      </a:lnTo>
                      <a:lnTo>
                        <a:pt x="915448" y="266656"/>
                      </a:lnTo>
                      <a:lnTo>
                        <a:pt x="915809" y="260886"/>
                      </a:lnTo>
                      <a:lnTo>
                        <a:pt x="917611" y="258179"/>
                      </a:lnTo>
                      <a:lnTo>
                        <a:pt x="916527" y="254933"/>
                      </a:lnTo>
                      <a:lnTo>
                        <a:pt x="914543" y="255294"/>
                      </a:lnTo>
                      <a:lnTo>
                        <a:pt x="912019" y="256556"/>
                      </a:lnTo>
                      <a:lnTo>
                        <a:pt x="913642" y="257818"/>
                      </a:lnTo>
                      <a:lnTo>
                        <a:pt x="912197" y="259624"/>
                      </a:lnTo>
                      <a:lnTo>
                        <a:pt x="911297" y="262326"/>
                      </a:lnTo>
                      <a:lnTo>
                        <a:pt x="910213" y="264493"/>
                      </a:lnTo>
                      <a:lnTo>
                        <a:pt x="908050" y="263771"/>
                      </a:lnTo>
                      <a:lnTo>
                        <a:pt x="908411" y="261608"/>
                      </a:lnTo>
                      <a:lnTo>
                        <a:pt x="909673" y="259263"/>
                      </a:lnTo>
                      <a:lnTo>
                        <a:pt x="909491" y="255294"/>
                      </a:lnTo>
                      <a:lnTo>
                        <a:pt x="908411" y="252766"/>
                      </a:lnTo>
                      <a:lnTo>
                        <a:pt x="908772" y="243022"/>
                      </a:lnTo>
                      <a:lnTo>
                        <a:pt x="912380" y="239236"/>
                      </a:lnTo>
                      <a:lnTo>
                        <a:pt x="915987" y="237069"/>
                      </a:lnTo>
                      <a:lnTo>
                        <a:pt x="915444" y="234545"/>
                      </a:lnTo>
                      <a:lnTo>
                        <a:pt x="916527" y="232200"/>
                      </a:lnTo>
                      <a:lnTo>
                        <a:pt x="918516" y="229672"/>
                      </a:lnTo>
                      <a:lnTo>
                        <a:pt x="915805" y="228410"/>
                      </a:lnTo>
                      <a:lnTo>
                        <a:pt x="912741" y="227687"/>
                      </a:lnTo>
                      <a:lnTo>
                        <a:pt x="908768" y="229854"/>
                      </a:lnTo>
                      <a:lnTo>
                        <a:pt x="901732" y="228949"/>
                      </a:lnTo>
                      <a:lnTo>
                        <a:pt x="896684" y="222456"/>
                      </a:lnTo>
                      <a:lnTo>
                        <a:pt x="893254" y="217765"/>
                      </a:lnTo>
                      <a:lnTo>
                        <a:pt x="888564" y="214519"/>
                      </a:lnTo>
                      <a:lnTo>
                        <a:pt x="884234" y="210729"/>
                      </a:lnTo>
                      <a:lnTo>
                        <a:pt x="881888" y="208744"/>
                      </a:lnTo>
                      <a:lnTo>
                        <a:pt x="873589" y="207844"/>
                      </a:lnTo>
                      <a:lnTo>
                        <a:pt x="868176" y="208927"/>
                      </a:lnTo>
                      <a:lnTo>
                        <a:pt x="865108" y="211991"/>
                      </a:lnTo>
                      <a:lnTo>
                        <a:pt x="862763" y="213435"/>
                      </a:lnTo>
                      <a:lnTo>
                        <a:pt x="861501" y="214697"/>
                      </a:lnTo>
                      <a:lnTo>
                        <a:pt x="861501" y="216321"/>
                      </a:lnTo>
                      <a:lnTo>
                        <a:pt x="864930" y="215237"/>
                      </a:lnTo>
                      <a:lnTo>
                        <a:pt x="867993" y="216503"/>
                      </a:lnTo>
                      <a:lnTo>
                        <a:pt x="869982" y="221194"/>
                      </a:lnTo>
                      <a:lnTo>
                        <a:pt x="867093" y="224981"/>
                      </a:lnTo>
                      <a:lnTo>
                        <a:pt x="862044" y="224981"/>
                      </a:lnTo>
                      <a:lnTo>
                        <a:pt x="859338" y="221551"/>
                      </a:lnTo>
                      <a:lnTo>
                        <a:pt x="856087" y="217944"/>
                      </a:lnTo>
                      <a:lnTo>
                        <a:pt x="852658" y="219027"/>
                      </a:lnTo>
                      <a:lnTo>
                        <a:pt x="848150" y="223897"/>
                      </a:lnTo>
                      <a:lnTo>
                        <a:pt x="850495" y="230215"/>
                      </a:lnTo>
                      <a:lnTo>
                        <a:pt x="852480" y="233640"/>
                      </a:lnTo>
                      <a:lnTo>
                        <a:pt x="856270" y="237252"/>
                      </a:lnTo>
                      <a:lnTo>
                        <a:pt x="859516" y="239593"/>
                      </a:lnTo>
                      <a:lnTo>
                        <a:pt x="863124" y="241582"/>
                      </a:lnTo>
                      <a:lnTo>
                        <a:pt x="865648" y="239776"/>
                      </a:lnTo>
                      <a:lnTo>
                        <a:pt x="866370" y="241582"/>
                      </a:lnTo>
                      <a:lnTo>
                        <a:pt x="870160" y="242661"/>
                      </a:lnTo>
                      <a:lnTo>
                        <a:pt x="871244" y="248075"/>
                      </a:lnTo>
                      <a:lnTo>
                        <a:pt x="871966" y="252226"/>
                      </a:lnTo>
                      <a:lnTo>
                        <a:pt x="870160" y="253849"/>
                      </a:lnTo>
                      <a:lnTo>
                        <a:pt x="866731" y="251682"/>
                      </a:lnTo>
                      <a:lnTo>
                        <a:pt x="865291" y="248257"/>
                      </a:lnTo>
                      <a:lnTo>
                        <a:pt x="864207" y="246991"/>
                      </a:lnTo>
                      <a:lnTo>
                        <a:pt x="858254" y="245729"/>
                      </a:lnTo>
                      <a:lnTo>
                        <a:pt x="846526" y="245011"/>
                      </a:lnTo>
                      <a:lnTo>
                        <a:pt x="844181" y="243384"/>
                      </a:lnTo>
                      <a:lnTo>
                        <a:pt x="840212" y="239955"/>
                      </a:lnTo>
                      <a:lnTo>
                        <a:pt x="839851" y="237252"/>
                      </a:lnTo>
                      <a:lnTo>
                        <a:pt x="841474" y="234724"/>
                      </a:lnTo>
                      <a:lnTo>
                        <a:pt x="841474" y="230576"/>
                      </a:lnTo>
                      <a:lnTo>
                        <a:pt x="839129" y="228231"/>
                      </a:lnTo>
                      <a:lnTo>
                        <a:pt x="839129" y="220833"/>
                      </a:lnTo>
                      <a:lnTo>
                        <a:pt x="841113" y="218849"/>
                      </a:lnTo>
                      <a:lnTo>
                        <a:pt x="842554" y="213074"/>
                      </a:lnTo>
                      <a:lnTo>
                        <a:pt x="843276" y="210006"/>
                      </a:lnTo>
                      <a:lnTo>
                        <a:pt x="841653" y="205137"/>
                      </a:lnTo>
                      <a:lnTo>
                        <a:pt x="842915" y="201529"/>
                      </a:lnTo>
                      <a:lnTo>
                        <a:pt x="840752" y="198279"/>
                      </a:lnTo>
                      <a:lnTo>
                        <a:pt x="840030" y="193770"/>
                      </a:lnTo>
                      <a:lnTo>
                        <a:pt x="836601" y="189802"/>
                      </a:lnTo>
                      <a:lnTo>
                        <a:pt x="834255" y="185650"/>
                      </a:lnTo>
                      <a:lnTo>
                        <a:pt x="832632" y="183305"/>
                      </a:lnTo>
                      <a:lnTo>
                        <a:pt x="829385" y="184210"/>
                      </a:lnTo>
                      <a:lnTo>
                        <a:pt x="828663" y="186373"/>
                      </a:lnTo>
                      <a:lnTo>
                        <a:pt x="831548" y="188539"/>
                      </a:lnTo>
                      <a:lnTo>
                        <a:pt x="834799" y="191965"/>
                      </a:lnTo>
                      <a:lnTo>
                        <a:pt x="836601" y="196294"/>
                      </a:lnTo>
                      <a:lnTo>
                        <a:pt x="838045" y="202252"/>
                      </a:lnTo>
                      <a:lnTo>
                        <a:pt x="837867" y="211812"/>
                      </a:lnTo>
                      <a:lnTo>
                        <a:pt x="836243" y="216321"/>
                      </a:lnTo>
                      <a:lnTo>
                        <a:pt x="832815" y="220111"/>
                      </a:lnTo>
                      <a:lnTo>
                        <a:pt x="826679" y="222996"/>
                      </a:lnTo>
                      <a:lnTo>
                        <a:pt x="822889" y="226425"/>
                      </a:lnTo>
                      <a:lnTo>
                        <a:pt x="822349" y="230576"/>
                      </a:lnTo>
                      <a:lnTo>
                        <a:pt x="821265" y="233283"/>
                      </a:lnTo>
                      <a:lnTo>
                        <a:pt x="818198" y="236530"/>
                      </a:lnTo>
                      <a:lnTo>
                        <a:pt x="819102" y="239054"/>
                      </a:lnTo>
                      <a:lnTo>
                        <a:pt x="822889" y="242844"/>
                      </a:lnTo>
                      <a:lnTo>
                        <a:pt x="825595" y="247896"/>
                      </a:lnTo>
                      <a:lnTo>
                        <a:pt x="827040" y="255294"/>
                      </a:lnTo>
                      <a:lnTo>
                        <a:pt x="830108" y="258540"/>
                      </a:lnTo>
                      <a:lnTo>
                        <a:pt x="831191" y="263593"/>
                      </a:lnTo>
                      <a:lnTo>
                        <a:pt x="829207" y="268466"/>
                      </a:lnTo>
                      <a:lnTo>
                        <a:pt x="825956" y="275860"/>
                      </a:lnTo>
                      <a:lnTo>
                        <a:pt x="824694" y="283619"/>
                      </a:lnTo>
                      <a:lnTo>
                        <a:pt x="823250" y="287588"/>
                      </a:lnTo>
                      <a:lnTo>
                        <a:pt x="825234" y="292279"/>
                      </a:lnTo>
                      <a:lnTo>
                        <a:pt x="826679" y="295886"/>
                      </a:lnTo>
                      <a:lnTo>
                        <a:pt x="825778" y="301482"/>
                      </a:lnTo>
                      <a:lnTo>
                        <a:pt x="825956" y="304189"/>
                      </a:lnTo>
                      <a:lnTo>
                        <a:pt x="827219" y="305268"/>
                      </a:lnTo>
                      <a:lnTo>
                        <a:pt x="830108" y="303467"/>
                      </a:lnTo>
                      <a:lnTo>
                        <a:pt x="833354" y="305451"/>
                      </a:lnTo>
                      <a:lnTo>
                        <a:pt x="836243" y="305268"/>
                      </a:lnTo>
                      <a:lnTo>
                        <a:pt x="838946" y="303645"/>
                      </a:lnTo>
                      <a:lnTo>
                        <a:pt x="841474" y="300760"/>
                      </a:lnTo>
                      <a:lnTo>
                        <a:pt x="848868" y="301304"/>
                      </a:lnTo>
                      <a:lnTo>
                        <a:pt x="853920" y="304367"/>
                      </a:lnTo>
                      <a:lnTo>
                        <a:pt x="858072" y="307253"/>
                      </a:lnTo>
                      <a:lnTo>
                        <a:pt x="863302" y="309959"/>
                      </a:lnTo>
                      <a:lnTo>
                        <a:pt x="865108" y="320064"/>
                      </a:lnTo>
                      <a:lnTo>
                        <a:pt x="866910" y="324394"/>
                      </a:lnTo>
                      <a:lnTo>
                        <a:pt x="868355" y="327462"/>
                      </a:lnTo>
                      <a:lnTo>
                        <a:pt x="867454" y="329807"/>
                      </a:lnTo>
                      <a:lnTo>
                        <a:pt x="862945" y="332692"/>
                      </a:lnTo>
                      <a:lnTo>
                        <a:pt x="863128" y="340451"/>
                      </a:lnTo>
                      <a:lnTo>
                        <a:pt x="865830" y="342975"/>
                      </a:lnTo>
                      <a:lnTo>
                        <a:pt x="869438" y="342614"/>
                      </a:lnTo>
                      <a:lnTo>
                        <a:pt x="873411" y="344241"/>
                      </a:lnTo>
                      <a:lnTo>
                        <a:pt x="874129" y="347666"/>
                      </a:lnTo>
                      <a:lnTo>
                        <a:pt x="871244" y="348210"/>
                      </a:lnTo>
                      <a:lnTo>
                        <a:pt x="868359" y="347488"/>
                      </a:lnTo>
                      <a:lnTo>
                        <a:pt x="864207" y="350012"/>
                      </a:lnTo>
                      <a:lnTo>
                        <a:pt x="862223" y="347127"/>
                      </a:lnTo>
                      <a:lnTo>
                        <a:pt x="861862" y="344237"/>
                      </a:lnTo>
                      <a:lnTo>
                        <a:pt x="858798" y="340812"/>
                      </a:lnTo>
                      <a:lnTo>
                        <a:pt x="858798" y="331792"/>
                      </a:lnTo>
                      <a:lnTo>
                        <a:pt x="859877" y="329986"/>
                      </a:lnTo>
                      <a:lnTo>
                        <a:pt x="858798" y="326200"/>
                      </a:lnTo>
                      <a:lnTo>
                        <a:pt x="859516" y="322048"/>
                      </a:lnTo>
                      <a:lnTo>
                        <a:pt x="855008" y="317357"/>
                      </a:lnTo>
                      <a:lnTo>
                        <a:pt x="852841" y="315190"/>
                      </a:lnTo>
                      <a:lnTo>
                        <a:pt x="852480" y="309598"/>
                      </a:lnTo>
                      <a:lnTo>
                        <a:pt x="847610" y="309598"/>
                      </a:lnTo>
                      <a:lnTo>
                        <a:pt x="842018" y="311765"/>
                      </a:lnTo>
                      <a:lnTo>
                        <a:pt x="836605" y="314289"/>
                      </a:lnTo>
                      <a:lnTo>
                        <a:pt x="832636" y="317718"/>
                      </a:lnTo>
                      <a:lnTo>
                        <a:pt x="831191" y="324755"/>
                      </a:lnTo>
                      <a:lnTo>
                        <a:pt x="832815" y="328180"/>
                      </a:lnTo>
                      <a:lnTo>
                        <a:pt x="834981" y="332871"/>
                      </a:lnTo>
                      <a:lnTo>
                        <a:pt x="835882" y="337923"/>
                      </a:lnTo>
                      <a:lnTo>
                        <a:pt x="834981" y="343337"/>
                      </a:lnTo>
                      <a:lnTo>
                        <a:pt x="828302" y="351635"/>
                      </a:lnTo>
                      <a:lnTo>
                        <a:pt x="827040" y="358493"/>
                      </a:lnTo>
                      <a:lnTo>
                        <a:pt x="825961" y="362101"/>
                      </a:lnTo>
                      <a:lnTo>
                        <a:pt x="821448" y="367153"/>
                      </a:lnTo>
                      <a:lnTo>
                        <a:pt x="818202" y="368776"/>
                      </a:lnTo>
                      <a:lnTo>
                        <a:pt x="811887" y="374551"/>
                      </a:lnTo>
                      <a:lnTo>
                        <a:pt x="810982" y="379421"/>
                      </a:lnTo>
                      <a:lnTo>
                        <a:pt x="809359" y="381766"/>
                      </a:lnTo>
                      <a:lnTo>
                        <a:pt x="804307" y="380504"/>
                      </a:lnTo>
                      <a:lnTo>
                        <a:pt x="800882" y="377976"/>
                      </a:lnTo>
                      <a:lnTo>
                        <a:pt x="793663" y="379059"/>
                      </a:lnTo>
                      <a:lnTo>
                        <a:pt x="789333" y="377797"/>
                      </a:lnTo>
                      <a:lnTo>
                        <a:pt x="784824" y="375091"/>
                      </a:lnTo>
                      <a:lnTo>
                        <a:pt x="781213" y="372384"/>
                      </a:lnTo>
                      <a:lnTo>
                        <a:pt x="779050" y="371844"/>
                      </a:lnTo>
                      <a:lnTo>
                        <a:pt x="779050" y="368233"/>
                      </a:lnTo>
                      <a:lnTo>
                        <a:pt x="773819" y="370399"/>
                      </a:lnTo>
                      <a:lnTo>
                        <a:pt x="772736" y="372205"/>
                      </a:lnTo>
                      <a:lnTo>
                        <a:pt x="770930" y="369316"/>
                      </a:lnTo>
                      <a:lnTo>
                        <a:pt x="772013" y="367153"/>
                      </a:lnTo>
                      <a:lnTo>
                        <a:pt x="777065" y="365708"/>
                      </a:lnTo>
                      <a:lnTo>
                        <a:pt x="779228" y="364986"/>
                      </a:lnTo>
                      <a:lnTo>
                        <a:pt x="781213" y="366609"/>
                      </a:lnTo>
                      <a:lnTo>
                        <a:pt x="783558" y="367693"/>
                      </a:lnTo>
                      <a:lnTo>
                        <a:pt x="784281" y="370578"/>
                      </a:lnTo>
                      <a:lnTo>
                        <a:pt x="786626" y="373106"/>
                      </a:lnTo>
                      <a:lnTo>
                        <a:pt x="788793" y="372567"/>
                      </a:lnTo>
                      <a:lnTo>
                        <a:pt x="787349" y="369677"/>
                      </a:lnTo>
                      <a:lnTo>
                        <a:pt x="786447" y="366609"/>
                      </a:lnTo>
                      <a:lnTo>
                        <a:pt x="787531" y="364264"/>
                      </a:lnTo>
                      <a:lnTo>
                        <a:pt x="789333" y="365887"/>
                      </a:lnTo>
                      <a:lnTo>
                        <a:pt x="791861" y="369316"/>
                      </a:lnTo>
                      <a:lnTo>
                        <a:pt x="794385" y="372567"/>
                      </a:lnTo>
                      <a:lnTo>
                        <a:pt x="798171" y="371300"/>
                      </a:lnTo>
                      <a:lnTo>
                        <a:pt x="802501" y="368955"/>
                      </a:lnTo>
                      <a:lnTo>
                        <a:pt x="802323" y="367153"/>
                      </a:lnTo>
                      <a:lnTo>
                        <a:pt x="801060" y="363002"/>
                      </a:lnTo>
                      <a:lnTo>
                        <a:pt x="802684" y="361017"/>
                      </a:lnTo>
                      <a:lnTo>
                        <a:pt x="805029" y="361740"/>
                      </a:lnTo>
                      <a:lnTo>
                        <a:pt x="807553" y="360656"/>
                      </a:lnTo>
                      <a:lnTo>
                        <a:pt x="807375" y="357049"/>
                      </a:lnTo>
                      <a:lnTo>
                        <a:pt x="809899" y="353981"/>
                      </a:lnTo>
                      <a:lnTo>
                        <a:pt x="812066" y="350191"/>
                      </a:lnTo>
                      <a:lnTo>
                        <a:pt x="814411" y="345861"/>
                      </a:lnTo>
                      <a:lnTo>
                        <a:pt x="817840" y="341713"/>
                      </a:lnTo>
                      <a:lnTo>
                        <a:pt x="819102" y="337923"/>
                      </a:lnTo>
                      <a:lnTo>
                        <a:pt x="817658" y="332692"/>
                      </a:lnTo>
                      <a:lnTo>
                        <a:pt x="819102" y="328902"/>
                      </a:lnTo>
                      <a:lnTo>
                        <a:pt x="822889" y="323489"/>
                      </a:lnTo>
                      <a:lnTo>
                        <a:pt x="822527" y="320242"/>
                      </a:lnTo>
                      <a:lnTo>
                        <a:pt x="817479" y="316095"/>
                      </a:lnTo>
                      <a:lnTo>
                        <a:pt x="813328" y="310138"/>
                      </a:lnTo>
                      <a:lnTo>
                        <a:pt x="812244" y="305629"/>
                      </a:lnTo>
                      <a:lnTo>
                        <a:pt x="813149" y="294081"/>
                      </a:lnTo>
                      <a:lnTo>
                        <a:pt x="812427" y="288488"/>
                      </a:lnTo>
                      <a:lnTo>
                        <a:pt x="814050" y="285421"/>
                      </a:lnTo>
                      <a:lnTo>
                        <a:pt x="812606" y="281813"/>
                      </a:lnTo>
                      <a:lnTo>
                        <a:pt x="813149" y="275860"/>
                      </a:lnTo>
                      <a:lnTo>
                        <a:pt x="811344" y="273153"/>
                      </a:lnTo>
                      <a:lnTo>
                        <a:pt x="813506" y="267740"/>
                      </a:lnTo>
                      <a:lnTo>
                        <a:pt x="814590" y="263410"/>
                      </a:lnTo>
                      <a:lnTo>
                        <a:pt x="814590" y="256195"/>
                      </a:lnTo>
                      <a:lnTo>
                        <a:pt x="813149" y="247896"/>
                      </a:lnTo>
                      <a:lnTo>
                        <a:pt x="807553" y="241582"/>
                      </a:lnTo>
                      <a:lnTo>
                        <a:pt x="805208" y="235807"/>
                      </a:lnTo>
                      <a:lnTo>
                        <a:pt x="808998" y="230394"/>
                      </a:lnTo>
                      <a:lnTo>
                        <a:pt x="811161" y="225342"/>
                      </a:lnTo>
                      <a:lnTo>
                        <a:pt x="813328" y="216321"/>
                      </a:lnTo>
                      <a:lnTo>
                        <a:pt x="815312" y="209645"/>
                      </a:lnTo>
                      <a:lnTo>
                        <a:pt x="814590" y="203152"/>
                      </a:lnTo>
                      <a:lnTo>
                        <a:pt x="814050" y="198100"/>
                      </a:lnTo>
                      <a:lnTo>
                        <a:pt x="813328" y="195572"/>
                      </a:lnTo>
                      <a:lnTo>
                        <a:pt x="808454" y="193409"/>
                      </a:lnTo>
                      <a:lnTo>
                        <a:pt x="800878" y="190885"/>
                      </a:lnTo>
                      <a:lnTo>
                        <a:pt x="796727" y="191425"/>
                      </a:lnTo>
                      <a:lnTo>
                        <a:pt x="784642" y="191603"/>
                      </a:lnTo>
                      <a:lnTo>
                        <a:pt x="783019" y="189258"/>
                      </a:lnTo>
                      <a:lnTo>
                        <a:pt x="779407" y="194854"/>
                      </a:lnTo>
                      <a:lnTo>
                        <a:pt x="776883" y="204236"/>
                      </a:lnTo>
                      <a:lnTo>
                        <a:pt x="775799" y="212713"/>
                      </a:lnTo>
                      <a:lnTo>
                        <a:pt x="774716" y="221917"/>
                      </a:lnTo>
                      <a:lnTo>
                        <a:pt x="772553" y="226425"/>
                      </a:lnTo>
                      <a:lnTo>
                        <a:pt x="769846" y="232017"/>
                      </a:lnTo>
                      <a:lnTo>
                        <a:pt x="767862" y="234545"/>
                      </a:lnTo>
                      <a:lnTo>
                        <a:pt x="758658" y="242304"/>
                      </a:lnTo>
                      <a:lnTo>
                        <a:pt x="755952" y="247356"/>
                      </a:lnTo>
                      <a:lnTo>
                        <a:pt x="755952" y="250063"/>
                      </a:lnTo>
                      <a:lnTo>
                        <a:pt x="757396" y="251865"/>
                      </a:lnTo>
                      <a:lnTo>
                        <a:pt x="755952" y="253488"/>
                      </a:lnTo>
                      <a:lnTo>
                        <a:pt x="755952" y="256738"/>
                      </a:lnTo>
                      <a:lnTo>
                        <a:pt x="761726" y="257100"/>
                      </a:lnTo>
                      <a:lnTo>
                        <a:pt x="762988" y="260346"/>
                      </a:lnTo>
                      <a:lnTo>
                        <a:pt x="761004" y="263231"/>
                      </a:lnTo>
                      <a:lnTo>
                        <a:pt x="762087" y="267022"/>
                      </a:lnTo>
                      <a:lnTo>
                        <a:pt x="760825" y="270451"/>
                      </a:lnTo>
                      <a:lnTo>
                        <a:pt x="760464" y="273336"/>
                      </a:lnTo>
                      <a:lnTo>
                        <a:pt x="761186" y="276404"/>
                      </a:lnTo>
                      <a:lnTo>
                        <a:pt x="762087" y="279467"/>
                      </a:lnTo>
                      <a:lnTo>
                        <a:pt x="757218" y="283079"/>
                      </a:lnTo>
                      <a:lnTo>
                        <a:pt x="755956" y="287588"/>
                      </a:lnTo>
                      <a:lnTo>
                        <a:pt x="756857" y="294263"/>
                      </a:lnTo>
                      <a:lnTo>
                        <a:pt x="759019" y="296970"/>
                      </a:lnTo>
                      <a:lnTo>
                        <a:pt x="761004" y="295346"/>
                      </a:lnTo>
                      <a:lnTo>
                        <a:pt x="760647" y="292640"/>
                      </a:lnTo>
                      <a:lnTo>
                        <a:pt x="758301" y="292461"/>
                      </a:lnTo>
                      <a:lnTo>
                        <a:pt x="757757" y="289755"/>
                      </a:lnTo>
                      <a:lnTo>
                        <a:pt x="759742" y="289211"/>
                      </a:lnTo>
                      <a:lnTo>
                        <a:pt x="762270" y="290655"/>
                      </a:lnTo>
                      <a:lnTo>
                        <a:pt x="766596" y="292640"/>
                      </a:lnTo>
                      <a:lnTo>
                        <a:pt x="769485" y="294084"/>
                      </a:lnTo>
                      <a:lnTo>
                        <a:pt x="768763" y="299494"/>
                      </a:lnTo>
                      <a:lnTo>
                        <a:pt x="770930" y="304189"/>
                      </a:lnTo>
                      <a:lnTo>
                        <a:pt x="772553" y="308158"/>
                      </a:lnTo>
                      <a:lnTo>
                        <a:pt x="775077" y="310682"/>
                      </a:lnTo>
                      <a:lnTo>
                        <a:pt x="778685" y="309598"/>
                      </a:lnTo>
                      <a:lnTo>
                        <a:pt x="779768" y="311583"/>
                      </a:lnTo>
                      <a:lnTo>
                        <a:pt x="778324" y="317179"/>
                      </a:lnTo>
                      <a:lnTo>
                        <a:pt x="775978" y="321508"/>
                      </a:lnTo>
                      <a:lnTo>
                        <a:pt x="774355" y="326017"/>
                      </a:lnTo>
                      <a:lnTo>
                        <a:pt x="772370" y="329986"/>
                      </a:lnTo>
                      <a:lnTo>
                        <a:pt x="770747" y="330708"/>
                      </a:lnTo>
                      <a:lnTo>
                        <a:pt x="759742" y="314651"/>
                      </a:lnTo>
                      <a:lnTo>
                        <a:pt x="743506" y="304729"/>
                      </a:lnTo>
                      <a:lnTo>
                        <a:pt x="731957" y="295346"/>
                      </a:lnTo>
                      <a:lnTo>
                        <a:pt x="719149" y="289572"/>
                      </a:lnTo>
                      <a:lnTo>
                        <a:pt x="704175" y="287409"/>
                      </a:lnTo>
                      <a:lnTo>
                        <a:pt x="700746" y="284881"/>
                      </a:lnTo>
                      <a:lnTo>
                        <a:pt x="696956" y="286147"/>
                      </a:lnTo>
                      <a:lnTo>
                        <a:pt x="696416" y="288854"/>
                      </a:lnTo>
                      <a:lnTo>
                        <a:pt x="692987" y="290116"/>
                      </a:lnTo>
                      <a:lnTo>
                        <a:pt x="692265" y="293902"/>
                      </a:lnTo>
                      <a:lnTo>
                        <a:pt x="696234" y="299855"/>
                      </a:lnTo>
                      <a:lnTo>
                        <a:pt x="695873" y="303824"/>
                      </a:lnTo>
                      <a:lnTo>
                        <a:pt x="699302" y="306713"/>
                      </a:lnTo>
                      <a:lnTo>
                        <a:pt x="699123" y="311765"/>
                      </a:lnTo>
                      <a:lnTo>
                        <a:pt x="694972" y="316274"/>
                      </a:lnTo>
                      <a:lnTo>
                        <a:pt x="688836" y="316635"/>
                      </a:lnTo>
                      <a:lnTo>
                        <a:pt x="687574" y="318258"/>
                      </a:lnTo>
                      <a:lnTo>
                        <a:pt x="689920" y="322588"/>
                      </a:lnTo>
                      <a:lnTo>
                        <a:pt x="686495" y="326374"/>
                      </a:lnTo>
                      <a:lnTo>
                        <a:pt x="682704" y="325834"/>
                      </a:lnTo>
                      <a:lnTo>
                        <a:pt x="680002" y="323310"/>
                      </a:lnTo>
                      <a:lnTo>
                        <a:pt x="680720" y="319881"/>
                      </a:lnTo>
                      <a:lnTo>
                        <a:pt x="681081" y="316635"/>
                      </a:lnTo>
                      <a:lnTo>
                        <a:pt x="683248" y="315913"/>
                      </a:lnTo>
                      <a:lnTo>
                        <a:pt x="680541" y="310860"/>
                      </a:lnTo>
                      <a:lnTo>
                        <a:pt x="680180" y="308515"/>
                      </a:lnTo>
                      <a:lnTo>
                        <a:pt x="676208" y="309781"/>
                      </a:lnTo>
                      <a:lnTo>
                        <a:pt x="670616" y="312666"/>
                      </a:lnTo>
                      <a:lnTo>
                        <a:pt x="667008" y="314651"/>
                      </a:lnTo>
                      <a:lnTo>
                        <a:pt x="665206" y="318619"/>
                      </a:lnTo>
                      <a:lnTo>
                        <a:pt x="662317" y="321866"/>
                      </a:lnTo>
                      <a:lnTo>
                        <a:pt x="658892" y="320965"/>
                      </a:lnTo>
                      <a:lnTo>
                        <a:pt x="657086" y="319342"/>
                      </a:lnTo>
                      <a:lnTo>
                        <a:pt x="651312" y="319342"/>
                      </a:lnTo>
                      <a:lnTo>
                        <a:pt x="649510" y="318441"/>
                      </a:lnTo>
                      <a:lnTo>
                        <a:pt x="645359" y="320965"/>
                      </a:lnTo>
                      <a:lnTo>
                        <a:pt x="642473" y="322048"/>
                      </a:lnTo>
                      <a:lnTo>
                        <a:pt x="639223" y="327640"/>
                      </a:lnTo>
                      <a:lnTo>
                        <a:pt x="638866" y="331974"/>
                      </a:lnTo>
                      <a:lnTo>
                        <a:pt x="635075" y="328545"/>
                      </a:lnTo>
                      <a:lnTo>
                        <a:pt x="633992" y="328545"/>
                      </a:lnTo>
                      <a:lnTo>
                        <a:pt x="630563" y="334859"/>
                      </a:lnTo>
                      <a:lnTo>
                        <a:pt x="629483" y="333236"/>
                      </a:lnTo>
                      <a:lnTo>
                        <a:pt x="630202" y="329986"/>
                      </a:lnTo>
                      <a:lnTo>
                        <a:pt x="622264" y="329263"/>
                      </a:lnTo>
                      <a:lnTo>
                        <a:pt x="622264" y="326918"/>
                      </a:lnTo>
                      <a:lnTo>
                        <a:pt x="626233" y="324394"/>
                      </a:lnTo>
                      <a:lnTo>
                        <a:pt x="629122" y="324211"/>
                      </a:lnTo>
                      <a:lnTo>
                        <a:pt x="628579" y="322048"/>
                      </a:lnTo>
                      <a:lnTo>
                        <a:pt x="627499" y="319703"/>
                      </a:lnTo>
                      <a:lnTo>
                        <a:pt x="627856" y="315734"/>
                      </a:lnTo>
                      <a:lnTo>
                        <a:pt x="628761" y="313210"/>
                      </a:lnTo>
                      <a:lnTo>
                        <a:pt x="627678" y="312305"/>
                      </a:lnTo>
                      <a:lnTo>
                        <a:pt x="626416" y="310503"/>
                      </a:lnTo>
                      <a:lnTo>
                        <a:pt x="623348" y="311043"/>
                      </a:lnTo>
                      <a:lnTo>
                        <a:pt x="614327" y="318079"/>
                      </a:lnTo>
                      <a:lnTo>
                        <a:pt x="616133" y="320965"/>
                      </a:lnTo>
                      <a:lnTo>
                        <a:pt x="617033" y="324576"/>
                      </a:lnTo>
                      <a:lnTo>
                        <a:pt x="612882" y="326922"/>
                      </a:lnTo>
                      <a:lnTo>
                        <a:pt x="611799" y="325838"/>
                      </a:lnTo>
                      <a:lnTo>
                        <a:pt x="612882" y="324394"/>
                      </a:lnTo>
                      <a:lnTo>
                        <a:pt x="612521" y="322592"/>
                      </a:lnTo>
                      <a:lnTo>
                        <a:pt x="609092" y="321508"/>
                      </a:lnTo>
                      <a:lnTo>
                        <a:pt x="605667" y="322409"/>
                      </a:lnTo>
                      <a:lnTo>
                        <a:pt x="604040" y="324394"/>
                      </a:lnTo>
                      <a:lnTo>
                        <a:pt x="596825" y="326922"/>
                      </a:lnTo>
                      <a:lnTo>
                        <a:pt x="592134" y="331974"/>
                      </a:lnTo>
                      <a:lnTo>
                        <a:pt x="588526" y="335038"/>
                      </a:lnTo>
                      <a:lnTo>
                        <a:pt x="582751" y="338646"/>
                      </a:lnTo>
                      <a:lnTo>
                        <a:pt x="581128" y="339729"/>
                      </a:lnTo>
                      <a:lnTo>
                        <a:pt x="578604" y="339729"/>
                      </a:lnTo>
                      <a:lnTo>
                        <a:pt x="578064" y="341531"/>
                      </a:lnTo>
                      <a:lnTo>
                        <a:pt x="579688" y="343158"/>
                      </a:lnTo>
                      <a:lnTo>
                        <a:pt x="577159" y="343880"/>
                      </a:lnTo>
                      <a:lnTo>
                        <a:pt x="569583" y="346404"/>
                      </a:lnTo>
                      <a:lnTo>
                        <a:pt x="568678" y="354163"/>
                      </a:lnTo>
                      <a:lnTo>
                        <a:pt x="567777" y="358493"/>
                      </a:lnTo>
                      <a:lnTo>
                        <a:pt x="567238" y="363363"/>
                      </a:lnTo>
                      <a:lnTo>
                        <a:pt x="562007" y="364446"/>
                      </a:lnTo>
                      <a:lnTo>
                        <a:pt x="557677" y="365891"/>
                      </a:lnTo>
                      <a:lnTo>
                        <a:pt x="550997" y="365169"/>
                      </a:lnTo>
                      <a:lnTo>
                        <a:pt x="547211" y="363363"/>
                      </a:lnTo>
                      <a:lnTo>
                        <a:pt x="546128" y="358672"/>
                      </a:lnTo>
                      <a:lnTo>
                        <a:pt x="543782" y="355965"/>
                      </a:lnTo>
                      <a:lnTo>
                        <a:pt x="540353" y="354342"/>
                      </a:lnTo>
                      <a:lnTo>
                        <a:pt x="539452" y="349472"/>
                      </a:lnTo>
                      <a:lnTo>
                        <a:pt x="543600" y="345682"/>
                      </a:lnTo>
                      <a:lnTo>
                        <a:pt x="543600" y="342253"/>
                      </a:lnTo>
                      <a:lnTo>
                        <a:pt x="546850" y="340451"/>
                      </a:lnTo>
                      <a:lnTo>
                        <a:pt x="555149" y="339908"/>
                      </a:lnTo>
                      <a:lnTo>
                        <a:pt x="556411" y="338646"/>
                      </a:lnTo>
                      <a:lnTo>
                        <a:pt x="555510" y="336121"/>
                      </a:lnTo>
                      <a:lnTo>
                        <a:pt x="554609" y="331970"/>
                      </a:lnTo>
                      <a:lnTo>
                        <a:pt x="551720" y="326739"/>
                      </a:lnTo>
                      <a:lnTo>
                        <a:pt x="548112" y="323854"/>
                      </a:lnTo>
                      <a:lnTo>
                        <a:pt x="543243" y="321326"/>
                      </a:lnTo>
                      <a:lnTo>
                        <a:pt x="537468" y="321147"/>
                      </a:lnTo>
                      <a:lnTo>
                        <a:pt x="531876" y="321326"/>
                      </a:lnTo>
                      <a:lnTo>
                        <a:pt x="528447" y="320064"/>
                      </a:lnTo>
                      <a:lnTo>
                        <a:pt x="525018" y="317536"/>
                      </a:lnTo>
                      <a:lnTo>
                        <a:pt x="524478" y="318441"/>
                      </a:lnTo>
                      <a:lnTo>
                        <a:pt x="526463" y="320965"/>
                      </a:lnTo>
                      <a:lnTo>
                        <a:pt x="528987" y="323132"/>
                      </a:lnTo>
                      <a:lnTo>
                        <a:pt x="532594" y="326017"/>
                      </a:lnTo>
                      <a:lnTo>
                        <a:pt x="533138" y="329803"/>
                      </a:lnTo>
                      <a:lnTo>
                        <a:pt x="533138" y="335760"/>
                      </a:lnTo>
                      <a:lnTo>
                        <a:pt x="532598" y="341352"/>
                      </a:lnTo>
                      <a:lnTo>
                        <a:pt x="530431" y="347666"/>
                      </a:lnTo>
                      <a:lnTo>
                        <a:pt x="529169" y="352719"/>
                      </a:lnTo>
                      <a:lnTo>
                        <a:pt x="528630" y="355425"/>
                      </a:lnTo>
                      <a:lnTo>
                        <a:pt x="529352" y="356866"/>
                      </a:lnTo>
                      <a:lnTo>
                        <a:pt x="533138" y="358311"/>
                      </a:lnTo>
                      <a:lnTo>
                        <a:pt x="535122" y="362101"/>
                      </a:lnTo>
                      <a:lnTo>
                        <a:pt x="536023" y="365708"/>
                      </a:lnTo>
                      <a:lnTo>
                        <a:pt x="535122" y="367153"/>
                      </a:lnTo>
                      <a:lnTo>
                        <a:pt x="534944" y="368237"/>
                      </a:lnTo>
                      <a:lnTo>
                        <a:pt x="536385" y="369499"/>
                      </a:lnTo>
                      <a:lnTo>
                        <a:pt x="534944" y="371844"/>
                      </a:lnTo>
                      <a:lnTo>
                        <a:pt x="533321" y="376174"/>
                      </a:lnTo>
                      <a:lnTo>
                        <a:pt x="531515" y="380143"/>
                      </a:lnTo>
                      <a:lnTo>
                        <a:pt x="531697" y="381766"/>
                      </a:lnTo>
                      <a:lnTo>
                        <a:pt x="532598" y="383750"/>
                      </a:lnTo>
                      <a:lnTo>
                        <a:pt x="531515" y="386457"/>
                      </a:lnTo>
                      <a:lnTo>
                        <a:pt x="530253" y="384294"/>
                      </a:lnTo>
                      <a:lnTo>
                        <a:pt x="527364" y="382127"/>
                      </a:lnTo>
                      <a:lnTo>
                        <a:pt x="525201" y="380865"/>
                      </a:lnTo>
                      <a:lnTo>
                        <a:pt x="525740" y="379782"/>
                      </a:lnTo>
                      <a:lnTo>
                        <a:pt x="524478" y="378698"/>
                      </a:lnTo>
                      <a:lnTo>
                        <a:pt x="523216" y="378158"/>
                      </a:lnTo>
                      <a:lnTo>
                        <a:pt x="523216" y="376353"/>
                      </a:lnTo>
                      <a:lnTo>
                        <a:pt x="520871" y="376353"/>
                      </a:lnTo>
                      <a:lnTo>
                        <a:pt x="519065" y="377075"/>
                      </a:lnTo>
                      <a:lnTo>
                        <a:pt x="514013" y="373650"/>
                      </a:lnTo>
                      <a:lnTo>
                        <a:pt x="510766" y="377436"/>
                      </a:lnTo>
                      <a:lnTo>
                        <a:pt x="506258" y="383389"/>
                      </a:lnTo>
                      <a:lnTo>
                        <a:pt x="502106" y="385195"/>
                      </a:lnTo>
                      <a:lnTo>
                        <a:pt x="498860" y="386096"/>
                      </a:lnTo>
                      <a:lnTo>
                        <a:pt x="496876" y="388985"/>
                      </a:lnTo>
                      <a:lnTo>
                        <a:pt x="495070" y="391870"/>
                      </a:lnTo>
                      <a:lnTo>
                        <a:pt x="491823" y="393855"/>
                      </a:lnTo>
                      <a:lnTo>
                        <a:pt x="489295" y="396200"/>
                      </a:lnTo>
                      <a:lnTo>
                        <a:pt x="488577" y="399086"/>
                      </a:lnTo>
                      <a:lnTo>
                        <a:pt x="489656" y="403054"/>
                      </a:lnTo>
                      <a:lnTo>
                        <a:pt x="493268" y="408650"/>
                      </a:lnTo>
                      <a:lnTo>
                        <a:pt x="496693" y="416588"/>
                      </a:lnTo>
                      <a:lnTo>
                        <a:pt x="496514" y="420013"/>
                      </a:lnTo>
                      <a:lnTo>
                        <a:pt x="493986" y="420735"/>
                      </a:lnTo>
                      <a:lnTo>
                        <a:pt x="491280" y="416949"/>
                      </a:lnTo>
                      <a:lnTo>
                        <a:pt x="489299" y="418572"/>
                      </a:lnTo>
                      <a:lnTo>
                        <a:pt x="489117" y="421636"/>
                      </a:lnTo>
                      <a:lnTo>
                        <a:pt x="485870" y="420374"/>
                      </a:lnTo>
                      <a:lnTo>
                        <a:pt x="481540" y="417667"/>
                      </a:lnTo>
                      <a:lnTo>
                        <a:pt x="477750" y="416044"/>
                      </a:lnTo>
                      <a:lnTo>
                        <a:pt x="474325" y="416945"/>
                      </a:lnTo>
                      <a:lnTo>
                        <a:pt x="472698" y="418390"/>
                      </a:lnTo>
                      <a:lnTo>
                        <a:pt x="471976" y="416227"/>
                      </a:lnTo>
                      <a:lnTo>
                        <a:pt x="473420" y="414421"/>
                      </a:lnTo>
                      <a:lnTo>
                        <a:pt x="470535" y="413337"/>
                      </a:lnTo>
                      <a:lnTo>
                        <a:pt x="468190" y="412254"/>
                      </a:lnTo>
                      <a:lnTo>
                        <a:pt x="468190" y="409547"/>
                      </a:lnTo>
                      <a:lnTo>
                        <a:pt x="461331" y="406662"/>
                      </a:lnTo>
                      <a:lnTo>
                        <a:pt x="459708" y="407563"/>
                      </a:lnTo>
                      <a:lnTo>
                        <a:pt x="459708" y="411170"/>
                      </a:lnTo>
                      <a:lnTo>
                        <a:pt x="456462" y="411893"/>
                      </a:lnTo>
                      <a:lnTo>
                        <a:pt x="457184" y="414782"/>
                      </a:lnTo>
                      <a:lnTo>
                        <a:pt x="459708" y="418572"/>
                      </a:lnTo>
                      <a:lnTo>
                        <a:pt x="461514" y="422537"/>
                      </a:lnTo>
                      <a:lnTo>
                        <a:pt x="464399" y="424704"/>
                      </a:lnTo>
                      <a:lnTo>
                        <a:pt x="467467" y="422720"/>
                      </a:lnTo>
                      <a:lnTo>
                        <a:pt x="469269" y="423442"/>
                      </a:lnTo>
                      <a:lnTo>
                        <a:pt x="471436" y="426688"/>
                      </a:lnTo>
                      <a:lnTo>
                        <a:pt x="470352" y="428673"/>
                      </a:lnTo>
                      <a:lnTo>
                        <a:pt x="471976" y="432641"/>
                      </a:lnTo>
                      <a:lnTo>
                        <a:pt x="470714" y="434987"/>
                      </a:lnTo>
                      <a:lnTo>
                        <a:pt x="466384" y="438416"/>
                      </a:lnTo>
                      <a:lnTo>
                        <a:pt x="462232" y="437332"/>
                      </a:lnTo>
                      <a:lnTo>
                        <a:pt x="457541" y="434808"/>
                      </a:lnTo>
                      <a:lnTo>
                        <a:pt x="452854" y="433725"/>
                      </a:lnTo>
                      <a:lnTo>
                        <a:pt x="452311" y="429574"/>
                      </a:lnTo>
                      <a:lnTo>
                        <a:pt x="447258" y="425426"/>
                      </a:lnTo>
                      <a:lnTo>
                        <a:pt x="444913" y="427228"/>
                      </a:lnTo>
                      <a:lnTo>
                        <a:pt x="439142" y="421458"/>
                      </a:lnTo>
                      <a:lnTo>
                        <a:pt x="439861" y="413877"/>
                      </a:lnTo>
                      <a:lnTo>
                        <a:pt x="437876" y="411170"/>
                      </a:lnTo>
                      <a:lnTo>
                        <a:pt x="437154" y="405579"/>
                      </a:lnTo>
                      <a:lnTo>
                        <a:pt x="434991" y="402150"/>
                      </a:lnTo>
                      <a:lnTo>
                        <a:pt x="437336" y="397284"/>
                      </a:lnTo>
                      <a:lnTo>
                        <a:pt x="438598" y="394756"/>
                      </a:lnTo>
                      <a:lnTo>
                        <a:pt x="437336" y="392410"/>
                      </a:lnTo>
                      <a:lnTo>
                        <a:pt x="438059" y="390608"/>
                      </a:lnTo>
                      <a:lnTo>
                        <a:pt x="439682" y="391688"/>
                      </a:lnTo>
                      <a:lnTo>
                        <a:pt x="439503" y="388803"/>
                      </a:lnTo>
                      <a:lnTo>
                        <a:pt x="437519" y="386096"/>
                      </a:lnTo>
                      <a:lnTo>
                        <a:pt x="433729" y="382488"/>
                      </a:lnTo>
                      <a:lnTo>
                        <a:pt x="429216" y="380143"/>
                      </a:lnTo>
                      <a:lnTo>
                        <a:pt x="426692" y="378698"/>
                      </a:lnTo>
                      <a:lnTo>
                        <a:pt x="426692" y="375630"/>
                      </a:lnTo>
                      <a:lnTo>
                        <a:pt x="424708" y="374551"/>
                      </a:lnTo>
                      <a:lnTo>
                        <a:pt x="423986" y="371483"/>
                      </a:lnTo>
                      <a:lnTo>
                        <a:pt x="420918" y="368955"/>
                      </a:lnTo>
                      <a:lnTo>
                        <a:pt x="418755" y="368054"/>
                      </a:lnTo>
                      <a:lnTo>
                        <a:pt x="417493" y="365530"/>
                      </a:lnTo>
                      <a:lnTo>
                        <a:pt x="415687" y="363724"/>
                      </a:lnTo>
                      <a:lnTo>
                        <a:pt x="416409" y="361740"/>
                      </a:lnTo>
                      <a:lnTo>
                        <a:pt x="415687" y="359934"/>
                      </a:lnTo>
                      <a:lnTo>
                        <a:pt x="413703" y="358311"/>
                      </a:lnTo>
                      <a:lnTo>
                        <a:pt x="413703" y="356326"/>
                      </a:lnTo>
                      <a:lnTo>
                        <a:pt x="415687" y="356866"/>
                      </a:lnTo>
                      <a:lnTo>
                        <a:pt x="416770" y="357410"/>
                      </a:lnTo>
                      <a:lnTo>
                        <a:pt x="419294" y="359394"/>
                      </a:lnTo>
                      <a:lnTo>
                        <a:pt x="421640" y="363184"/>
                      </a:lnTo>
                      <a:lnTo>
                        <a:pt x="425069" y="366070"/>
                      </a:lnTo>
                      <a:lnTo>
                        <a:pt x="426692" y="367332"/>
                      </a:lnTo>
                      <a:lnTo>
                        <a:pt x="427415" y="365165"/>
                      </a:lnTo>
                      <a:lnTo>
                        <a:pt x="429939" y="367693"/>
                      </a:lnTo>
                      <a:lnTo>
                        <a:pt x="432828" y="368415"/>
                      </a:lnTo>
                      <a:lnTo>
                        <a:pt x="435713" y="369316"/>
                      </a:lnTo>
                      <a:lnTo>
                        <a:pt x="436797" y="372201"/>
                      </a:lnTo>
                      <a:lnTo>
                        <a:pt x="439864" y="370399"/>
                      </a:lnTo>
                      <a:lnTo>
                        <a:pt x="442928" y="372745"/>
                      </a:lnTo>
                      <a:lnTo>
                        <a:pt x="446901" y="375630"/>
                      </a:lnTo>
                      <a:lnTo>
                        <a:pt x="450870" y="376892"/>
                      </a:lnTo>
                      <a:lnTo>
                        <a:pt x="455740" y="377615"/>
                      </a:lnTo>
                      <a:lnTo>
                        <a:pt x="460431" y="378877"/>
                      </a:lnTo>
                      <a:lnTo>
                        <a:pt x="464582" y="380143"/>
                      </a:lnTo>
                      <a:lnTo>
                        <a:pt x="468551" y="382306"/>
                      </a:lnTo>
                      <a:lnTo>
                        <a:pt x="471436" y="383750"/>
                      </a:lnTo>
                      <a:lnTo>
                        <a:pt x="477389" y="383207"/>
                      </a:lnTo>
                      <a:lnTo>
                        <a:pt x="482441" y="382488"/>
                      </a:lnTo>
                      <a:lnTo>
                        <a:pt x="486593" y="380321"/>
                      </a:lnTo>
                      <a:lnTo>
                        <a:pt x="490200" y="378698"/>
                      </a:lnTo>
                      <a:lnTo>
                        <a:pt x="494530" y="375269"/>
                      </a:lnTo>
                      <a:lnTo>
                        <a:pt x="497598" y="371300"/>
                      </a:lnTo>
                      <a:lnTo>
                        <a:pt x="500122" y="368054"/>
                      </a:lnTo>
                      <a:lnTo>
                        <a:pt x="502106" y="365347"/>
                      </a:lnTo>
                      <a:lnTo>
                        <a:pt x="502829" y="361557"/>
                      </a:lnTo>
                      <a:lnTo>
                        <a:pt x="503730" y="357410"/>
                      </a:lnTo>
                      <a:lnTo>
                        <a:pt x="501388" y="354703"/>
                      </a:lnTo>
                      <a:lnTo>
                        <a:pt x="500301" y="349107"/>
                      </a:lnTo>
                      <a:lnTo>
                        <a:pt x="500483" y="344777"/>
                      </a:lnTo>
                      <a:lnTo>
                        <a:pt x="496693" y="340991"/>
                      </a:lnTo>
                      <a:lnTo>
                        <a:pt x="492546" y="338646"/>
                      </a:lnTo>
                      <a:lnTo>
                        <a:pt x="491284" y="336661"/>
                      </a:lnTo>
                      <a:lnTo>
                        <a:pt x="486049" y="334312"/>
                      </a:lnTo>
                      <a:lnTo>
                        <a:pt x="478834" y="326918"/>
                      </a:lnTo>
                      <a:lnTo>
                        <a:pt x="474325" y="326918"/>
                      </a:lnTo>
                      <a:lnTo>
                        <a:pt x="472698" y="324033"/>
                      </a:lnTo>
                      <a:lnTo>
                        <a:pt x="466205" y="316452"/>
                      </a:lnTo>
                      <a:lnTo>
                        <a:pt x="460431" y="311039"/>
                      </a:lnTo>
                      <a:lnTo>
                        <a:pt x="454656" y="306709"/>
                      </a:lnTo>
                      <a:lnTo>
                        <a:pt x="446719" y="302562"/>
                      </a:lnTo>
                      <a:lnTo>
                        <a:pt x="443289" y="301478"/>
                      </a:lnTo>
                      <a:lnTo>
                        <a:pt x="439864" y="302200"/>
                      </a:lnTo>
                      <a:lnTo>
                        <a:pt x="435535" y="300938"/>
                      </a:lnTo>
                      <a:lnTo>
                        <a:pt x="432106" y="299672"/>
                      </a:lnTo>
                      <a:lnTo>
                        <a:pt x="427776" y="300756"/>
                      </a:lnTo>
                      <a:lnTo>
                        <a:pt x="427232" y="304002"/>
                      </a:lnTo>
                      <a:lnTo>
                        <a:pt x="424529" y="306709"/>
                      </a:lnTo>
                      <a:lnTo>
                        <a:pt x="423624" y="305808"/>
                      </a:lnTo>
                      <a:lnTo>
                        <a:pt x="425430" y="303101"/>
                      </a:lnTo>
                      <a:lnTo>
                        <a:pt x="425430" y="297327"/>
                      </a:lnTo>
                      <a:lnTo>
                        <a:pt x="421823" y="295886"/>
                      </a:lnTo>
                      <a:lnTo>
                        <a:pt x="416227" y="294803"/>
                      </a:lnTo>
                      <a:lnTo>
                        <a:pt x="412079" y="291735"/>
                      </a:lnTo>
                      <a:lnTo>
                        <a:pt x="411357" y="289572"/>
                      </a:lnTo>
                      <a:lnTo>
                        <a:pt x="412980" y="287588"/>
                      </a:lnTo>
                      <a:lnTo>
                        <a:pt x="415508" y="290112"/>
                      </a:lnTo>
                      <a:lnTo>
                        <a:pt x="419116" y="291735"/>
                      </a:lnTo>
                      <a:lnTo>
                        <a:pt x="421461" y="290834"/>
                      </a:lnTo>
                      <a:lnTo>
                        <a:pt x="422001" y="288667"/>
                      </a:lnTo>
                      <a:lnTo>
                        <a:pt x="420739" y="286504"/>
                      </a:lnTo>
                      <a:lnTo>
                        <a:pt x="417131" y="286504"/>
                      </a:lnTo>
                      <a:lnTo>
                        <a:pt x="415326" y="284881"/>
                      </a:lnTo>
                      <a:lnTo>
                        <a:pt x="412980" y="282535"/>
                      </a:lnTo>
                      <a:lnTo>
                        <a:pt x="410817" y="283075"/>
                      </a:lnTo>
                      <a:lnTo>
                        <a:pt x="410817" y="286504"/>
                      </a:lnTo>
                      <a:lnTo>
                        <a:pt x="409190" y="287044"/>
                      </a:lnTo>
                      <a:lnTo>
                        <a:pt x="409190" y="288306"/>
                      </a:lnTo>
                      <a:lnTo>
                        <a:pt x="409551" y="290290"/>
                      </a:lnTo>
                      <a:lnTo>
                        <a:pt x="407027" y="290473"/>
                      </a:lnTo>
                      <a:lnTo>
                        <a:pt x="405225" y="288306"/>
                      </a:lnTo>
                      <a:lnTo>
                        <a:pt x="401975" y="286865"/>
                      </a:lnTo>
                      <a:lnTo>
                        <a:pt x="397824" y="286321"/>
                      </a:lnTo>
                      <a:lnTo>
                        <a:pt x="394938" y="283976"/>
                      </a:lnTo>
                      <a:lnTo>
                        <a:pt x="393859" y="284698"/>
                      </a:lnTo>
                      <a:lnTo>
                        <a:pt x="392414" y="288488"/>
                      </a:lnTo>
                      <a:lnTo>
                        <a:pt x="389707" y="286683"/>
                      </a:lnTo>
                      <a:lnTo>
                        <a:pt x="390247" y="285059"/>
                      </a:lnTo>
                      <a:lnTo>
                        <a:pt x="389707" y="283075"/>
                      </a:lnTo>
                      <a:lnTo>
                        <a:pt x="387362" y="281630"/>
                      </a:lnTo>
                      <a:lnTo>
                        <a:pt x="384294" y="279285"/>
                      </a:lnTo>
                      <a:lnTo>
                        <a:pt x="380508" y="278023"/>
                      </a:lnTo>
                      <a:lnTo>
                        <a:pt x="377257" y="276400"/>
                      </a:lnTo>
                      <a:lnTo>
                        <a:pt x="377797" y="273876"/>
                      </a:lnTo>
                      <a:lnTo>
                        <a:pt x="380865" y="275138"/>
                      </a:lnTo>
                      <a:lnTo>
                        <a:pt x="385016" y="276039"/>
                      </a:lnTo>
                      <a:lnTo>
                        <a:pt x="389346" y="277122"/>
                      </a:lnTo>
                      <a:lnTo>
                        <a:pt x="392414" y="276761"/>
                      </a:lnTo>
                      <a:lnTo>
                        <a:pt x="395121" y="273876"/>
                      </a:lnTo>
                      <a:lnTo>
                        <a:pt x="398546" y="271891"/>
                      </a:lnTo>
                      <a:lnTo>
                        <a:pt x="401252" y="271891"/>
                      </a:lnTo>
                      <a:lnTo>
                        <a:pt x="401796" y="269363"/>
                      </a:lnTo>
                      <a:lnTo>
                        <a:pt x="400530" y="266839"/>
                      </a:lnTo>
                      <a:lnTo>
                        <a:pt x="399090" y="267740"/>
                      </a:lnTo>
                      <a:lnTo>
                        <a:pt x="398189" y="265934"/>
                      </a:lnTo>
                      <a:lnTo>
                        <a:pt x="397466" y="263954"/>
                      </a:lnTo>
                      <a:lnTo>
                        <a:pt x="392775" y="265216"/>
                      </a:lnTo>
                      <a:lnTo>
                        <a:pt x="391692" y="263954"/>
                      </a:lnTo>
                      <a:lnTo>
                        <a:pt x="393676" y="261426"/>
                      </a:lnTo>
                      <a:lnTo>
                        <a:pt x="391148" y="259441"/>
                      </a:lnTo>
                      <a:lnTo>
                        <a:pt x="388803" y="261426"/>
                      </a:lnTo>
                      <a:lnTo>
                        <a:pt x="388624" y="258540"/>
                      </a:lnTo>
                      <a:lnTo>
                        <a:pt x="385195" y="259624"/>
                      </a:lnTo>
                      <a:lnTo>
                        <a:pt x="383754" y="259080"/>
                      </a:lnTo>
                      <a:lnTo>
                        <a:pt x="384655" y="257274"/>
                      </a:lnTo>
                      <a:lnTo>
                        <a:pt x="381587" y="253667"/>
                      </a:lnTo>
                      <a:lnTo>
                        <a:pt x="379242" y="255472"/>
                      </a:lnTo>
                      <a:lnTo>
                        <a:pt x="376896" y="258897"/>
                      </a:lnTo>
                      <a:lnTo>
                        <a:pt x="376896" y="263771"/>
                      </a:lnTo>
                      <a:lnTo>
                        <a:pt x="377440" y="265394"/>
                      </a:lnTo>
                      <a:lnTo>
                        <a:pt x="375634" y="265577"/>
                      </a:lnTo>
                      <a:lnTo>
                        <a:pt x="372027" y="265033"/>
                      </a:lnTo>
                      <a:lnTo>
                        <a:pt x="371304" y="263231"/>
                      </a:lnTo>
                      <a:lnTo>
                        <a:pt x="373289" y="261247"/>
                      </a:lnTo>
                      <a:lnTo>
                        <a:pt x="374372" y="259263"/>
                      </a:lnTo>
                      <a:lnTo>
                        <a:pt x="372027" y="260342"/>
                      </a:lnTo>
                      <a:lnTo>
                        <a:pt x="369681" y="260886"/>
                      </a:lnTo>
                      <a:lnTo>
                        <a:pt x="370403" y="259080"/>
                      </a:lnTo>
                      <a:lnTo>
                        <a:pt x="371844" y="258179"/>
                      </a:lnTo>
                      <a:lnTo>
                        <a:pt x="371304" y="256735"/>
                      </a:lnTo>
                      <a:lnTo>
                        <a:pt x="372566" y="255294"/>
                      </a:lnTo>
                      <a:lnTo>
                        <a:pt x="374733" y="254389"/>
                      </a:lnTo>
                      <a:lnTo>
                        <a:pt x="375995" y="253667"/>
                      </a:lnTo>
                      <a:lnTo>
                        <a:pt x="376357" y="251682"/>
                      </a:lnTo>
                      <a:lnTo>
                        <a:pt x="373650" y="250603"/>
                      </a:lnTo>
                      <a:lnTo>
                        <a:pt x="372749" y="247535"/>
                      </a:lnTo>
                      <a:lnTo>
                        <a:pt x="369681" y="248976"/>
                      </a:lnTo>
                      <a:lnTo>
                        <a:pt x="368058" y="246991"/>
                      </a:lnTo>
                      <a:lnTo>
                        <a:pt x="366974" y="248075"/>
                      </a:lnTo>
                      <a:lnTo>
                        <a:pt x="368058" y="250781"/>
                      </a:lnTo>
                      <a:lnTo>
                        <a:pt x="365169" y="250242"/>
                      </a:lnTo>
                      <a:lnTo>
                        <a:pt x="363907" y="251504"/>
                      </a:lnTo>
                      <a:lnTo>
                        <a:pt x="366613" y="254572"/>
                      </a:lnTo>
                      <a:lnTo>
                        <a:pt x="367336" y="256195"/>
                      </a:lnTo>
                      <a:lnTo>
                        <a:pt x="363006" y="259981"/>
                      </a:lnTo>
                      <a:lnTo>
                        <a:pt x="363006" y="264132"/>
                      </a:lnTo>
                      <a:lnTo>
                        <a:pt x="360660" y="266839"/>
                      </a:lnTo>
                      <a:lnTo>
                        <a:pt x="357053" y="268823"/>
                      </a:lnTo>
                      <a:lnTo>
                        <a:pt x="356691" y="265033"/>
                      </a:lnTo>
                      <a:lnTo>
                        <a:pt x="356691" y="260525"/>
                      </a:lnTo>
                      <a:lnTo>
                        <a:pt x="356148" y="258179"/>
                      </a:lnTo>
                      <a:lnTo>
                        <a:pt x="358676" y="255834"/>
                      </a:lnTo>
                      <a:lnTo>
                        <a:pt x="356148" y="253306"/>
                      </a:lnTo>
                      <a:lnTo>
                        <a:pt x="353624" y="257818"/>
                      </a:lnTo>
                      <a:lnTo>
                        <a:pt x="352540" y="261247"/>
                      </a:lnTo>
                      <a:lnTo>
                        <a:pt x="350377" y="264315"/>
                      </a:lnTo>
                      <a:lnTo>
                        <a:pt x="347488" y="267561"/>
                      </a:lnTo>
                      <a:lnTo>
                        <a:pt x="346948" y="272975"/>
                      </a:lnTo>
                      <a:lnTo>
                        <a:pt x="343702" y="277844"/>
                      </a:lnTo>
                      <a:lnTo>
                        <a:pt x="340812" y="276400"/>
                      </a:lnTo>
                      <a:lnTo>
                        <a:pt x="341535" y="270990"/>
                      </a:lnTo>
                      <a:lnTo>
                        <a:pt x="343880" y="265938"/>
                      </a:lnTo>
                      <a:lnTo>
                        <a:pt x="342257" y="263771"/>
                      </a:lnTo>
                      <a:lnTo>
                        <a:pt x="345142" y="261064"/>
                      </a:lnTo>
                      <a:lnTo>
                        <a:pt x="346770" y="257997"/>
                      </a:lnTo>
                      <a:lnTo>
                        <a:pt x="349294" y="255472"/>
                      </a:lnTo>
                      <a:lnTo>
                        <a:pt x="348571" y="254210"/>
                      </a:lnTo>
                      <a:lnTo>
                        <a:pt x="346587" y="252587"/>
                      </a:lnTo>
                      <a:lnTo>
                        <a:pt x="345686" y="254933"/>
                      </a:lnTo>
                      <a:lnTo>
                        <a:pt x="343341" y="253306"/>
                      </a:lnTo>
                      <a:lnTo>
                        <a:pt x="339550" y="251682"/>
                      </a:lnTo>
                      <a:lnTo>
                        <a:pt x="338110" y="255834"/>
                      </a:lnTo>
                      <a:lnTo>
                        <a:pt x="335582" y="254750"/>
                      </a:lnTo>
                      <a:lnTo>
                        <a:pt x="335042" y="256556"/>
                      </a:lnTo>
                      <a:lnTo>
                        <a:pt x="338650" y="258540"/>
                      </a:lnTo>
                      <a:lnTo>
                        <a:pt x="337749" y="261426"/>
                      </a:lnTo>
                      <a:lnTo>
                        <a:pt x="335943" y="260163"/>
                      </a:lnTo>
                      <a:lnTo>
                        <a:pt x="334320" y="261787"/>
                      </a:lnTo>
                      <a:lnTo>
                        <a:pt x="334859" y="265394"/>
                      </a:lnTo>
                      <a:lnTo>
                        <a:pt x="332157" y="265033"/>
                      </a:lnTo>
                      <a:lnTo>
                        <a:pt x="332514" y="261969"/>
                      </a:lnTo>
                      <a:lnTo>
                        <a:pt x="331252" y="259080"/>
                      </a:lnTo>
                      <a:lnTo>
                        <a:pt x="329628" y="257635"/>
                      </a:lnTo>
                      <a:lnTo>
                        <a:pt x="328906" y="258901"/>
                      </a:lnTo>
                      <a:lnTo>
                        <a:pt x="329450" y="261969"/>
                      </a:lnTo>
                      <a:lnTo>
                        <a:pt x="330351" y="263771"/>
                      </a:lnTo>
                      <a:lnTo>
                        <a:pt x="330712" y="265577"/>
                      </a:lnTo>
                      <a:lnTo>
                        <a:pt x="328906" y="268462"/>
                      </a:lnTo>
                      <a:lnTo>
                        <a:pt x="326021" y="271891"/>
                      </a:lnTo>
                      <a:lnTo>
                        <a:pt x="325481" y="276400"/>
                      </a:lnTo>
                      <a:lnTo>
                        <a:pt x="327283" y="279650"/>
                      </a:lnTo>
                      <a:cubicBezTo>
                        <a:pt x="327283" y="279650"/>
                        <a:pt x="324576" y="281273"/>
                        <a:pt x="324398" y="281452"/>
                      </a:cubicBezTo>
                      <a:cubicBezTo>
                        <a:pt x="324215" y="281452"/>
                        <a:pt x="321147" y="278745"/>
                        <a:pt x="321147" y="278745"/>
                      </a:cubicBezTo>
                      <a:lnTo>
                        <a:pt x="319524" y="275677"/>
                      </a:lnTo>
                      <a:lnTo>
                        <a:pt x="320608" y="274054"/>
                      </a:lnTo>
                      <a:lnTo>
                        <a:pt x="317000" y="272975"/>
                      </a:lnTo>
                      <a:lnTo>
                        <a:pt x="317357" y="275138"/>
                      </a:lnTo>
                      <a:lnTo>
                        <a:pt x="316456" y="276582"/>
                      </a:lnTo>
                      <a:lnTo>
                        <a:pt x="314650" y="274598"/>
                      </a:lnTo>
                      <a:lnTo>
                        <a:pt x="314111" y="271530"/>
                      </a:lnTo>
                      <a:lnTo>
                        <a:pt x="311948" y="270990"/>
                      </a:lnTo>
                      <a:lnTo>
                        <a:pt x="310503" y="273153"/>
                      </a:lnTo>
                      <a:lnTo>
                        <a:pt x="308158" y="272252"/>
                      </a:lnTo>
                      <a:lnTo>
                        <a:pt x="305268" y="273153"/>
                      </a:lnTo>
                      <a:lnTo>
                        <a:pt x="306713" y="276582"/>
                      </a:lnTo>
                      <a:lnTo>
                        <a:pt x="309598" y="277305"/>
                      </a:lnTo>
                      <a:lnTo>
                        <a:pt x="312305" y="279106"/>
                      </a:lnTo>
                      <a:lnTo>
                        <a:pt x="311583" y="281634"/>
                      </a:lnTo>
                      <a:lnTo>
                        <a:pt x="312126" y="283797"/>
                      </a:lnTo>
                      <a:lnTo>
                        <a:pt x="309241" y="282535"/>
                      </a:lnTo>
                      <a:lnTo>
                        <a:pt x="305812" y="280011"/>
                      </a:lnTo>
                      <a:lnTo>
                        <a:pt x="304729" y="283079"/>
                      </a:lnTo>
                      <a:lnTo>
                        <a:pt x="303645" y="283440"/>
                      </a:lnTo>
                      <a:lnTo>
                        <a:pt x="302744" y="285242"/>
                      </a:lnTo>
                      <a:lnTo>
                        <a:pt x="300938" y="284520"/>
                      </a:lnTo>
                      <a:lnTo>
                        <a:pt x="301661" y="282174"/>
                      </a:lnTo>
                      <a:lnTo>
                        <a:pt x="300399" y="279106"/>
                      </a:lnTo>
                      <a:lnTo>
                        <a:pt x="299855" y="282357"/>
                      </a:lnTo>
                      <a:lnTo>
                        <a:pt x="299498" y="285425"/>
                      </a:lnTo>
                      <a:lnTo>
                        <a:pt x="298593" y="287770"/>
                      </a:lnTo>
                      <a:lnTo>
                        <a:pt x="297509" y="290473"/>
                      </a:lnTo>
                      <a:lnTo>
                        <a:pt x="298414" y="292640"/>
                      </a:lnTo>
                      <a:lnTo>
                        <a:pt x="296791" y="293180"/>
                      </a:lnTo>
                      <a:lnTo>
                        <a:pt x="294985" y="294084"/>
                      </a:lnTo>
                      <a:lnTo>
                        <a:pt x="294624" y="291918"/>
                      </a:lnTo>
                      <a:lnTo>
                        <a:pt x="295164" y="287409"/>
                      </a:lnTo>
                      <a:lnTo>
                        <a:pt x="294985" y="284702"/>
                      </a:lnTo>
                      <a:lnTo>
                        <a:pt x="295886" y="280912"/>
                      </a:lnTo>
                      <a:lnTo>
                        <a:pt x="294624" y="280912"/>
                      </a:lnTo>
                      <a:lnTo>
                        <a:pt x="292457" y="285964"/>
                      </a:lnTo>
                      <a:lnTo>
                        <a:pt x="290834" y="288850"/>
                      </a:lnTo>
                      <a:lnTo>
                        <a:pt x="291378" y="291556"/>
                      </a:lnTo>
                      <a:lnTo>
                        <a:pt x="289751" y="291017"/>
                      </a:lnTo>
                      <a:lnTo>
                        <a:pt x="288671" y="288854"/>
                      </a:lnTo>
                      <a:lnTo>
                        <a:pt x="289211" y="286508"/>
                      </a:lnTo>
                      <a:lnTo>
                        <a:pt x="287226" y="286687"/>
                      </a:lnTo>
                      <a:lnTo>
                        <a:pt x="283075" y="287770"/>
                      </a:lnTo>
                      <a:lnTo>
                        <a:pt x="282714" y="285964"/>
                      </a:lnTo>
                      <a:lnTo>
                        <a:pt x="285782" y="283619"/>
                      </a:lnTo>
                      <a:lnTo>
                        <a:pt x="288488" y="280912"/>
                      </a:lnTo>
                      <a:lnTo>
                        <a:pt x="287949" y="278928"/>
                      </a:lnTo>
                      <a:lnTo>
                        <a:pt x="286143" y="278928"/>
                      </a:lnTo>
                      <a:lnTo>
                        <a:pt x="285059" y="279650"/>
                      </a:lnTo>
                      <a:lnTo>
                        <a:pt x="283976" y="278027"/>
                      </a:lnTo>
                      <a:lnTo>
                        <a:pt x="280190" y="281273"/>
                      </a:lnTo>
                      <a:lnTo>
                        <a:pt x="281273" y="283619"/>
                      </a:lnTo>
                      <a:lnTo>
                        <a:pt x="279650" y="283619"/>
                      </a:lnTo>
                      <a:lnTo>
                        <a:pt x="278027" y="286508"/>
                      </a:lnTo>
                      <a:lnTo>
                        <a:pt x="275499" y="289755"/>
                      </a:lnTo>
                      <a:lnTo>
                        <a:pt x="274776" y="291199"/>
                      </a:lnTo>
                      <a:lnTo>
                        <a:pt x="275320" y="292100"/>
                      </a:lnTo>
                      <a:lnTo>
                        <a:pt x="278205" y="292100"/>
                      </a:lnTo>
                      <a:lnTo>
                        <a:pt x="279829" y="291199"/>
                      </a:lnTo>
                      <a:lnTo>
                        <a:pt x="280011" y="288493"/>
                      </a:lnTo>
                      <a:lnTo>
                        <a:pt x="281273" y="288131"/>
                      </a:lnTo>
                      <a:lnTo>
                        <a:pt x="281996" y="291017"/>
                      </a:lnTo>
                      <a:lnTo>
                        <a:pt x="283079" y="293362"/>
                      </a:lnTo>
                      <a:lnTo>
                        <a:pt x="283619" y="295890"/>
                      </a:lnTo>
                      <a:lnTo>
                        <a:pt x="286508" y="297513"/>
                      </a:lnTo>
                      <a:lnTo>
                        <a:pt x="286865" y="300938"/>
                      </a:lnTo>
                      <a:lnTo>
                        <a:pt x="285425" y="302383"/>
                      </a:lnTo>
                      <a:lnTo>
                        <a:pt x="284163" y="301482"/>
                      </a:lnTo>
                      <a:lnTo>
                        <a:pt x="284702" y="299498"/>
                      </a:lnTo>
                      <a:lnTo>
                        <a:pt x="282897" y="297331"/>
                      </a:lnTo>
                      <a:lnTo>
                        <a:pt x="280372" y="293902"/>
                      </a:lnTo>
                      <a:lnTo>
                        <a:pt x="277848" y="295346"/>
                      </a:lnTo>
                      <a:lnTo>
                        <a:pt x="279472" y="299498"/>
                      </a:lnTo>
                      <a:lnTo>
                        <a:pt x="277305" y="299676"/>
                      </a:lnTo>
                      <a:lnTo>
                        <a:pt x="276042" y="296247"/>
                      </a:lnTo>
                      <a:lnTo>
                        <a:pt x="274776" y="296247"/>
                      </a:lnTo>
                      <a:lnTo>
                        <a:pt x="273336" y="297692"/>
                      </a:lnTo>
                      <a:lnTo>
                        <a:pt x="272435" y="295346"/>
                      </a:lnTo>
                      <a:lnTo>
                        <a:pt x="268105" y="292461"/>
                      </a:lnTo>
                      <a:lnTo>
                        <a:pt x="265938" y="294624"/>
                      </a:lnTo>
                      <a:lnTo>
                        <a:pt x="266482" y="296791"/>
                      </a:lnTo>
                      <a:lnTo>
                        <a:pt x="263053" y="298775"/>
                      </a:lnTo>
                      <a:lnTo>
                        <a:pt x="263053" y="300577"/>
                      </a:lnTo>
                      <a:lnTo>
                        <a:pt x="262330" y="301843"/>
                      </a:lnTo>
                      <a:lnTo>
                        <a:pt x="262870" y="303467"/>
                      </a:lnTo>
                      <a:lnTo>
                        <a:pt x="262330" y="304189"/>
                      </a:lnTo>
                      <a:lnTo>
                        <a:pt x="262330" y="305451"/>
                      </a:lnTo>
                      <a:lnTo>
                        <a:pt x="265577" y="303645"/>
                      </a:lnTo>
                      <a:lnTo>
                        <a:pt x="267200" y="302383"/>
                      </a:lnTo>
                      <a:lnTo>
                        <a:pt x="270447" y="302923"/>
                      </a:lnTo>
                      <a:lnTo>
                        <a:pt x="272435" y="300577"/>
                      </a:lnTo>
                      <a:lnTo>
                        <a:pt x="274058" y="303828"/>
                      </a:lnTo>
                      <a:lnTo>
                        <a:pt x="270447" y="305268"/>
                      </a:lnTo>
                      <a:lnTo>
                        <a:pt x="268101" y="306896"/>
                      </a:lnTo>
                      <a:lnTo>
                        <a:pt x="267200" y="310860"/>
                      </a:lnTo>
                      <a:lnTo>
                        <a:pt x="267744" y="313210"/>
                      </a:lnTo>
                      <a:lnTo>
                        <a:pt x="264676" y="316274"/>
                      </a:lnTo>
                      <a:lnTo>
                        <a:pt x="259806" y="317718"/>
                      </a:lnTo>
                      <a:lnTo>
                        <a:pt x="257461" y="316996"/>
                      </a:lnTo>
                      <a:lnTo>
                        <a:pt x="257461" y="313928"/>
                      </a:lnTo>
                      <a:lnTo>
                        <a:pt x="254933" y="312666"/>
                      </a:lnTo>
                      <a:lnTo>
                        <a:pt x="254933" y="315734"/>
                      </a:lnTo>
                      <a:lnTo>
                        <a:pt x="252226" y="316817"/>
                      </a:lnTo>
                      <a:lnTo>
                        <a:pt x="251865" y="314111"/>
                      </a:lnTo>
                      <a:lnTo>
                        <a:pt x="250785" y="312666"/>
                      </a:lnTo>
                      <a:lnTo>
                        <a:pt x="251686" y="309959"/>
                      </a:lnTo>
                      <a:lnTo>
                        <a:pt x="248257" y="311404"/>
                      </a:lnTo>
                      <a:lnTo>
                        <a:pt x="248257" y="315012"/>
                      </a:lnTo>
                      <a:lnTo>
                        <a:pt x="246273" y="315012"/>
                      </a:lnTo>
                      <a:lnTo>
                        <a:pt x="244828" y="309781"/>
                      </a:lnTo>
                      <a:lnTo>
                        <a:pt x="243566" y="310321"/>
                      </a:lnTo>
                      <a:lnTo>
                        <a:pt x="241764" y="313750"/>
                      </a:lnTo>
                      <a:lnTo>
                        <a:pt x="239780" y="313928"/>
                      </a:lnTo>
                      <a:lnTo>
                        <a:pt x="237073" y="316635"/>
                      </a:lnTo>
                      <a:lnTo>
                        <a:pt x="237974" y="318619"/>
                      </a:lnTo>
                      <a:lnTo>
                        <a:pt x="241042" y="316274"/>
                      </a:lnTo>
                      <a:lnTo>
                        <a:pt x="243205" y="315734"/>
                      </a:lnTo>
                      <a:lnTo>
                        <a:pt x="241582" y="318802"/>
                      </a:lnTo>
                      <a:lnTo>
                        <a:pt x="244288" y="318262"/>
                      </a:lnTo>
                      <a:lnTo>
                        <a:pt x="246273" y="316635"/>
                      </a:lnTo>
                      <a:lnTo>
                        <a:pt x="248079" y="316996"/>
                      </a:lnTo>
                      <a:lnTo>
                        <a:pt x="248079" y="318980"/>
                      </a:lnTo>
                      <a:lnTo>
                        <a:pt x="245189" y="321508"/>
                      </a:lnTo>
                      <a:lnTo>
                        <a:pt x="244828" y="322953"/>
                      </a:lnTo>
                      <a:lnTo>
                        <a:pt x="242122" y="323132"/>
                      </a:lnTo>
                      <a:lnTo>
                        <a:pt x="239776" y="324576"/>
                      </a:lnTo>
                      <a:lnTo>
                        <a:pt x="237069" y="326378"/>
                      </a:lnTo>
                      <a:lnTo>
                        <a:pt x="233283" y="326922"/>
                      </a:lnTo>
                      <a:lnTo>
                        <a:pt x="231116" y="327823"/>
                      </a:lnTo>
                      <a:lnTo>
                        <a:pt x="228592" y="330708"/>
                      </a:lnTo>
                      <a:lnTo>
                        <a:pt x="226068" y="332153"/>
                      </a:lnTo>
                      <a:lnTo>
                        <a:pt x="223357" y="333236"/>
                      </a:lnTo>
                      <a:lnTo>
                        <a:pt x="221738" y="337566"/>
                      </a:lnTo>
                      <a:lnTo>
                        <a:pt x="226425" y="334677"/>
                      </a:lnTo>
                      <a:lnTo>
                        <a:pt x="229132" y="332331"/>
                      </a:lnTo>
                      <a:lnTo>
                        <a:pt x="232922" y="328724"/>
                      </a:lnTo>
                      <a:lnTo>
                        <a:pt x="235807" y="328545"/>
                      </a:lnTo>
                      <a:lnTo>
                        <a:pt x="235990" y="329986"/>
                      </a:lnTo>
                      <a:lnTo>
                        <a:pt x="238875" y="328184"/>
                      </a:lnTo>
                      <a:lnTo>
                        <a:pt x="241760" y="326017"/>
                      </a:lnTo>
                      <a:lnTo>
                        <a:pt x="245729" y="323671"/>
                      </a:lnTo>
                      <a:lnTo>
                        <a:pt x="247896" y="326017"/>
                      </a:lnTo>
                      <a:lnTo>
                        <a:pt x="250242" y="323854"/>
                      </a:lnTo>
                      <a:lnTo>
                        <a:pt x="253309" y="320965"/>
                      </a:lnTo>
                      <a:lnTo>
                        <a:pt x="254933" y="319881"/>
                      </a:lnTo>
                      <a:lnTo>
                        <a:pt x="256195" y="322770"/>
                      </a:lnTo>
                      <a:lnTo>
                        <a:pt x="260707" y="322227"/>
                      </a:lnTo>
                      <a:lnTo>
                        <a:pt x="265398" y="320064"/>
                      </a:lnTo>
                      <a:lnTo>
                        <a:pt x="269006" y="320786"/>
                      </a:lnTo>
                      <a:lnTo>
                        <a:pt x="270089" y="323854"/>
                      </a:lnTo>
                      <a:lnTo>
                        <a:pt x="265938" y="323854"/>
                      </a:lnTo>
                      <a:lnTo>
                        <a:pt x="261787" y="326200"/>
                      </a:lnTo>
                      <a:lnTo>
                        <a:pt x="259263" y="324033"/>
                      </a:lnTo>
                      <a:lnTo>
                        <a:pt x="254210" y="326739"/>
                      </a:lnTo>
                      <a:lnTo>
                        <a:pt x="257461" y="329807"/>
                      </a:lnTo>
                      <a:lnTo>
                        <a:pt x="256195" y="334316"/>
                      </a:lnTo>
                      <a:lnTo>
                        <a:pt x="255294" y="336121"/>
                      </a:lnTo>
                      <a:lnTo>
                        <a:pt x="253853" y="334316"/>
                      </a:lnTo>
                      <a:lnTo>
                        <a:pt x="252587" y="328902"/>
                      </a:lnTo>
                      <a:lnTo>
                        <a:pt x="250242" y="331430"/>
                      </a:lnTo>
                      <a:lnTo>
                        <a:pt x="246273" y="331609"/>
                      </a:lnTo>
                      <a:lnTo>
                        <a:pt x="245551" y="334137"/>
                      </a:lnTo>
                      <a:lnTo>
                        <a:pt x="248440" y="333593"/>
                      </a:lnTo>
                      <a:lnTo>
                        <a:pt x="250603" y="334316"/>
                      </a:lnTo>
                      <a:lnTo>
                        <a:pt x="252047" y="336483"/>
                      </a:lnTo>
                      <a:lnTo>
                        <a:pt x="249158" y="336300"/>
                      </a:lnTo>
                      <a:lnTo>
                        <a:pt x="246273" y="337923"/>
                      </a:lnTo>
                      <a:lnTo>
                        <a:pt x="244828" y="338288"/>
                      </a:lnTo>
                      <a:lnTo>
                        <a:pt x="243566" y="335760"/>
                      </a:lnTo>
                      <a:lnTo>
                        <a:pt x="241943" y="337923"/>
                      </a:lnTo>
                      <a:lnTo>
                        <a:pt x="241042" y="340273"/>
                      </a:lnTo>
                      <a:lnTo>
                        <a:pt x="242665" y="341713"/>
                      </a:lnTo>
                      <a:lnTo>
                        <a:pt x="245551" y="340273"/>
                      </a:lnTo>
                      <a:lnTo>
                        <a:pt x="248079" y="340451"/>
                      </a:lnTo>
                      <a:lnTo>
                        <a:pt x="248257" y="342975"/>
                      </a:lnTo>
                      <a:lnTo>
                        <a:pt x="245372" y="343519"/>
                      </a:lnTo>
                      <a:lnTo>
                        <a:pt x="244832" y="344603"/>
                      </a:lnTo>
                      <a:lnTo>
                        <a:pt x="247717" y="348210"/>
                      </a:lnTo>
                      <a:lnTo>
                        <a:pt x="245912" y="348389"/>
                      </a:lnTo>
                      <a:lnTo>
                        <a:pt x="242665" y="345682"/>
                      </a:lnTo>
                      <a:lnTo>
                        <a:pt x="239959" y="348028"/>
                      </a:lnTo>
                      <a:lnTo>
                        <a:pt x="239597" y="350917"/>
                      </a:lnTo>
                      <a:lnTo>
                        <a:pt x="241042" y="353263"/>
                      </a:lnTo>
                      <a:lnTo>
                        <a:pt x="244650" y="352901"/>
                      </a:lnTo>
                      <a:lnTo>
                        <a:pt x="246455" y="353981"/>
                      </a:lnTo>
                      <a:lnTo>
                        <a:pt x="248079" y="355608"/>
                      </a:lnTo>
                      <a:lnTo>
                        <a:pt x="247356" y="358311"/>
                      </a:lnTo>
                      <a:lnTo>
                        <a:pt x="245193" y="356148"/>
                      </a:lnTo>
                      <a:lnTo>
                        <a:pt x="242304" y="355425"/>
                      </a:lnTo>
                      <a:lnTo>
                        <a:pt x="239236" y="355425"/>
                      </a:lnTo>
                      <a:lnTo>
                        <a:pt x="236891" y="356688"/>
                      </a:lnTo>
                      <a:lnTo>
                        <a:pt x="233644" y="359212"/>
                      </a:lnTo>
                      <a:lnTo>
                        <a:pt x="230938" y="363184"/>
                      </a:lnTo>
                      <a:lnTo>
                        <a:pt x="230938" y="364629"/>
                      </a:lnTo>
                      <a:lnTo>
                        <a:pt x="232200" y="365708"/>
                      </a:lnTo>
                      <a:lnTo>
                        <a:pt x="231299" y="367514"/>
                      </a:lnTo>
                      <a:lnTo>
                        <a:pt x="226425" y="368054"/>
                      </a:lnTo>
                      <a:lnTo>
                        <a:pt x="224802" y="373467"/>
                      </a:lnTo>
                      <a:lnTo>
                        <a:pt x="224262" y="375273"/>
                      </a:lnTo>
                      <a:lnTo>
                        <a:pt x="225703" y="376896"/>
                      </a:lnTo>
                      <a:lnTo>
                        <a:pt x="228592" y="378158"/>
                      </a:lnTo>
                      <a:lnTo>
                        <a:pt x="228052" y="378698"/>
                      </a:lnTo>
                      <a:lnTo>
                        <a:pt x="225163" y="378881"/>
                      </a:lnTo>
                      <a:lnTo>
                        <a:pt x="224802" y="381766"/>
                      </a:lnTo>
                      <a:lnTo>
                        <a:pt x="221016" y="383389"/>
                      </a:lnTo>
                      <a:lnTo>
                        <a:pt x="222818" y="385374"/>
                      </a:lnTo>
                      <a:lnTo>
                        <a:pt x="222456" y="386278"/>
                      </a:lnTo>
                      <a:lnTo>
                        <a:pt x="220111" y="385917"/>
                      </a:lnTo>
                      <a:lnTo>
                        <a:pt x="219571" y="386640"/>
                      </a:lnTo>
                      <a:lnTo>
                        <a:pt x="220111" y="390065"/>
                      </a:lnTo>
                      <a:lnTo>
                        <a:pt x="216503" y="393494"/>
                      </a:lnTo>
                      <a:lnTo>
                        <a:pt x="216503" y="395300"/>
                      </a:lnTo>
                      <a:lnTo>
                        <a:pt x="219750" y="397645"/>
                      </a:lnTo>
                      <a:lnTo>
                        <a:pt x="219027" y="399268"/>
                      </a:lnTo>
                      <a:lnTo>
                        <a:pt x="214519" y="398546"/>
                      </a:lnTo>
                      <a:lnTo>
                        <a:pt x="213797" y="399991"/>
                      </a:lnTo>
                      <a:lnTo>
                        <a:pt x="214519" y="402697"/>
                      </a:lnTo>
                      <a:lnTo>
                        <a:pt x="218488" y="405765"/>
                      </a:lnTo>
                      <a:lnTo>
                        <a:pt x="218127" y="408829"/>
                      </a:lnTo>
                      <a:lnTo>
                        <a:pt x="214519" y="405582"/>
                      </a:lnTo>
                      <a:lnTo>
                        <a:pt x="210006" y="410091"/>
                      </a:lnTo>
                      <a:lnTo>
                        <a:pt x="206581" y="411174"/>
                      </a:lnTo>
                      <a:lnTo>
                        <a:pt x="206038" y="412258"/>
                      </a:lnTo>
                      <a:lnTo>
                        <a:pt x="208744" y="414603"/>
                      </a:lnTo>
                      <a:lnTo>
                        <a:pt x="208022" y="416227"/>
                      </a:lnTo>
                      <a:lnTo>
                        <a:pt x="202251" y="420918"/>
                      </a:lnTo>
                      <a:lnTo>
                        <a:pt x="199906" y="423085"/>
                      </a:lnTo>
                      <a:lnTo>
                        <a:pt x="195755" y="428315"/>
                      </a:lnTo>
                      <a:lnTo>
                        <a:pt x="193770" y="432284"/>
                      </a:lnTo>
                      <a:lnTo>
                        <a:pt x="193770" y="435352"/>
                      </a:lnTo>
                      <a:lnTo>
                        <a:pt x="189980" y="436975"/>
                      </a:lnTo>
                      <a:lnTo>
                        <a:pt x="189980" y="439682"/>
                      </a:lnTo>
                      <a:lnTo>
                        <a:pt x="192865" y="438059"/>
                      </a:lnTo>
                      <a:lnTo>
                        <a:pt x="191786" y="441305"/>
                      </a:lnTo>
                      <a:lnTo>
                        <a:pt x="192865" y="442389"/>
                      </a:lnTo>
                      <a:lnTo>
                        <a:pt x="193770" y="443833"/>
                      </a:lnTo>
                      <a:lnTo>
                        <a:pt x="196656" y="441305"/>
                      </a:lnTo>
                      <a:lnTo>
                        <a:pt x="199541" y="440043"/>
                      </a:lnTo>
                      <a:lnTo>
                        <a:pt x="202609" y="436975"/>
                      </a:lnTo>
                      <a:lnTo>
                        <a:pt x="201886" y="434090"/>
                      </a:lnTo>
                      <a:lnTo>
                        <a:pt x="204954" y="431923"/>
                      </a:lnTo>
                      <a:lnTo>
                        <a:pt x="206577" y="431566"/>
                      </a:lnTo>
                      <a:lnTo>
                        <a:pt x="207482" y="433907"/>
                      </a:lnTo>
                      <a:lnTo>
                        <a:pt x="203871" y="435535"/>
                      </a:lnTo>
                      <a:lnTo>
                        <a:pt x="204954" y="436257"/>
                      </a:lnTo>
                      <a:lnTo>
                        <a:pt x="207300" y="435896"/>
                      </a:lnTo>
                      <a:lnTo>
                        <a:pt x="207300" y="438602"/>
                      </a:lnTo>
                      <a:lnTo>
                        <a:pt x="203871" y="440226"/>
                      </a:lnTo>
                      <a:lnTo>
                        <a:pt x="202069" y="441488"/>
                      </a:lnTo>
                      <a:lnTo>
                        <a:pt x="201886" y="446179"/>
                      </a:lnTo>
                      <a:lnTo>
                        <a:pt x="195215" y="445274"/>
                      </a:lnTo>
                      <a:lnTo>
                        <a:pt x="195215" y="447802"/>
                      </a:lnTo>
                      <a:lnTo>
                        <a:pt x="192147" y="447802"/>
                      </a:lnTo>
                      <a:lnTo>
                        <a:pt x="192147" y="445095"/>
                      </a:lnTo>
                      <a:lnTo>
                        <a:pt x="188539" y="442210"/>
                      </a:lnTo>
                      <a:lnTo>
                        <a:pt x="186011" y="446179"/>
                      </a:lnTo>
                      <a:lnTo>
                        <a:pt x="184027" y="447441"/>
                      </a:lnTo>
                      <a:lnTo>
                        <a:pt x="181503" y="446719"/>
                      </a:lnTo>
                      <a:lnTo>
                        <a:pt x="178975" y="447441"/>
                      </a:lnTo>
                      <a:lnTo>
                        <a:pt x="177891" y="449786"/>
                      </a:lnTo>
                      <a:lnTo>
                        <a:pt x="174645" y="449965"/>
                      </a:lnTo>
                      <a:lnTo>
                        <a:pt x="173744" y="456101"/>
                      </a:lnTo>
                      <a:lnTo>
                        <a:pt x="171216" y="456640"/>
                      </a:lnTo>
                      <a:lnTo>
                        <a:pt x="169954" y="454116"/>
                      </a:lnTo>
                      <a:lnTo>
                        <a:pt x="164902" y="456279"/>
                      </a:lnTo>
                      <a:lnTo>
                        <a:pt x="164001" y="460609"/>
                      </a:lnTo>
                      <a:lnTo>
                        <a:pt x="168152" y="460252"/>
                      </a:lnTo>
                      <a:lnTo>
                        <a:pt x="167068" y="465483"/>
                      </a:lnTo>
                      <a:lnTo>
                        <a:pt x="161655" y="463860"/>
                      </a:lnTo>
                      <a:lnTo>
                        <a:pt x="158770" y="464943"/>
                      </a:lnTo>
                      <a:lnTo>
                        <a:pt x="163100" y="467467"/>
                      </a:lnTo>
                      <a:lnTo>
                        <a:pt x="158770" y="468908"/>
                      </a:lnTo>
                      <a:lnTo>
                        <a:pt x="154079" y="471615"/>
                      </a:lnTo>
                      <a:lnTo>
                        <a:pt x="154079" y="474504"/>
                      </a:lnTo>
                      <a:lnTo>
                        <a:pt x="152094" y="472881"/>
                      </a:lnTo>
                      <a:lnTo>
                        <a:pt x="150110" y="470352"/>
                      </a:lnTo>
                      <a:lnTo>
                        <a:pt x="149570" y="471615"/>
                      </a:lnTo>
                      <a:lnTo>
                        <a:pt x="149570" y="474143"/>
                      </a:lnTo>
                      <a:lnTo>
                        <a:pt x="146141" y="472881"/>
                      </a:lnTo>
                      <a:lnTo>
                        <a:pt x="144697" y="473960"/>
                      </a:lnTo>
                      <a:lnTo>
                        <a:pt x="148483" y="477568"/>
                      </a:lnTo>
                      <a:lnTo>
                        <a:pt x="147042" y="477568"/>
                      </a:lnTo>
                      <a:lnTo>
                        <a:pt x="145058" y="476306"/>
                      </a:lnTo>
                      <a:lnTo>
                        <a:pt x="143252" y="480814"/>
                      </a:lnTo>
                      <a:lnTo>
                        <a:pt x="146320" y="484965"/>
                      </a:lnTo>
                      <a:lnTo>
                        <a:pt x="144875" y="488934"/>
                      </a:lnTo>
                      <a:lnTo>
                        <a:pt x="146141" y="493804"/>
                      </a:lnTo>
                      <a:lnTo>
                        <a:pt x="151372" y="493804"/>
                      </a:lnTo>
                      <a:lnTo>
                        <a:pt x="157147" y="492724"/>
                      </a:lnTo>
                      <a:lnTo>
                        <a:pt x="156424" y="495070"/>
                      </a:lnTo>
                      <a:lnTo>
                        <a:pt x="151011" y="496693"/>
                      </a:lnTo>
                      <a:lnTo>
                        <a:pt x="144514" y="498134"/>
                      </a:lnTo>
                      <a:lnTo>
                        <a:pt x="145419" y="500662"/>
                      </a:lnTo>
                      <a:lnTo>
                        <a:pt x="143796" y="502646"/>
                      </a:lnTo>
                      <a:lnTo>
                        <a:pt x="143796" y="503908"/>
                      </a:lnTo>
                      <a:lnTo>
                        <a:pt x="145597" y="505532"/>
                      </a:lnTo>
                      <a:lnTo>
                        <a:pt x="143252" y="506976"/>
                      </a:lnTo>
                      <a:lnTo>
                        <a:pt x="144153" y="512207"/>
                      </a:lnTo>
                      <a:lnTo>
                        <a:pt x="146681" y="511485"/>
                      </a:lnTo>
                      <a:lnTo>
                        <a:pt x="149566" y="514374"/>
                      </a:lnTo>
                      <a:lnTo>
                        <a:pt x="150289" y="516176"/>
                      </a:lnTo>
                      <a:lnTo>
                        <a:pt x="147943" y="517259"/>
                      </a:lnTo>
                      <a:lnTo>
                        <a:pt x="145959" y="521410"/>
                      </a:lnTo>
                      <a:lnTo>
                        <a:pt x="147221" y="521950"/>
                      </a:lnTo>
                      <a:lnTo>
                        <a:pt x="150650" y="517981"/>
                      </a:lnTo>
                      <a:lnTo>
                        <a:pt x="152817" y="515997"/>
                      </a:lnTo>
                      <a:lnTo>
                        <a:pt x="153718" y="513112"/>
                      </a:lnTo>
                      <a:lnTo>
                        <a:pt x="155158" y="509683"/>
                      </a:lnTo>
                      <a:lnTo>
                        <a:pt x="160754" y="507877"/>
                      </a:lnTo>
                      <a:lnTo>
                        <a:pt x="160572" y="510405"/>
                      </a:lnTo>
                      <a:lnTo>
                        <a:pt x="155341" y="512389"/>
                      </a:lnTo>
                      <a:lnTo>
                        <a:pt x="154619" y="515997"/>
                      </a:lnTo>
                      <a:lnTo>
                        <a:pt x="151912" y="519426"/>
                      </a:lnTo>
                      <a:lnTo>
                        <a:pt x="152634" y="522133"/>
                      </a:lnTo>
                      <a:lnTo>
                        <a:pt x="150106" y="525197"/>
                      </a:lnTo>
                      <a:lnTo>
                        <a:pt x="148844" y="526824"/>
                      </a:lnTo>
                      <a:lnTo>
                        <a:pt x="147943" y="525558"/>
                      </a:lnTo>
                      <a:lnTo>
                        <a:pt x="146498" y="525919"/>
                      </a:lnTo>
                      <a:lnTo>
                        <a:pt x="145776" y="529348"/>
                      </a:lnTo>
                      <a:lnTo>
                        <a:pt x="147403" y="531332"/>
                      </a:lnTo>
                      <a:lnTo>
                        <a:pt x="151011" y="530070"/>
                      </a:lnTo>
                      <a:lnTo>
                        <a:pt x="152273" y="526824"/>
                      </a:lnTo>
                      <a:lnTo>
                        <a:pt x="154619" y="528626"/>
                      </a:lnTo>
                      <a:lnTo>
                        <a:pt x="154257" y="532777"/>
                      </a:lnTo>
                      <a:lnTo>
                        <a:pt x="152813" y="533317"/>
                      </a:lnTo>
                      <a:lnTo>
                        <a:pt x="152813" y="536746"/>
                      </a:lnTo>
                      <a:lnTo>
                        <a:pt x="154079" y="539631"/>
                      </a:lnTo>
                      <a:lnTo>
                        <a:pt x="151912" y="539452"/>
                      </a:lnTo>
                      <a:lnTo>
                        <a:pt x="150289" y="538008"/>
                      </a:lnTo>
                      <a:lnTo>
                        <a:pt x="149205" y="539091"/>
                      </a:lnTo>
                      <a:lnTo>
                        <a:pt x="149027" y="543961"/>
                      </a:lnTo>
                      <a:lnTo>
                        <a:pt x="153174" y="547390"/>
                      </a:lnTo>
                      <a:lnTo>
                        <a:pt x="155158" y="549374"/>
                      </a:lnTo>
                      <a:lnTo>
                        <a:pt x="159127" y="550819"/>
                      </a:lnTo>
                      <a:lnTo>
                        <a:pt x="159310" y="554605"/>
                      </a:lnTo>
                      <a:lnTo>
                        <a:pt x="161473" y="554788"/>
                      </a:lnTo>
                      <a:lnTo>
                        <a:pt x="169231" y="554244"/>
                      </a:lnTo>
                      <a:lnTo>
                        <a:pt x="172839" y="553887"/>
                      </a:lnTo>
                      <a:lnTo>
                        <a:pt x="180419" y="548112"/>
                      </a:lnTo>
                      <a:lnTo>
                        <a:pt x="188718" y="538730"/>
                      </a:lnTo>
                      <a:lnTo>
                        <a:pt x="191064" y="535122"/>
                      </a:lnTo>
                      <a:lnTo>
                        <a:pt x="193588" y="537107"/>
                      </a:lnTo>
                      <a:lnTo>
                        <a:pt x="197017" y="533678"/>
                      </a:lnTo>
                      <a:lnTo>
                        <a:pt x="197378" y="530249"/>
                      </a:lnTo>
                      <a:lnTo>
                        <a:pt x="196294" y="527002"/>
                      </a:lnTo>
                      <a:lnTo>
                        <a:pt x="198100" y="525379"/>
                      </a:lnTo>
                      <a:lnTo>
                        <a:pt x="200624" y="527181"/>
                      </a:lnTo>
                      <a:lnTo>
                        <a:pt x="201708" y="532956"/>
                      </a:lnTo>
                      <a:lnTo>
                        <a:pt x="204954" y="534940"/>
                      </a:lnTo>
                      <a:lnTo>
                        <a:pt x="204954" y="539091"/>
                      </a:lnTo>
                      <a:lnTo>
                        <a:pt x="206216" y="546485"/>
                      </a:lnTo>
                      <a:lnTo>
                        <a:pt x="208562" y="551359"/>
                      </a:lnTo>
                      <a:lnTo>
                        <a:pt x="207482" y="553704"/>
                      </a:lnTo>
                      <a:lnTo>
                        <a:pt x="210729" y="558217"/>
                      </a:lnTo>
                      <a:lnTo>
                        <a:pt x="211630" y="563809"/>
                      </a:lnTo>
                      <a:lnTo>
                        <a:pt x="215598" y="571385"/>
                      </a:lnTo>
                      <a:lnTo>
                        <a:pt x="218127" y="577338"/>
                      </a:lnTo>
                      <a:lnTo>
                        <a:pt x="221913" y="582390"/>
                      </a:lnTo>
                      <a:lnTo>
                        <a:pt x="220472" y="586359"/>
                      </a:lnTo>
                      <a:lnTo>
                        <a:pt x="219750" y="591233"/>
                      </a:lnTo>
                      <a:lnTo>
                        <a:pt x="222996" y="596646"/>
                      </a:lnTo>
                      <a:lnTo>
                        <a:pt x="222818" y="602599"/>
                      </a:lnTo>
                      <a:lnTo>
                        <a:pt x="227870" y="603139"/>
                      </a:lnTo>
                      <a:lnTo>
                        <a:pt x="234906" y="601877"/>
                      </a:lnTo>
                      <a:lnTo>
                        <a:pt x="234363" y="596646"/>
                      </a:lnTo>
                      <a:lnTo>
                        <a:pt x="236891" y="592316"/>
                      </a:lnTo>
                      <a:lnTo>
                        <a:pt x="240137" y="591050"/>
                      </a:lnTo>
                      <a:lnTo>
                        <a:pt x="242122" y="588705"/>
                      </a:lnTo>
                      <a:lnTo>
                        <a:pt x="250059" y="589788"/>
                      </a:lnTo>
                      <a:lnTo>
                        <a:pt x="253849" y="583835"/>
                      </a:lnTo>
                      <a:lnTo>
                        <a:pt x="256373" y="576437"/>
                      </a:lnTo>
                      <a:lnTo>
                        <a:pt x="258540" y="566337"/>
                      </a:lnTo>
                      <a:lnTo>
                        <a:pt x="260342" y="555871"/>
                      </a:lnTo>
                      <a:lnTo>
                        <a:pt x="259080" y="543965"/>
                      </a:lnTo>
                      <a:lnTo>
                        <a:pt x="266117" y="540714"/>
                      </a:lnTo>
                      <a:lnTo>
                        <a:pt x="268101" y="536928"/>
                      </a:lnTo>
                      <a:lnTo>
                        <a:pt x="271891" y="538730"/>
                      </a:lnTo>
                      <a:lnTo>
                        <a:pt x="276038" y="534400"/>
                      </a:lnTo>
                      <a:lnTo>
                        <a:pt x="277483" y="530253"/>
                      </a:lnTo>
                      <a:lnTo>
                        <a:pt x="281091" y="525379"/>
                      </a:lnTo>
                      <a:lnTo>
                        <a:pt x="280912" y="518164"/>
                      </a:lnTo>
                      <a:lnTo>
                        <a:pt x="279467" y="513834"/>
                      </a:lnTo>
                      <a:lnTo>
                        <a:pt x="272074" y="506798"/>
                      </a:lnTo>
                      <a:lnTo>
                        <a:pt x="268101" y="507698"/>
                      </a:lnTo>
                      <a:lnTo>
                        <a:pt x="267379" y="505353"/>
                      </a:lnTo>
                      <a:lnTo>
                        <a:pt x="262870" y="500844"/>
                      </a:lnTo>
                      <a:lnTo>
                        <a:pt x="263410" y="483882"/>
                      </a:lnTo>
                      <a:lnTo>
                        <a:pt x="266117" y="481179"/>
                      </a:lnTo>
                      <a:lnTo>
                        <a:pt x="267018" y="472158"/>
                      </a:lnTo>
                      <a:lnTo>
                        <a:pt x="268284" y="471253"/>
                      </a:lnTo>
                      <a:lnTo>
                        <a:pt x="265756" y="468189"/>
                      </a:lnTo>
                      <a:lnTo>
                        <a:pt x="267379" y="465844"/>
                      </a:lnTo>
                      <a:lnTo>
                        <a:pt x="270089" y="467106"/>
                      </a:lnTo>
                      <a:lnTo>
                        <a:pt x="271351" y="463860"/>
                      </a:lnTo>
                      <a:lnTo>
                        <a:pt x="271891" y="458085"/>
                      </a:lnTo>
                      <a:lnTo>
                        <a:pt x="276761" y="458085"/>
                      </a:lnTo>
                      <a:lnTo>
                        <a:pt x="276582" y="453033"/>
                      </a:lnTo>
                      <a:lnTo>
                        <a:pt x="283619" y="448520"/>
                      </a:lnTo>
                      <a:lnTo>
                        <a:pt x="284702" y="445818"/>
                      </a:lnTo>
                      <a:lnTo>
                        <a:pt x="293902" y="440400"/>
                      </a:lnTo>
                      <a:lnTo>
                        <a:pt x="294807" y="437876"/>
                      </a:lnTo>
                      <a:lnTo>
                        <a:pt x="298053" y="436975"/>
                      </a:lnTo>
                      <a:lnTo>
                        <a:pt x="300938" y="431383"/>
                      </a:lnTo>
                      <a:lnTo>
                        <a:pt x="301839" y="427954"/>
                      </a:lnTo>
                      <a:lnTo>
                        <a:pt x="307074" y="423624"/>
                      </a:lnTo>
                      <a:lnTo>
                        <a:pt x="306352" y="420374"/>
                      </a:lnTo>
                      <a:lnTo>
                        <a:pt x="303101" y="417128"/>
                      </a:lnTo>
                      <a:lnTo>
                        <a:pt x="304367" y="414965"/>
                      </a:lnTo>
                      <a:lnTo>
                        <a:pt x="303284" y="411714"/>
                      </a:lnTo>
                      <a:lnTo>
                        <a:pt x="307435" y="406305"/>
                      </a:lnTo>
                      <a:lnTo>
                        <a:pt x="307435" y="399086"/>
                      </a:lnTo>
                      <a:lnTo>
                        <a:pt x="311765" y="398546"/>
                      </a:lnTo>
                      <a:lnTo>
                        <a:pt x="315012" y="395295"/>
                      </a:lnTo>
                      <a:lnTo>
                        <a:pt x="315012" y="388620"/>
                      </a:lnTo>
                      <a:lnTo>
                        <a:pt x="317897" y="389703"/>
                      </a:lnTo>
                      <a:lnTo>
                        <a:pt x="321866" y="389703"/>
                      </a:lnTo>
                      <a:lnTo>
                        <a:pt x="323128" y="391509"/>
                      </a:lnTo>
                      <a:lnTo>
                        <a:pt x="325295" y="389525"/>
                      </a:lnTo>
                      <a:lnTo>
                        <a:pt x="332510" y="390426"/>
                      </a:lnTo>
                      <a:lnTo>
                        <a:pt x="336479" y="390966"/>
                      </a:lnTo>
                      <a:lnTo>
                        <a:pt x="341713" y="394216"/>
                      </a:lnTo>
                      <a:lnTo>
                        <a:pt x="344781" y="400530"/>
                      </a:lnTo>
                      <a:lnTo>
                        <a:pt x="346944" y="407928"/>
                      </a:lnTo>
                      <a:lnTo>
                        <a:pt x="345682" y="413159"/>
                      </a:lnTo>
                      <a:lnTo>
                        <a:pt x="343337" y="412075"/>
                      </a:lnTo>
                      <a:lnTo>
                        <a:pt x="339185" y="413159"/>
                      </a:lnTo>
                      <a:lnTo>
                        <a:pt x="336661" y="418028"/>
                      </a:lnTo>
                      <a:lnTo>
                        <a:pt x="331069" y="427411"/>
                      </a:lnTo>
                      <a:lnTo>
                        <a:pt x="325834" y="434630"/>
                      </a:lnTo>
                      <a:lnTo>
                        <a:pt x="323489" y="437515"/>
                      </a:lnTo>
                      <a:lnTo>
                        <a:pt x="320425" y="436793"/>
                      </a:lnTo>
                      <a:lnTo>
                        <a:pt x="319341" y="437515"/>
                      </a:lnTo>
                      <a:lnTo>
                        <a:pt x="318802" y="441662"/>
                      </a:lnTo>
                      <a:lnTo>
                        <a:pt x="315734" y="443290"/>
                      </a:lnTo>
                      <a:lnTo>
                        <a:pt x="316456" y="449421"/>
                      </a:lnTo>
                      <a:lnTo>
                        <a:pt x="308876" y="449965"/>
                      </a:lnTo>
                      <a:lnTo>
                        <a:pt x="308697" y="455557"/>
                      </a:lnTo>
                      <a:lnTo>
                        <a:pt x="304729" y="458264"/>
                      </a:lnTo>
                      <a:lnTo>
                        <a:pt x="303284" y="462415"/>
                      </a:lnTo>
                      <a:lnTo>
                        <a:pt x="304546" y="466384"/>
                      </a:lnTo>
                      <a:lnTo>
                        <a:pt x="307074" y="470170"/>
                      </a:lnTo>
                      <a:lnTo>
                        <a:pt x="305630" y="477028"/>
                      </a:lnTo>
                      <a:lnTo>
                        <a:pt x="308697" y="482437"/>
                      </a:lnTo>
                      <a:lnTo>
                        <a:pt x="308158" y="491101"/>
                      </a:lnTo>
                      <a:lnTo>
                        <a:pt x="306892" y="495788"/>
                      </a:lnTo>
                      <a:lnTo>
                        <a:pt x="305451" y="506436"/>
                      </a:lnTo>
                      <a:lnTo>
                        <a:pt x="306352" y="507155"/>
                      </a:lnTo>
                      <a:lnTo>
                        <a:pt x="308697" y="505714"/>
                      </a:lnTo>
                      <a:lnTo>
                        <a:pt x="311221" y="508782"/>
                      </a:lnTo>
                      <a:lnTo>
                        <a:pt x="314111" y="509500"/>
                      </a:lnTo>
                      <a:lnTo>
                        <a:pt x="313928" y="513290"/>
                      </a:lnTo>
                      <a:lnTo>
                        <a:pt x="316635" y="514552"/>
                      </a:lnTo>
                      <a:lnTo>
                        <a:pt x="316996" y="517259"/>
                      </a:lnTo>
                      <a:lnTo>
                        <a:pt x="321147" y="517620"/>
                      </a:lnTo>
                      <a:lnTo>
                        <a:pt x="321870" y="521228"/>
                      </a:lnTo>
                      <a:lnTo>
                        <a:pt x="326561" y="519426"/>
                      </a:lnTo>
                      <a:lnTo>
                        <a:pt x="332875" y="516898"/>
                      </a:lnTo>
                      <a:lnTo>
                        <a:pt x="338467" y="515997"/>
                      </a:lnTo>
                      <a:lnTo>
                        <a:pt x="343880" y="512028"/>
                      </a:lnTo>
                      <a:lnTo>
                        <a:pt x="350373" y="510766"/>
                      </a:lnTo>
                      <a:lnTo>
                        <a:pt x="356326" y="507877"/>
                      </a:lnTo>
                      <a:lnTo>
                        <a:pt x="362645" y="506615"/>
                      </a:lnTo>
                      <a:lnTo>
                        <a:pt x="367875" y="507877"/>
                      </a:lnTo>
                      <a:lnTo>
                        <a:pt x="372745" y="506254"/>
                      </a:lnTo>
                      <a:lnTo>
                        <a:pt x="378519" y="502825"/>
                      </a:lnTo>
                      <a:lnTo>
                        <a:pt x="379420" y="504091"/>
                      </a:lnTo>
                      <a:lnTo>
                        <a:pt x="375995" y="507337"/>
                      </a:lnTo>
                      <a:lnTo>
                        <a:pt x="380504" y="512207"/>
                      </a:lnTo>
                      <a:lnTo>
                        <a:pt x="383211" y="514552"/>
                      </a:lnTo>
                      <a:lnTo>
                        <a:pt x="390608" y="513290"/>
                      </a:lnTo>
                      <a:lnTo>
                        <a:pt x="392593" y="516902"/>
                      </a:lnTo>
                      <a:lnTo>
                        <a:pt x="393136" y="520510"/>
                      </a:lnTo>
                      <a:lnTo>
                        <a:pt x="389886" y="519426"/>
                      </a:lnTo>
                      <a:lnTo>
                        <a:pt x="383750" y="518704"/>
                      </a:lnTo>
                      <a:lnTo>
                        <a:pt x="381587" y="521589"/>
                      </a:lnTo>
                      <a:lnTo>
                        <a:pt x="377797" y="521950"/>
                      </a:lnTo>
                      <a:lnTo>
                        <a:pt x="375995" y="524478"/>
                      </a:lnTo>
                      <a:lnTo>
                        <a:pt x="372566" y="525201"/>
                      </a:lnTo>
                      <a:lnTo>
                        <a:pt x="371665" y="529169"/>
                      </a:lnTo>
                      <a:lnTo>
                        <a:pt x="365891" y="529169"/>
                      </a:lnTo>
                      <a:lnTo>
                        <a:pt x="358132" y="528086"/>
                      </a:lnTo>
                      <a:lnTo>
                        <a:pt x="352000" y="526102"/>
                      </a:lnTo>
                      <a:lnTo>
                        <a:pt x="348028" y="527185"/>
                      </a:lnTo>
                      <a:lnTo>
                        <a:pt x="342797" y="528447"/>
                      </a:lnTo>
                      <a:lnTo>
                        <a:pt x="339729" y="528265"/>
                      </a:lnTo>
                      <a:lnTo>
                        <a:pt x="333958" y="531694"/>
                      </a:lnTo>
                      <a:lnTo>
                        <a:pt x="329085" y="533138"/>
                      </a:lnTo>
                      <a:lnTo>
                        <a:pt x="327823" y="537647"/>
                      </a:lnTo>
                      <a:lnTo>
                        <a:pt x="326739" y="541798"/>
                      </a:lnTo>
                      <a:lnTo>
                        <a:pt x="328724" y="546128"/>
                      </a:lnTo>
                      <a:lnTo>
                        <a:pt x="329085" y="549196"/>
                      </a:lnTo>
                      <a:lnTo>
                        <a:pt x="332692" y="550458"/>
                      </a:lnTo>
                      <a:lnTo>
                        <a:pt x="335220" y="548295"/>
                      </a:lnTo>
                      <a:lnTo>
                        <a:pt x="338467" y="550097"/>
                      </a:lnTo>
                      <a:lnTo>
                        <a:pt x="336844" y="552982"/>
                      </a:lnTo>
                      <a:lnTo>
                        <a:pt x="335760" y="561280"/>
                      </a:lnTo>
                      <a:lnTo>
                        <a:pt x="336482" y="567777"/>
                      </a:lnTo>
                      <a:lnTo>
                        <a:pt x="335760" y="572647"/>
                      </a:lnTo>
                      <a:lnTo>
                        <a:pt x="331252" y="576076"/>
                      </a:lnTo>
                      <a:lnTo>
                        <a:pt x="326378" y="575354"/>
                      </a:lnTo>
                      <a:lnTo>
                        <a:pt x="323671" y="572647"/>
                      </a:lnTo>
                      <a:lnTo>
                        <a:pt x="322953" y="568317"/>
                      </a:lnTo>
                      <a:lnTo>
                        <a:pt x="320969" y="567595"/>
                      </a:lnTo>
                      <a:lnTo>
                        <a:pt x="316996" y="562003"/>
                      </a:lnTo>
                      <a:lnTo>
                        <a:pt x="313388" y="563626"/>
                      </a:lnTo>
                      <a:lnTo>
                        <a:pt x="308519" y="566694"/>
                      </a:lnTo>
                      <a:lnTo>
                        <a:pt x="307257" y="569401"/>
                      </a:lnTo>
                      <a:lnTo>
                        <a:pt x="306534" y="574993"/>
                      </a:lnTo>
                      <a:lnTo>
                        <a:pt x="303105" y="578243"/>
                      </a:lnTo>
                      <a:lnTo>
                        <a:pt x="302204" y="584557"/>
                      </a:lnTo>
                      <a:lnTo>
                        <a:pt x="303649" y="596102"/>
                      </a:lnTo>
                      <a:lnTo>
                        <a:pt x="305812" y="607830"/>
                      </a:lnTo>
                      <a:lnTo>
                        <a:pt x="305090" y="612704"/>
                      </a:lnTo>
                      <a:lnTo>
                        <a:pt x="300220" y="612521"/>
                      </a:lnTo>
                      <a:lnTo>
                        <a:pt x="296791" y="611620"/>
                      </a:lnTo>
                      <a:lnTo>
                        <a:pt x="292461" y="612521"/>
                      </a:lnTo>
                      <a:lnTo>
                        <a:pt x="292461" y="615045"/>
                      </a:lnTo>
                      <a:lnTo>
                        <a:pt x="294624" y="615768"/>
                      </a:lnTo>
                      <a:lnTo>
                        <a:pt x="294624" y="616851"/>
                      </a:lnTo>
                      <a:lnTo>
                        <a:pt x="292461" y="617752"/>
                      </a:lnTo>
                      <a:lnTo>
                        <a:pt x="289572" y="621181"/>
                      </a:lnTo>
                      <a:lnTo>
                        <a:pt x="287409" y="623344"/>
                      </a:lnTo>
                      <a:lnTo>
                        <a:pt x="283619" y="622264"/>
                      </a:lnTo>
                      <a:lnTo>
                        <a:pt x="278749" y="621903"/>
                      </a:lnTo>
                      <a:lnTo>
                        <a:pt x="276404" y="614144"/>
                      </a:lnTo>
                      <a:lnTo>
                        <a:pt x="274237" y="613783"/>
                      </a:lnTo>
                      <a:lnTo>
                        <a:pt x="267744" y="614684"/>
                      </a:lnTo>
                      <a:lnTo>
                        <a:pt x="261791" y="617934"/>
                      </a:lnTo>
                      <a:lnTo>
                        <a:pt x="258001" y="618474"/>
                      </a:lnTo>
                      <a:lnTo>
                        <a:pt x="253488" y="623705"/>
                      </a:lnTo>
                      <a:lnTo>
                        <a:pt x="248979" y="624971"/>
                      </a:lnTo>
                      <a:lnTo>
                        <a:pt x="242844" y="626594"/>
                      </a:lnTo>
                      <a:lnTo>
                        <a:pt x="237974" y="629479"/>
                      </a:lnTo>
                      <a:lnTo>
                        <a:pt x="238514" y="631464"/>
                      </a:lnTo>
                      <a:lnTo>
                        <a:pt x="237974" y="633087"/>
                      </a:lnTo>
                      <a:lnTo>
                        <a:pt x="235446" y="632730"/>
                      </a:lnTo>
                      <a:lnTo>
                        <a:pt x="232743" y="630202"/>
                      </a:lnTo>
                      <a:lnTo>
                        <a:pt x="231116" y="627495"/>
                      </a:lnTo>
                      <a:lnTo>
                        <a:pt x="229676" y="625872"/>
                      </a:lnTo>
                      <a:lnTo>
                        <a:pt x="227870" y="626233"/>
                      </a:lnTo>
                      <a:lnTo>
                        <a:pt x="225707" y="624610"/>
                      </a:lnTo>
                      <a:lnTo>
                        <a:pt x="227147" y="621903"/>
                      </a:lnTo>
                      <a:lnTo>
                        <a:pt x="229493" y="621363"/>
                      </a:lnTo>
                      <a:lnTo>
                        <a:pt x="229676" y="618835"/>
                      </a:lnTo>
                      <a:lnTo>
                        <a:pt x="225346" y="617934"/>
                      </a:lnTo>
                      <a:lnTo>
                        <a:pt x="224623" y="620641"/>
                      </a:lnTo>
                      <a:lnTo>
                        <a:pt x="223179" y="622264"/>
                      </a:lnTo>
                      <a:lnTo>
                        <a:pt x="220293" y="621725"/>
                      </a:lnTo>
                      <a:lnTo>
                        <a:pt x="217404" y="622808"/>
                      </a:lnTo>
                      <a:lnTo>
                        <a:pt x="214519" y="625154"/>
                      </a:lnTo>
                      <a:lnTo>
                        <a:pt x="209467" y="626054"/>
                      </a:lnTo>
                      <a:lnTo>
                        <a:pt x="206760" y="629301"/>
                      </a:lnTo>
                      <a:lnTo>
                        <a:pt x="201351" y="628579"/>
                      </a:lnTo>
                      <a:lnTo>
                        <a:pt x="201351" y="625511"/>
                      </a:lnTo>
                      <a:lnTo>
                        <a:pt x="205137" y="621002"/>
                      </a:lnTo>
                      <a:lnTo>
                        <a:pt x="204053" y="619558"/>
                      </a:lnTo>
                      <a:lnTo>
                        <a:pt x="202251" y="620097"/>
                      </a:lnTo>
                      <a:lnTo>
                        <a:pt x="200985" y="622443"/>
                      </a:lnTo>
                      <a:lnTo>
                        <a:pt x="198640" y="621725"/>
                      </a:lnTo>
                      <a:lnTo>
                        <a:pt x="194493" y="620641"/>
                      </a:lnTo>
                      <a:lnTo>
                        <a:pt x="191786" y="619197"/>
                      </a:lnTo>
                      <a:lnTo>
                        <a:pt x="191603" y="615589"/>
                      </a:lnTo>
                      <a:lnTo>
                        <a:pt x="188357" y="613783"/>
                      </a:lnTo>
                      <a:lnTo>
                        <a:pt x="188178" y="612343"/>
                      </a:lnTo>
                      <a:lnTo>
                        <a:pt x="191064" y="611438"/>
                      </a:lnTo>
                      <a:lnTo>
                        <a:pt x="190885" y="610176"/>
                      </a:lnTo>
                      <a:lnTo>
                        <a:pt x="187635" y="609275"/>
                      </a:lnTo>
                      <a:lnTo>
                        <a:pt x="188535" y="606746"/>
                      </a:lnTo>
                      <a:lnTo>
                        <a:pt x="190163" y="606024"/>
                      </a:lnTo>
                      <a:lnTo>
                        <a:pt x="189079" y="603318"/>
                      </a:lnTo>
                      <a:lnTo>
                        <a:pt x="189801" y="601516"/>
                      </a:lnTo>
                      <a:lnTo>
                        <a:pt x="191786" y="602960"/>
                      </a:lnTo>
                      <a:lnTo>
                        <a:pt x="193231" y="605846"/>
                      </a:lnTo>
                      <a:lnTo>
                        <a:pt x="195215" y="607830"/>
                      </a:lnTo>
                      <a:lnTo>
                        <a:pt x="197739" y="608913"/>
                      </a:lnTo>
                      <a:lnTo>
                        <a:pt x="199545" y="608913"/>
                      </a:lnTo>
                      <a:lnTo>
                        <a:pt x="200267" y="607108"/>
                      </a:lnTo>
                      <a:lnTo>
                        <a:pt x="200985" y="605302"/>
                      </a:lnTo>
                      <a:lnTo>
                        <a:pt x="199723" y="603139"/>
                      </a:lnTo>
                      <a:lnTo>
                        <a:pt x="197017" y="600793"/>
                      </a:lnTo>
                      <a:lnTo>
                        <a:pt x="195032" y="600432"/>
                      </a:lnTo>
                      <a:lnTo>
                        <a:pt x="192687" y="600793"/>
                      </a:lnTo>
                      <a:lnTo>
                        <a:pt x="191425" y="600976"/>
                      </a:lnTo>
                      <a:lnTo>
                        <a:pt x="190163" y="599170"/>
                      </a:lnTo>
                      <a:lnTo>
                        <a:pt x="192326" y="596646"/>
                      </a:lnTo>
                      <a:lnTo>
                        <a:pt x="192508" y="594118"/>
                      </a:lnTo>
                      <a:lnTo>
                        <a:pt x="194310" y="593217"/>
                      </a:lnTo>
                      <a:lnTo>
                        <a:pt x="194854" y="589066"/>
                      </a:lnTo>
                      <a:lnTo>
                        <a:pt x="195576" y="587982"/>
                      </a:lnTo>
                      <a:lnTo>
                        <a:pt x="197560" y="587081"/>
                      </a:lnTo>
                      <a:lnTo>
                        <a:pt x="198823" y="587982"/>
                      </a:lnTo>
                      <a:lnTo>
                        <a:pt x="200267" y="588343"/>
                      </a:lnTo>
                      <a:lnTo>
                        <a:pt x="200985" y="586899"/>
                      </a:lnTo>
                      <a:lnTo>
                        <a:pt x="201890" y="585097"/>
                      </a:lnTo>
                      <a:lnTo>
                        <a:pt x="200624" y="582930"/>
                      </a:lnTo>
                      <a:lnTo>
                        <a:pt x="198461" y="582390"/>
                      </a:lnTo>
                      <a:lnTo>
                        <a:pt x="195933" y="583113"/>
                      </a:lnTo>
                      <a:lnTo>
                        <a:pt x="195215" y="580588"/>
                      </a:lnTo>
                      <a:lnTo>
                        <a:pt x="194675" y="576259"/>
                      </a:lnTo>
                      <a:lnTo>
                        <a:pt x="196660" y="572830"/>
                      </a:lnTo>
                      <a:lnTo>
                        <a:pt x="198283" y="569762"/>
                      </a:lnTo>
                      <a:lnTo>
                        <a:pt x="197922" y="562725"/>
                      </a:lnTo>
                      <a:lnTo>
                        <a:pt x="194310" y="564531"/>
                      </a:lnTo>
                      <a:lnTo>
                        <a:pt x="191786" y="566154"/>
                      </a:lnTo>
                      <a:lnTo>
                        <a:pt x="189623" y="570306"/>
                      </a:lnTo>
                      <a:lnTo>
                        <a:pt x="188178" y="571929"/>
                      </a:lnTo>
                      <a:lnTo>
                        <a:pt x="183487" y="572830"/>
                      </a:lnTo>
                      <a:lnTo>
                        <a:pt x="178975" y="574092"/>
                      </a:lnTo>
                      <a:lnTo>
                        <a:pt x="176272" y="576620"/>
                      </a:lnTo>
                      <a:lnTo>
                        <a:pt x="176090" y="578243"/>
                      </a:lnTo>
                      <a:lnTo>
                        <a:pt x="177352" y="579688"/>
                      </a:lnTo>
                      <a:lnTo>
                        <a:pt x="178975" y="578783"/>
                      </a:lnTo>
                      <a:lnTo>
                        <a:pt x="180781" y="581128"/>
                      </a:lnTo>
                      <a:lnTo>
                        <a:pt x="180781" y="583474"/>
                      </a:lnTo>
                      <a:lnTo>
                        <a:pt x="178975" y="583295"/>
                      </a:lnTo>
                      <a:lnTo>
                        <a:pt x="175550" y="582212"/>
                      </a:lnTo>
                      <a:lnTo>
                        <a:pt x="175911" y="587982"/>
                      </a:lnTo>
                      <a:lnTo>
                        <a:pt x="174645" y="591411"/>
                      </a:lnTo>
                      <a:lnTo>
                        <a:pt x="174645" y="597726"/>
                      </a:lnTo>
                      <a:lnTo>
                        <a:pt x="175728" y="600254"/>
                      </a:lnTo>
                      <a:lnTo>
                        <a:pt x="178435" y="603139"/>
                      </a:lnTo>
                      <a:lnTo>
                        <a:pt x="180058" y="606746"/>
                      </a:lnTo>
                      <a:lnTo>
                        <a:pt x="180419" y="613783"/>
                      </a:lnTo>
                      <a:lnTo>
                        <a:pt x="182404" y="617034"/>
                      </a:lnTo>
                      <a:lnTo>
                        <a:pt x="181142" y="621363"/>
                      </a:lnTo>
                      <a:lnTo>
                        <a:pt x="183126" y="625693"/>
                      </a:lnTo>
                      <a:lnTo>
                        <a:pt x="182765" y="628400"/>
                      </a:lnTo>
                      <a:lnTo>
                        <a:pt x="186194" y="630384"/>
                      </a:lnTo>
                      <a:lnTo>
                        <a:pt x="184749" y="631285"/>
                      </a:lnTo>
                      <a:lnTo>
                        <a:pt x="182043" y="630023"/>
                      </a:lnTo>
                      <a:lnTo>
                        <a:pt x="179880" y="630384"/>
                      </a:lnTo>
                      <a:lnTo>
                        <a:pt x="178796" y="633091"/>
                      </a:lnTo>
                      <a:lnTo>
                        <a:pt x="178796" y="634893"/>
                      </a:lnTo>
                      <a:lnTo>
                        <a:pt x="175911" y="635076"/>
                      </a:lnTo>
                      <a:lnTo>
                        <a:pt x="173927" y="637060"/>
                      </a:lnTo>
                      <a:lnTo>
                        <a:pt x="173022" y="633091"/>
                      </a:lnTo>
                      <a:lnTo>
                        <a:pt x="164906" y="634893"/>
                      </a:lnTo>
                      <a:lnTo>
                        <a:pt x="163100" y="639044"/>
                      </a:lnTo>
                      <a:lnTo>
                        <a:pt x="160933" y="637421"/>
                      </a:lnTo>
                      <a:lnTo>
                        <a:pt x="157147" y="637961"/>
                      </a:lnTo>
                      <a:lnTo>
                        <a:pt x="151372" y="638504"/>
                      </a:lnTo>
                      <a:lnTo>
                        <a:pt x="148126" y="643013"/>
                      </a:lnTo>
                      <a:lnTo>
                        <a:pt x="147943" y="644997"/>
                      </a:lnTo>
                      <a:lnTo>
                        <a:pt x="149570" y="646803"/>
                      </a:lnTo>
                      <a:lnTo>
                        <a:pt x="151011" y="647525"/>
                      </a:lnTo>
                      <a:lnTo>
                        <a:pt x="149749" y="651133"/>
                      </a:lnTo>
                      <a:lnTo>
                        <a:pt x="144697" y="655642"/>
                      </a:lnTo>
                      <a:lnTo>
                        <a:pt x="143256" y="654380"/>
                      </a:lnTo>
                      <a:lnTo>
                        <a:pt x="144335" y="650772"/>
                      </a:lnTo>
                      <a:lnTo>
                        <a:pt x="145058" y="648609"/>
                      </a:lnTo>
                      <a:lnTo>
                        <a:pt x="143256" y="646081"/>
                      </a:lnTo>
                      <a:lnTo>
                        <a:pt x="141089" y="646803"/>
                      </a:lnTo>
                      <a:lnTo>
                        <a:pt x="139644" y="649327"/>
                      </a:lnTo>
                      <a:lnTo>
                        <a:pt x="138561" y="654558"/>
                      </a:lnTo>
                      <a:lnTo>
                        <a:pt x="137660" y="658531"/>
                      </a:lnTo>
                      <a:lnTo>
                        <a:pt x="135136" y="661595"/>
                      </a:lnTo>
                      <a:lnTo>
                        <a:pt x="131346" y="664662"/>
                      </a:lnTo>
                      <a:lnTo>
                        <a:pt x="133870" y="666647"/>
                      </a:lnTo>
                      <a:lnTo>
                        <a:pt x="134775" y="667913"/>
                      </a:lnTo>
                      <a:lnTo>
                        <a:pt x="133513" y="668814"/>
                      </a:lnTo>
                      <a:lnTo>
                        <a:pt x="129540" y="667913"/>
                      </a:lnTo>
                      <a:lnTo>
                        <a:pt x="127377" y="670437"/>
                      </a:lnTo>
                      <a:lnTo>
                        <a:pt x="123047" y="672961"/>
                      </a:lnTo>
                      <a:lnTo>
                        <a:pt x="118896" y="675489"/>
                      </a:lnTo>
                      <a:lnTo>
                        <a:pt x="112582" y="677113"/>
                      </a:lnTo>
                      <a:lnTo>
                        <a:pt x="110597" y="678553"/>
                      </a:lnTo>
                      <a:lnTo>
                        <a:pt x="109875" y="682883"/>
                      </a:lnTo>
                      <a:lnTo>
                        <a:pt x="109875" y="687757"/>
                      </a:lnTo>
                      <a:lnTo>
                        <a:pt x="106990" y="691364"/>
                      </a:lnTo>
                      <a:lnTo>
                        <a:pt x="102298" y="694432"/>
                      </a:lnTo>
                      <a:lnTo>
                        <a:pt x="97969" y="696055"/>
                      </a:lnTo>
                      <a:lnTo>
                        <a:pt x="95984" y="696778"/>
                      </a:lnTo>
                      <a:lnTo>
                        <a:pt x="95083" y="699123"/>
                      </a:lnTo>
                      <a:lnTo>
                        <a:pt x="96706" y="700746"/>
                      </a:lnTo>
                      <a:lnTo>
                        <a:pt x="95984" y="702191"/>
                      </a:lnTo>
                      <a:lnTo>
                        <a:pt x="93460" y="703092"/>
                      </a:lnTo>
                      <a:lnTo>
                        <a:pt x="87507" y="702731"/>
                      </a:lnTo>
                      <a:lnTo>
                        <a:pt x="83717" y="701647"/>
                      </a:lnTo>
                      <a:lnTo>
                        <a:pt x="80827" y="700024"/>
                      </a:lnTo>
                      <a:lnTo>
                        <a:pt x="78303" y="696956"/>
                      </a:lnTo>
                      <a:lnTo>
                        <a:pt x="76140" y="697139"/>
                      </a:lnTo>
                      <a:lnTo>
                        <a:pt x="75418" y="699484"/>
                      </a:lnTo>
                      <a:lnTo>
                        <a:pt x="77224" y="702008"/>
                      </a:lnTo>
                      <a:lnTo>
                        <a:pt x="79387" y="707422"/>
                      </a:lnTo>
                      <a:lnTo>
                        <a:pt x="79927" y="712113"/>
                      </a:lnTo>
                      <a:lnTo>
                        <a:pt x="77942" y="713375"/>
                      </a:lnTo>
                      <a:lnTo>
                        <a:pt x="70727" y="713375"/>
                      </a:lnTo>
                      <a:lnTo>
                        <a:pt x="66397" y="713736"/>
                      </a:lnTo>
                      <a:lnTo>
                        <a:pt x="64774" y="712113"/>
                      </a:lnTo>
                      <a:lnTo>
                        <a:pt x="62968" y="710307"/>
                      </a:lnTo>
                      <a:lnTo>
                        <a:pt x="58456" y="711752"/>
                      </a:lnTo>
                      <a:lnTo>
                        <a:pt x="54487" y="712653"/>
                      </a:lnTo>
                      <a:lnTo>
                        <a:pt x="51241" y="712653"/>
                      </a:lnTo>
                      <a:lnTo>
                        <a:pt x="47272" y="714276"/>
                      </a:lnTo>
                      <a:lnTo>
                        <a:pt x="46550" y="716804"/>
                      </a:lnTo>
                      <a:lnTo>
                        <a:pt x="47994" y="717344"/>
                      </a:lnTo>
                      <a:lnTo>
                        <a:pt x="51423" y="716804"/>
                      </a:lnTo>
                      <a:lnTo>
                        <a:pt x="51780" y="719689"/>
                      </a:lnTo>
                      <a:lnTo>
                        <a:pt x="49074" y="722035"/>
                      </a:lnTo>
                      <a:lnTo>
                        <a:pt x="50879" y="724559"/>
                      </a:lnTo>
                      <a:lnTo>
                        <a:pt x="53765" y="724019"/>
                      </a:lnTo>
                      <a:lnTo>
                        <a:pt x="57555" y="724559"/>
                      </a:lnTo>
                      <a:lnTo>
                        <a:pt x="60440" y="726186"/>
                      </a:lnTo>
                      <a:lnTo>
                        <a:pt x="62246" y="727631"/>
                      </a:lnTo>
                      <a:lnTo>
                        <a:pt x="67659" y="727087"/>
                      </a:lnTo>
                      <a:lnTo>
                        <a:pt x="70005" y="729972"/>
                      </a:lnTo>
                      <a:lnTo>
                        <a:pt x="70183" y="732318"/>
                      </a:lnTo>
                      <a:lnTo>
                        <a:pt x="72529" y="733941"/>
                      </a:lnTo>
                      <a:lnTo>
                        <a:pt x="74152" y="737553"/>
                      </a:lnTo>
                      <a:lnTo>
                        <a:pt x="72350" y="739716"/>
                      </a:lnTo>
                      <a:lnTo>
                        <a:pt x="75057" y="742601"/>
                      </a:lnTo>
                      <a:lnTo>
                        <a:pt x="77581" y="744946"/>
                      </a:lnTo>
                      <a:lnTo>
                        <a:pt x="81006" y="746752"/>
                      </a:lnTo>
                      <a:lnTo>
                        <a:pt x="82995" y="749459"/>
                      </a:lnTo>
                      <a:lnTo>
                        <a:pt x="83173" y="755412"/>
                      </a:lnTo>
                      <a:lnTo>
                        <a:pt x="86241" y="758841"/>
                      </a:lnTo>
                      <a:lnTo>
                        <a:pt x="86424" y="761365"/>
                      </a:lnTo>
                      <a:lnTo>
                        <a:pt x="84078" y="760464"/>
                      </a:lnTo>
                      <a:lnTo>
                        <a:pt x="82812" y="761365"/>
                      </a:lnTo>
                      <a:lnTo>
                        <a:pt x="82090" y="766600"/>
                      </a:lnTo>
                      <a:lnTo>
                        <a:pt x="82633" y="771469"/>
                      </a:lnTo>
                      <a:lnTo>
                        <a:pt x="81367" y="774176"/>
                      </a:lnTo>
                      <a:lnTo>
                        <a:pt x="80466" y="781213"/>
                      </a:lnTo>
                      <a:cubicBezTo>
                        <a:pt x="80466" y="781213"/>
                        <a:pt x="79204" y="786083"/>
                        <a:pt x="79022" y="786265"/>
                      </a:cubicBezTo>
                      <a:cubicBezTo>
                        <a:pt x="79022" y="786626"/>
                        <a:pt x="74152" y="789694"/>
                        <a:pt x="74152" y="789694"/>
                      </a:cubicBezTo>
                      <a:lnTo>
                        <a:pt x="68560" y="788789"/>
                      </a:lnTo>
                      <a:lnTo>
                        <a:pt x="56471" y="788428"/>
                      </a:lnTo>
                      <a:lnTo>
                        <a:pt x="53225" y="787706"/>
                      </a:lnTo>
                      <a:lnTo>
                        <a:pt x="47812" y="787888"/>
                      </a:lnTo>
                      <a:lnTo>
                        <a:pt x="42759" y="786444"/>
                      </a:lnTo>
                      <a:lnTo>
                        <a:pt x="36989" y="785003"/>
                      </a:lnTo>
                      <a:lnTo>
                        <a:pt x="27245" y="786086"/>
                      </a:lnTo>
                      <a:lnTo>
                        <a:pt x="22733" y="786626"/>
                      </a:lnTo>
                      <a:lnTo>
                        <a:pt x="17141" y="783737"/>
                      </a:lnTo>
                      <a:lnTo>
                        <a:pt x="14795" y="783737"/>
                      </a:lnTo>
                      <a:lnTo>
                        <a:pt x="11188" y="789150"/>
                      </a:lnTo>
                      <a:lnTo>
                        <a:pt x="7037" y="789694"/>
                      </a:lnTo>
                      <a:lnTo>
                        <a:pt x="2167" y="792397"/>
                      </a:lnTo>
                      <a:lnTo>
                        <a:pt x="3429" y="795286"/>
                      </a:lnTo>
                      <a:lnTo>
                        <a:pt x="3973" y="798171"/>
                      </a:lnTo>
                      <a:lnTo>
                        <a:pt x="7037" y="798171"/>
                      </a:lnTo>
                      <a:lnTo>
                        <a:pt x="6314" y="804847"/>
                      </a:lnTo>
                      <a:lnTo>
                        <a:pt x="5592" y="809720"/>
                      </a:lnTo>
                      <a:lnTo>
                        <a:pt x="8120" y="815852"/>
                      </a:lnTo>
                      <a:lnTo>
                        <a:pt x="6858" y="824333"/>
                      </a:lnTo>
                      <a:lnTo>
                        <a:pt x="6136" y="829385"/>
                      </a:lnTo>
                      <a:lnTo>
                        <a:pt x="5052" y="835339"/>
                      </a:lnTo>
                      <a:lnTo>
                        <a:pt x="2167" y="841831"/>
                      </a:lnTo>
                      <a:lnTo>
                        <a:pt x="1262" y="843098"/>
                      </a:lnTo>
                      <a:lnTo>
                        <a:pt x="0" y="848507"/>
                      </a:lnTo>
                      <a:lnTo>
                        <a:pt x="3068" y="849412"/>
                      </a:lnTo>
                      <a:lnTo>
                        <a:pt x="2889" y="851757"/>
                      </a:lnTo>
                      <a:lnTo>
                        <a:pt x="5052" y="852297"/>
                      </a:lnTo>
                      <a:lnTo>
                        <a:pt x="6497" y="850495"/>
                      </a:lnTo>
                      <a:lnTo>
                        <a:pt x="7037" y="855726"/>
                      </a:lnTo>
                      <a:lnTo>
                        <a:pt x="6314" y="861318"/>
                      </a:lnTo>
                      <a:lnTo>
                        <a:pt x="5592" y="867815"/>
                      </a:lnTo>
                      <a:lnTo>
                        <a:pt x="5592" y="869799"/>
                      </a:lnTo>
                      <a:lnTo>
                        <a:pt x="8842" y="869799"/>
                      </a:lnTo>
                      <a:lnTo>
                        <a:pt x="14974" y="869077"/>
                      </a:lnTo>
                      <a:lnTo>
                        <a:pt x="19125" y="869799"/>
                      </a:lnTo>
                      <a:lnTo>
                        <a:pt x="23638" y="868894"/>
                      </a:lnTo>
                      <a:lnTo>
                        <a:pt x="29952" y="870700"/>
                      </a:lnTo>
                      <a:lnTo>
                        <a:pt x="31575" y="876114"/>
                      </a:lnTo>
                      <a:lnTo>
                        <a:pt x="34099" y="880805"/>
                      </a:lnTo>
                      <a:lnTo>
                        <a:pt x="38791" y="882789"/>
                      </a:lnTo>
                      <a:lnTo>
                        <a:pt x="41319" y="879542"/>
                      </a:lnTo>
                      <a:lnTo>
                        <a:pt x="45105" y="876836"/>
                      </a:lnTo>
                      <a:lnTo>
                        <a:pt x="47812" y="876475"/>
                      </a:lnTo>
                      <a:lnTo>
                        <a:pt x="51058" y="873947"/>
                      </a:lnTo>
                      <a:lnTo>
                        <a:pt x="56293" y="874129"/>
                      </a:lnTo>
                      <a:lnTo>
                        <a:pt x="61702" y="873947"/>
                      </a:lnTo>
                      <a:lnTo>
                        <a:pt x="66937" y="873586"/>
                      </a:lnTo>
                      <a:lnTo>
                        <a:pt x="71807" y="873228"/>
                      </a:lnTo>
                      <a:lnTo>
                        <a:pt x="74513" y="870339"/>
                      </a:lnTo>
                      <a:lnTo>
                        <a:pt x="77760" y="865287"/>
                      </a:lnTo>
                      <a:lnTo>
                        <a:pt x="81550" y="863124"/>
                      </a:lnTo>
                      <a:lnTo>
                        <a:pt x="84979" y="863485"/>
                      </a:lnTo>
                      <a:lnTo>
                        <a:pt x="86424" y="859516"/>
                      </a:lnTo>
                      <a:lnTo>
                        <a:pt x="88948" y="854643"/>
                      </a:lnTo>
                      <a:lnTo>
                        <a:pt x="94178" y="849229"/>
                      </a:lnTo>
                      <a:lnTo>
                        <a:pt x="89126" y="842193"/>
                      </a:lnTo>
                      <a:lnTo>
                        <a:pt x="92015" y="836783"/>
                      </a:lnTo>
                      <a:lnTo>
                        <a:pt x="98147" y="825778"/>
                      </a:lnTo>
                      <a:lnTo>
                        <a:pt x="102477" y="819821"/>
                      </a:lnTo>
                      <a:lnTo>
                        <a:pt x="106990" y="817658"/>
                      </a:lnTo>
                      <a:lnTo>
                        <a:pt x="111320" y="816757"/>
                      </a:lnTo>
                      <a:lnTo>
                        <a:pt x="115649" y="813689"/>
                      </a:lnTo>
                      <a:lnTo>
                        <a:pt x="122325" y="810260"/>
                      </a:lnTo>
                      <a:lnTo>
                        <a:pt x="124849" y="807192"/>
                      </a:lnTo>
                      <a:lnTo>
                        <a:pt x="124670" y="801961"/>
                      </a:lnTo>
                      <a:lnTo>
                        <a:pt x="122686" y="795647"/>
                      </a:lnTo>
                      <a:lnTo>
                        <a:pt x="123948" y="791678"/>
                      </a:lnTo>
                      <a:lnTo>
                        <a:pt x="130262" y="785721"/>
                      </a:lnTo>
                      <a:lnTo>
                        <a:pt x="139283" y="784820"/>
                      </a:lnTo>
                      <a:lnTo>
                        <a:pt x="140006" y="788071"/>
                      </a:lnTo>
                      <a:lnTo>
                        <a:pt x="145058" y="787888"/>
                      </a:lnTo>
                      <a:lnTo>
                        <a:pt x="151194" y="791135"/>
                      </a:lnTo>
                      <a:lnTo>
                        <a:pt x="158587" y="790234"/>
                      </a:lnTo>
                      <a:lnTo>
                        <a:pt x="167247" y="782657"/>
                      </a:lnTo>
                      <a:lnTo>
                        <a:pt x="173561" y="780673"/>
                      </a:lnTo>
                      <a:lnTo>
                        <a:pt x="176812" y="776522"/>
                      </a:lnTo>
                      <a:lnTo>
                        <a:pt x="181864" y="772914"/>
                      </a:lnTo>
                      <a:lnTo>
                        <a:pt x="186194" y="775081"/>
                      </a:lnTo>
                      <a:lnTo>
                        <a:pt x="195032" y="779951"/>
                      </a:lnTo>
                      <a:lnTo>
                        <a:pt x="196477" y="785904"/>
                      </a:lnTo>
                      <a:lnTo>
                        <a:pt x="198644" y="790595"/>
                      </a:lnTo>
                      <a:lnTo>
                        <a:pt x="199005" y="793302"/>
                      </a:lnTo>
                      <a:lnTo>
                        <a:pt x="202791" y="796731"/>
                      </a:lnTo>
                      <a:lnTo>
                        <a:pt x="205680" y="800338"/>
                      </a:lnTo>
                      <a:lnTo>
                        <a:pt x="209649" y="802140"/>
                      </a:lnTo>
                      <a:lnTo>
                        <a:pt x="212535" y="805569"/>
                      </a:lnTo>
                      <a:lnTo>
                        <a:pt x="215781" y="809538"/>
                      </a:lnTo>
                      <a:lnTo>
                        <a:pt x="220293" y="813328"/>
                      </a:lnTo>
                      <a:lnTo>
                        <a:pt x="225163" y="815852"/>
                      </a:lnTo>
                      <a:lnTo>
                        <a:pt x="231660" y="817475"/>
                      </a:lnTo>
                      <a:lnTo>
                        <a:pt x="233101" y="820364"/>
                      </a:lnTo>
                      <a:lnTo>
                        <a:pt x="236530" y="822710"/>
                      </a:lnTo>
                      <a:lnTo>
                        <a:pt x="238514" y="824151"/>
                      </a:lnTo>
                      <a:lnTo>
                        <a:pt x="242665" y="824694"/>
                      </a:lnTo>
                      <a:lnTo>
                        <a:pt x="242122" y="829385"/>
                      </a:lnTo>
                      <a:lnTo>
                        <a:pt x="245189" y="831370"/>
                      </a:lnTo>
                      <a:lnTo>
                        <a:pt x="249880" y="833533"/>
                      </a:lnTo>
                      <a:lnTo>
                        <a:pt x="251686" y="838768"/>
                      </a:lnTo>
                      <a:lnTo>
                        <a:pt x="254210" y="844360"/>
                      </a:lnTo>
                      <a:lnTo>
                        <a:pt x="254571" y="848690"/>
                      </a:lnTo>
                      <a:lnTo>
                        <a:pt x="252409" y="850495"/>
                      </a:lnTo>
                      <a:lnTo>
                        <a:pt x="251325" y="853198"/>
                      </a:lnTo>
                      <a:lnTo>
                        <a:pt x="249702" y="857889"/>
                      </a:lnTo>
                      <a:lnTo>
                        <a:pt x="250964" y="858972"/>
                      </a:lnTo>
                      <a:lnTo>
                        <a:pt x="253127" y="859155"/>
                      </a:lnTo>
                      <a:lnTo>
                        <a:pt x="256195" y="855004"/>
                      </a:lnTo>
                      <a:lnTo>
                        <a:pt x="257457" y="851035"/>
                      </a:lnTo>
                      <a:lnTo>
                        <a:pt x="258362" y="848328"/>
                      </a:lnTo>
                      <a:lnTo>
                        <a:pt x="260886" y="846344"/>
                      </a:lnTo>
                      <a:lnTo>
                        <a:pt x="263231" y="845804"/>
                      </a:lnTo>
                      <a:lnTo>
                        <a:pt x="263231" y="843098"/>
                      </a:lnTo>
                      <a:lnTo>
                        <a:pt x="261969" y="839847"/>
                      </a:lnTo>
                      <a:lnTo>
                        <a:pt x="259263" y="838768"/>
                      </a:lnTo>
                      <a:lnTo>
                        <a:pt x="257096" y="837323"/>
                      </a:lnTo>
                      <a:lnTo>
                        <a:pt x="257096" y="834795"/>
                      </a:lnTo>
                      <a:lnTo>
                        <a:pt x="262330" y="826139"/>
                      </a:lnTo>
                      <a:lnTo>
                        <a:pt x="263593" y="825778"/>
                      </a:lnTo>
                      <a:lnTo>
                        <a:pt x="265037" y="827040"/>
                      </a:lnTo>
                      <a:lnTo>
                        <a:pt x="267561" y="829207"/>
                      </a:lnTo>
                      <a:lnTo>
                        <a:pt x="270808" y="829207"/>
                      </a:lnTo>
                      <a:lnTo>
                        <a:pt x="272252" y="830830"/>
                      </a:lnTo>
                      <a:lnTo>
                        <a:pt x="272975" y="832993"/>
                      </a:lnTo>
                      <a:lnTo>
                        <a:pt x="275138" y="834616"/>
                      </a:lnTo>
                      <a:lnTo>
                        <a:pt x="276221" y="834438"/>
                      </a:lnTo>
                      <a:lnTo>
                        <a:pt x="276943" y="832092"/>
                      </a:lnTo>
                      <a:lnTo>
                        <a:pt x="276221" y="829385"/>
                      </a:lnTo>
                      <a:lnTo>
                        <a:pt x="273336" y="826679"/>
                      </a:lnTo>
                      <a:lnTo>
                        <a:pt x="268645" y="823250"/>
                      </a:lnTo>
                      <a:lnTo>
                        <a:pt x="264132" y="820003"/>
                      </a:lnTo>
                      <a:lnTo>
                        <a:pt x="256556" y="817114"/>
                      </a:lnTo>
                      <a:lnTo>
                        <a:pt x="250964" y="813868"/>
                      </a:lnTo>
                      <a:lnTo>
                        <a:pt x="251325" y="811522"/>
                      </a:lnTo>
                      <a:lnTo>
                        <a:pt x="253849" y="809720"/>
                      </a:lnTo>
                      <a:lnTo>
                        <a:pt x="252948" y="808816"/>
                      </a:lnTo>
                      <a:lnTo>
                        <a:pt x="250242" y="808093"/>
                      </a:lnTo>
                      <a:lnTo>
                        <a:pt x="247714" y="808998"/>
                      </a:lnTo>
                      <a:lnTo>
                        <a:pt x="243384" y="808093"/>
                      </a:lnTo>
                      <a:lnTo>
                        <a:pt x="239236" y="805029"/>
                      </a:lnTo>
                      <a:lnTo>
                        <a:pt x="234005" y="799616"/>
                      </a:lnTo>
                      <a:lnTo>
                        <a:pt x="230759" y="793480"/>
                      </a:lnTo>
                      <a:lnTo>
                        <a:pt x="230037" y="789873"/>
                      </a:lnTo>
                      <a:lnTo>
                        <a:pt x="227509" y="785543"/>
                      </a:lnTo>
                      <a:lnTo>
                        <a:pt x="224984" y="783920"/>
                      </a:lnTo>
                      <a:lnTo>
                        <a:pt x="221555" y="780852"/>
                      </a:lnTo>
                      <a:lnTo>
                        <a:pt x="217404" y="778867"/>
                      </a:lnTo>
                      <a:lnTo>
                        <a:pt x="215964" y="775081"/>
                      </a:lnTo>
                      <a:lnTo>
                        <a:pt x="213435" y="772735"/>
                      </a:lnTo>
                      <a:lnTo>
                        <a:pt x="214340" y="769485"/>
                      </a:lnTo>
                      <a:lnTo>
                        <a:pt x="216503" y="767140"/>
                      </a:lnTo>
                      <a:lnTo>
                        <a:pt x="215420" y="763893"/>
                      </a:lnTo>
                      <a:lnTo>
                        <a:pt x="214158" y="761187"/>
                      </a:lnTo>
                      <a:lnTo>
                        <a:pt x="215241" y="758480"/>
                      </a:lnTo>
                      <a:lnTo>
                        <a:pt x="218309" y="757218"/>
                      </a:lnTo>
                      <a:lnTo>
                        <a:pt x="219210" y="757940"/>
                      </a:lnTo>
                      <a:lnTo>
                        <a:pt x="223000" y="755956"/>
                      </a:lnTo>
                      <a:lnTo>
                        <a:pt x="226608" y="754328"/>
                      </a:lnTo>
                      <a:lnTo>
                        <a:pt x="230398" y="755233"/>
                      </a:lnTo>
                      <a:lnTo>
                        <a:pt x="229132" y="758480"/>
                      </a:lnTo>
                      <a:lnTo>
                        <a:pt x="228592" y="761187"/>
                      </a:lnTo>
                      <a:lnTo>
                        <a:pt x="230215" y="764433"/>
                      </a:lnTo>
                      <a:lnTo>
                        <a:pt x="231838" y="766961"/>
                      </a:lnTo>
                      <a:lnTo>
                        <a:pt x="234184" y="764977"/>
                      </a:lnTo>
                      <a:lnTo>
                        <a:pt x="235089" y="761187"/>
                      </a:lnTo>
                      <a:lnTo>
                        <a:pt x="236530" y="758662"/>
                      </a:lnTo>
                      <a:lnTo>
                        <a:pt x="238514" y="761726"/>
                      </a:lnTo>
                      <a:lnTo>
                        <a:pt x="240863" y="763353"/>
                      </a:lnTo>
                      <a:lnTo>
                        <a:pt x="242304" y="765516"/>
                      </a:lnTo>
                      <a:lnTo>
                        <a:pt x="242304" y="769306"/>
                      </a:lnTo>
                      <a:lnTo>
                        <a:pt x="243205" y="772553"/>
                      </a:lnTo>
                      <a:lnTo>
                        <a:pt x="245193" y="776704"/>
                      </a:lnTo>
                      <a:lnTo>
                        <a:pt x="248079" y="780490"/>
                      </a:lnTo>
                      <a:lnTo>
                        <a:pt x="250785" y="783558"/>
                      </a:lnTo>
                      <a:lnTo>
                        <a:pt x="252948" y="786086"/>
                      </a:lnTo>
                      <a:lnTo>
                        <a:pt x="258544" y="785904"/>
                      </a:lnTo>
                      <a:lnTo>
                        <a:pt x="263053" y="789150"/>
                      </a:lnTo>
                      <a:lnTo>
                        <a:pt x="266121" y="792218"/>
                      </a:lnTo>
                      <a:lnTo>
                        <a:pt x="264136" y="793302"/>
                      </a:lnTo>
                      <a:lnTo>
                        <a:pt x="266482" y="795286"/>
                      </a:lnTo>
                      <a:lnTo>
                        <a:pt x="272074" y="796187"/>
                      </a:lnTo>
                      <a:lnTo>
                        <a:pt x="277487" y="799977"/>
                      </a:lnTo>
                      <a:lnTo>
                        <a:pt x="281095" y="801961"/>
                      </a:lnTo>
                      <a:lnTo>
                        <a:pt x="284163" y="806831"/>
                      </a:lnTo>
                      <a:lnTo>
                        <a:pt x="288492" y="808998"/>
                      </a:lnTo>
                      <a:lnTo>
                        <a:pt x="287588" y="814050"/>
                      </a:lnTo>
                      <a:lnTo>
                        <a:pt x="287409" y="819102"/>
                      </a:lnTo>
                      <a:lnTo>
                        <a:pt x="288131" y="821627"/>
                      </a:lnTo>
                      <a:lnTo>
                        <a:pt x="285425" y="827219"/>
                      </a:lnTo>
                      <a:lnTo>
                        <a:pt x="286326" y="829747"/>
                      </a:lnTo>
                      <a:lnTo>
                        <a:pt x="289754" y="831009"/>
                      </a:lnTo>
                      <a:lnTo>
                        <a:pt x="292640" y="834438"/>
                      </a:lnTo>
                      <a:lnTo>
                        <a:pt x="289933" y="836422"/>
                      </a:lnTo>
                      <a:lnTo>
                        <a:pt x="291917" y="840569"/>
                      </a:lnTo>
                      <a:lnTo>
                        <a:pt x="294624" y="844721"/>
                      </a:lnTo>
                      <a:lnTo>
                        <a:pt x="298593" y="845983"/>
                      </a:lnTo>
                      <a:lnTo>
                        <a:pt x="300220" y="848868"/>
                      </a:lnTo>
                      <a:lnTo>
                        <a:pt x="303105" y="850134"/>
                      </a:lnTo>
                      <a:lnTo>
                        <a:pt x="304189" y="853742"/>
                      </a:lnTo>
                      <a:lnTo>
                        <a:pt x="307257" y="853742"/>
                      </a:lnTo>
                      <a:lnTo>
                        <a:pt x="311404" y="853019"/>
                      </a:lnTo>
                      <a:lnTo>
                        <a:pt x="317901" y="854103"/>
                      </a:lnTo>
                      <a:lnTo>
                        <a:pt x="322953" y="855726"/>
                      </a:lnTo>
                      <a:lnTo>
                        <a:pt x="323132" y="857893"/>
                      </a:lnTo>
                      <a:lnTo>
                        <a:pt x="320608" y="859155"/>
                      </a:lnTo>
                      <a:lnTo>
                        <a:pt x="316817" y="856988"/>
                      </a:lnTo>
                      <a:lnTo>
                        <a:pt x="313210" y="856627"/>
                      </a:lnTo>
                      <a:lnTo>
                        <a:pt x="311404" y="854825"/>
                      </a:lnTo>
                      <a:lnTo>
                        <a:pt x="309602" y="855726"/>
                      </a:lnTo>
                      <a:lnTo>
                        <a:pt x="308697" y="857349"/>
                      </a:lnTo>
                      <a:lnTo>
                        <a:pt x="306352" y="856988"/>
                      </a:lnTo>
                      <a:lnTo>
                        <a:pt x="303649" y="859873"/>
                      </a:lnTo>
                      <a:lnTo>
                        <a:pt x="306173" y="862580"/>
                      </a:lnTo>
                      <a:lnTo>
                        <a:pt x="309241" y="865831"/>
                      </a:lnTo>
                      <a:lnTo>
                        <a:pt x="307979" y="867815"/>
                      </a:lnTo>
                      <a:lnTo>
                        <a:pt x="309781" y="873046"/>
                      </a:lnTo>
                      <a:lnTo>
                        <a:pt x="312305" y="870883"/>
                      </a:lnTo>
                      <a:lnTo>
                        <a:pt x="313571" y="870883"/>
                      </a:lnTo>
                      <a:lnTo>
                        <a:pt x="315016" y="873947"/>
                      </a:lnTo>
                      <a:lnTo>
                        <a:pt x="315916" y="877014"/>
                      </a:lnTo>
                      <a:lnTo>
                        <a:pt x="317357" y="876114"/>
                      </a:lnTo>
                      <a:lnTo>
                        <a:pt x="318262" y="873228"/>
                      </a:lnTo>
                      <a:lnTo>
                        <a:pt x="320425" y="873228"/>
                      </a:lnTo>
                      <a:lnTo>
                        <a:pt x="322409" y="876475"/>
                      </a:lnTo>
                      <a:lnTo>
                        <a:pt x="322592" y="874129"/>
                      </a:lnTo>
                      <a:lnTo>
                        <a:pt x="321687" y="870700"/>
                      </a:lnTo>
                      <a:lnTo>
                        <a:pt x="320608" y="867632"/>
                      </a:lnTo>
                      <a:lnTo>
                        <a:pt x="319163" y="864926"/>
                      </a:lnTo>
                      <a:lnTo>
                        <a:pt x="320425" y="863846"/>
                      </a:lnTo>
                      <a:lnTo>
                        <a:pt x="322592" y="864747"/>
                      </a:lnTo>
                      <a:lnTo>
                        <a:pt x="324755" y="866009"/>
                      </a:lnTo>
                      <a:lnTo>
                        <a:pt x="325116" y="864747"/>
                      </a:lnTo>
                      <a:lnTo>
                        <a:pt x="323132" y="861862"/>
                      </a:lnTo>
                      <a:lnTo>
                        <a:pt x="322048" y="860235"/>
                      </a:lnTo>
                      <a:lnTo>
                        <a:pt x="324215" y="858794"/>
                      </a:lnTo>
                      <a:lnTo>
                        <a:pt x="326561" y="858433"/>
                      </a:lnTo>
                      <a:lnTo>
                        <a:pt x="328906" y="859516"/>
                      </a:lnTo>
                      <a:lnTo>
                        <a:pt x="330529" y="860600"/>
                      </a:lnTo>
                      <a:lnTo>
                        <a:pt x="331791" y="860239"/>
                      </a:lnTo>
                      <a:lnTo>
                        <a:pt x="332153" y="857349"/>
                      </a:lnTo>
                      <a:lnTo>
                        <a:pt x="334137" y="855004"/>
                      </a:lnTo>
                      <a:lnTo>
                        <a:pt x="333958" y="851936"/>
                      </a:lnTo>
                      <a:lnTo>
                        <a:pt x="332514" y="850856"/>
                      </a:lnTo>
                      <a:lnTo>
                        <a:pt x="329446" y="849952"/>
                      </a:lnTo>
                      <a:lnTo>
                        <a:pt x="326739" y="847249"/>
                      </a:lnTo>
                      <a:lnTo>
                        <a:pt x="324937" y="846527"/>
                      </a:lnTo>
                      <a:lnTo>
                        <a:pt x="323854" y="847249"/>
                      </a:lnTo>
                      <a:lnTo>
                        <a:pt x="325116" y="848868"/>
                      </a:lnTo>
                      <a:lnTo>
                        <a:pt x="327823" y="851214"/>
                      </a:lnTo>
                      <a:lnTo>
                        <a:pt x="327644" y="852841"/>
                      </a:lnTo>
                      <a:lnTo>
                        <a:pt x="325838" y="853019"/>
                      </a:lnTo>
                      <a:lnTo>
                        <a:pt x="325116" y="851579"/>
                      </a:lnTo>
                      <a:lnTo>
                        <a:pt x="322949" y="850134"/>
                      </a:lnTo>
                      <a:lnTo>
                        <a:pt x="320965" y="848150"/>
                      </a:lnTo>
                      <a:lnTo>
                        <a:pt x="322048" y="846344"/>
                      </a:lnTo>
                      <a:lnTo>
                        <a:pt x="320965" y="844360"/>
                      </a:lnTo>
                      <a:lnTo>
                        <a:pt x="321509" y="842197"/>
                      </a:lnTo>
                      <a:lnTo>
                        <a:pt x="320965" y="841109"/>
                      </a:lnTo>
                      <a:lnTo>
                        <a:pt x="322771" y="842554"/>
                      </a:lnTo>
                      <a:lnTo>
                        <a:pt x="324394" y="842193"/>
                      </a:lnTo>
                      <a:lnTo>
                        <a:pt x="323310" y="839847"/>
                      </a:lnTo>
                      <a:lnTo>
                        <a:pt x="320242" y="836779"/>
                      </a:lnTo>
                      <a:lnTo>
                        <a:pt x="318980" y="833715"/>
                      </a:lnTo>
                      <a:lnTo>
                        <a:pt x="317540" y="831370"/>
                      </a:lnTo>
                      <a:lnTo>
                        <a:pt x="316817" y="828663"/>
                      </a:lnTo>
                      <a:lnTo>
                        <a:pt x="317718" y="826135"/>
                      </a:lnTo>
                      <a:lnTo>
                        <a:pt x="319341" y="825234"/>
                      </a:lnTo>
                      <a:lnTo>
                        <a:pt x="321509" y="824694"/>
                      </a:lnTo>
                      <a:lnTo>
                        <a:pt x="322771" y="826861"/>
                      </a:lnTo>
                      <a:lnTo>
                        <a:pt x="325116" y="829207"/>
                      </a:lnTo>
                      <a:lnTo>
                        <a:pt x="327823" y="829747"/>
                      </a:lnTo>
                      <a:lnTo>
                        <a:pt x="329446" y="828846"/>
                      </a:lnTo>
                      <a:lnTo>
                        <a:pt x="330529" y="827219"/>
                      </a:lnTo>
                      <a:lnTo>
                        <a:pt x="329990" y="824333"/>
                      </a:lnTo>
                      <a:lnTo>
                        <a:pt x="331613" y="822527"/>
                      </a:lnTo>
                      <a:lnTo>
                        <a:pt x="334498" y="821448"/>
                      </a:lnTo>
                      <a:lnTo>
                        <a:pt x="337927" y="820726"/>
                      </a:lnTo>
                      <a:lnTo>
                        <a:pt x="341356" y="820186"/>
                      </a:lnTo>
                      <a:lnTo>
                        <a:pt x="343880" y="819102"/>
                      </a:lnTo>
                      <a:lnTo>
                        <a:pt x="346408" y="820364"/>
                      </a:lnTo>
                      <a:lnTo>
                        <a:pt x="349472" y="821265"/>
                      </a:lnTo>
                      <a:lnTo>
                        <a:pt x="352901" y="821988"/>
                      </a:lnTo>
                      <a:lnTo>
                        <a:pt x="353262" y="821988"/>
                      </a:lnTo>
                      <a:lnTo>
                        <a:pt x="356509" y="822889"/>
                      </a:lnTo>
                      <a:lnTo>
                        <a:pt x="359394" y="823250"/>
                      </a:lnTo>
                      <a:lnTo>
                        <a:pt x="357592" y="825417"/>
                      </a:lnTo>
                      <a:lnTo>
                        <a:pt x="355786" y="827941"/>
                      </a:lnTo>
                      <a:lnTo>
                        <a:pt x="355786" y="831191"/>
                      </a:lnTo>
                      <a:lnTo>
                        <a:pt x="354163" y="834076"/>
                      </a:lnTo>
                      <a:lnTo>
                        <a:pt x="354346" y="837144"/>
                      </a:lnTo>
                      <a:lnTo>
                        <a:pt x="360839" y="837144"/>
                      </a:lnTo>
                      <a:lnTo>
                        <a:pt x="359938" y="840208"/>
                      </a:lnTo>
                      <a:lnTo>
                        <a:pt x="361561" y="844721"/>
                      </a:lnTo>
                      <a:lnTo>
                        <a:pt x="362283" y="847606"/>
                      </a:lnTo>
                      <a:lnTo>
                        <a:pt x="361383" y="849229"/>
                      </a:lnTo>
                      <a:lnTo>
                        <a:pt x="362105" y="851757"/>
                      </a:lnTo>
                      <a:lnTo>
                        <a:pt x="360839" y="852658"/>
                      </a:lnTo>
                      <a:lnTo>
                        <a:pt x="359216" y="851396"/>
                      </a:lnTo>
                      <a:lnTo>
                        <a:pt x="358136" y="849590"/>
                      </a:lnTo>
                      <a:lnTo>
                        <a:pt x="357053" y="849773"/>
                      </a:lnTo>
                      <a:lnTo>
                        <a:pt x="356691" y="853019"/>
                      </a:lnTo>
                      <a:lnTo>
                        <a:pt x="357775" y="854103"/>
                      </a:lnTo>
                      <a:lnTo>
                        <a:pt x="360839" y="854103"/>
                      </a:lnTo>
                      <a:lnTo>
                        <a:pt x="361922" y="855186"/>
                      </a:lnTo>
                      <a:lnTo>
                        <a:pt x="364812" y="857528"/>
                      </a:lnTo>
                      <a:lnTo>
                        <a:pt x="365712" y="859877"/>
                      </a:lnTo>
                      <a:lnTo>
                        <a:pt x="364089" y="861501"/>
                      </a:lnTo>
                      <a:lnTo>
                        <a:pt x="364990" y="862763"/>
                      </a:lnTo>
                      <a:lnTo>
                        <a:pt x="368415" y="866731"/>
                      </a:lnTo>
                      <a:lnTo>
                        <a:pt x="368237" y="868537"/>
                      </a:lnTo>
                      <a:lnTo>
                        <a:pt x="370221" y="869438"/>
                      </a:lnTo>
                      <a:lnTo>
                        <a:pt x="374733" y="868894"/>
                      </a:lnTo>
                      <a:lnTo>
                        <a:pt x="373650" y="871601"/>
                      </a:lnTo>
                      <a:lnTo>
                        <a:pt x="378341" y="871601"/>
                      </a:lnTo>
                      <a:lnTo>
                        <a:pt x="380865" y="873407"/>
                      </a:lnTo>
                      <a:lnTo>
                        <a:pt x="382849" y="872685"/>
                      </a:lnTo>
                      <a:lnTo>
                        <a:pt x="383572" y="875030"/>
                      </a:lnTo>
                      <a:lnTo>
                        <a:pt x="386279" y="877915"/>
                      </a:lnTo>
                      <a:lnTo>
                        <a:pt x="388985" y="879360"/>
                      </a:lnTo>
                      <a:lnTo>
                        <a:pt x="392414" y="878277"/>
                      </a:lnTo>
                      <a:lnTo>
                        <a:pt x="396383" y="877915"/>
                      </a:lnTo>
                      <a:lnTo>
                        <a:pt x="397466" y="874129"/>
                      </a:lnTo>
                      <a:lnTo>
                        <a:pt x="399090" y="871061"/>
                      </a:lnTo>
                      <a:lnTo>
                        <a:pt x="404320" y="871423"/>
                      </a:lnTo>
                      <a:lnTo>
                        <a:pt x="409190" y="873228"/>
                      </a:lnTo>
                      <a:lnTo>
                        <a:pt x="413163" y="876475"/>
                      </a:lnTo>
                      <a:lnTo>
                        <a:pt x="417131" y="880622"/>
                      </a:lnTo>
                      <a:lnTo>
                        <a:pt x="421461" y="880983"/>
                      </a:lnTo>
                      <a:lnTo>
                        <a:pt x="424886" y="879360"/>
                      </a:lnTo>
                      <a:lnTo>
                        <a:pt x="428859" y="879181"/>
                      </a:lnTo>
                      <a:lnTo>
                        <a:pt x="432467" y="876836"/>
                      </a:lnTo>
                      <a:lnTo>
                        <a:pt x="436797" y="872867"/>
                      </a:lnTo>
                      <a:lnTo>
                        <a:pt x="438602" y="871244"/>
                      </a:lnTo>
                      <a:lnTo>
                        <a:pt x="440404" y="871962"/>
                      </a:lnTo>
                      <a:lnTo>
                        <a:pt x="443472" y="874312"/>
                      </a:lnTo>
                      <a:lnTo>
                        <a:pt x="446901" y="873228"/>
                      </a:lnTo>
                      <a:lnTo>
                        <a:pt x="450687" y="871240"/>
                      </a:lnTo>
                      <a:lnTo>
                        <a:pt x="452676" y="869978"/>
                      </a:lnTo>
                      <a:lnTo>
                        <a:pt x="453759" y="871240"/>
                      </a:lnTo>
                      <a:lnTo>
                        <a:pt x="453394" y="874308"/>
                      </a:lnTo>
                      <a:lnTo>
                        <a:pt x="449969" y="877737"/>
                      </a:lnTo>
                      <a:lnTo>
                        <a:pt x="450148" y="879721"/>
                      </a:lnTo>
                      <a:lnTo>
                        <a:pt x="451592" y="881166"/>
                      </a:lnTo>
                      <a:lnTo>
                        <a:pt x="450330" y="885135"/>
                      </a:lnTo>
                      <a:lnTo>
                        <a:pt x="449786" y="887297"/>
                      </a:lnTo>
                      <a:lnTo>
                        <a:pt x="451592" y="890909"/>
                      </a:lnTo>
                      <a:lnTo>
                        <a:pt x="451592" y="898307"/>
                      </a:lnTo>
                      <a:lnTo>
                        <a:pt x="450509" y="901375"/>
                      </a:lnTo>
                      <a:lnTo>
                        <a:pt x="448346" y="905522"/>
                      </a:lnTo>
                      <a:lnTo>
                        <a:pt x="447084" y="909130"/>
                      </a:lnTo>
                      <a:lnTo>
                        <a:pt x="444556" y="913460"/>
                      </a:lnTo>
                      <a:lnTo>
                        <a:pt x="442210" y="918333"/>
                      </a:lnTo>
                      <a:lnTo>
                        <a:pt x="441127" y="921758"/>
                      </a:lnTo>
                      <a:lnTo>
                        <a:pt x="440226" y="926993"/>
                      </a:lnTo>
                      <a:lnTo>
                        <a:pt x="438781" y="931323"/>
                      </a:lnTo>
                      <a:lnTo>
                        <a:pt x="437336" y="933668"/>
                      </a:lnTo>
                      <a:lnTo>
                        <a:pt x="434812" y="938359"/>
                      </a:lnTo>
                      <a:lnTo>
                        <a:pt x="440404" y="957302"/>
                      </a:lnTo>
                      <a:lnTo>
                        <a:pt x="441845" y="960731"/>
                      </a:lnTo>
                      <a:lnTo>
                        <a:pt x="440043" y="966684"/>
                      </a:lnTo>
                      <a:lnTo>
                        <a:pt x="440226" y="973538"/>
                      </a:lnTo>
                      <a:lnTo>
                        <a:pt x="443651" y="973900"/>
                      </a:lnTo>
                      <a:lnTo>
                        <a:pt x="446540" y="978412"/>
                      </a:lnTo>
                      <a:lnTo>
                        <a:pt x="450326" y="985087"/>
                      </a:lnTo>
                      <a:lnTo>
                        <a:pt x="454477" y="989957"/>
                      </a:lnTo>
                      <a:lnTo>
                        <a:pt x="456101" y="995009"/>
                      </a:lnTo>
                      <a:lnTo>
                        <a:pt x="459347" y="997176"/>
                      </a:lnTo>
                      <a:lnTo>
                        <a:pt x="461875" y="1002768"/>
                      </a:lnTo>
                      <a:lnTo>
                        <a:pt x="464217" y="1006376"/>
                      </a:lnTo>
                      <a:lnTo>
                        <a:pt x="463677" y="1011067"/>
                      </a:lnTo>
                      <a:lnTo>
                        <a:pt x="466566" y="1014675"/>
                      </a:lnTo>
                      <a:lnTo>
                        <a:pt x="471797" y="1017742"/>
                      </a:lnTo>
                      <a:lnTo>
                        <a:pt x="476849" y="1023334"/>
                      </a:lnTo>
                      <a:lnTo>
                        <a:pt x="480635" y="1030732"/>
                      </a:lnTo>
                      <a:lnTo>
                        <a:pt x="482981" y="1038491"/>
                      </a:lnTo>
                      <a:lnTo>
                        <a:pt x="481901" y="1041198"/>
                      </a:lnTo>
                      <a:lnTo>
                        <a:pt x="481719" y="1043543"/>
                      </a:lnTo>
                      <a:lnTo>
                        <a:pt x="484426" y="1048595"/>
                      </a:lnTo>
                      <a:lnTo>
                        <a:pt x="483164" y="1049496"/>
                      </a:lnTo>
                      <a:lnTo>
                        <a:pt x="485509" y="1053648"/>
                      </a:lnTo>
                      <a:lnTo>
                        <a:pt x="487672" y="1057073"/>
                      </a:lnTo>
                      <a:lnTo>
                        <a:pt x="491823" y="1059061"/>
                      </a:lnTo>
                      <a:lnTo>
                        <a:pt x="496876" y="1061946"/>
                      </a:lnTo>
                      <a:lnTo>
                        <a:pt x="500844" y="1067899"/>
                      </a:lnTo>
                      <a:lnTo>
                        <a:pt x="503190" y="1072051"/>
                      </a:lnTo>
                      <a:lnTo>
                        <a:pt x="503908" y="1076019"/>
                      </a:lnTo>
                      <a:lnTo>
                        <a:pt x="506615" y="1078905"/>
                      </a:lnTo>
                      <a:lnTo>
                        <a:pt x="509143" y="1084501"/>
                      </a:lnTo>
                      <a:lnTo>
                        <a:pt x="513473" y="1087926"/>
                      </a:lnTo>
                      <a:lnTo>
                        <a:pt x="515819" y="1092438"/>
                      </a:lnTo>
                      <a:lnTo>
                        <a:pt x="518886" y="1099292"/>
                      </a:lnTo>
                      <a:lnTo>
                        <a:pt x="519247" y="1104706"/>
                      </a:lnTo>
                      <a:lnTo>
                        <a:pt x="517803" y="1111742"/>
                      </a:lnTo>
                      <a:lnTo>
                        <a:pt x="520871" y="1116255"/>
                      </a:lnTo>
                      <a:lnTo>
                        <a:pt x="522855" y="1124010"/>
                      </a:lnTo>
                      <a:lnTo>
                        <a:pt x="524478" y="1131229"/>
                      </a:lnTo>
                      <a:lnTo>
                        <a:pt x="525740" y="1136281"/>
                      </a:lnTo>
                      <a:lnTo>
                        <a:pt x="527006" y="1137360"/>
                      </a:lnTo>
                      <a:lnTo>
                        <a:pt x="531515" y="1138265"/>
                      </a:lnTo>
                      <a:lnTo>
                        <a:pt x="539091" y="1136098"/>
                      </a:lnTo>
                      <a:lnTo>
                        <a:pt x="545949" y="1132491"/>
                      </a:lnTo>
                      <a:lnTo>
                        <a:pt x="550097" y="1130506"/>
                      </a:lnTo>
                      <a:lnTo>
                        <a:pt x="558756" y="1129967"/>
                      </a:lnTo>
                      <a:lnTo>
                        <a:pt x="565432" y="1126177"/>
                      </a:lnTo>
                      <a:lnTo>
                        <a:pt x="570667" y="1125454"/>
                      </a:lnTo>
                      <a:lnTo>
                        <a:pt x="571746" y="1123649"/>
                      </a:lnTo>
                      <a:lnTo>
                        <a:pt x="576620" y="1123831"/>
                      </a:lnTo>
                      <a:lnTo>
                        <a:pt x="580950" y="1119501"/>
                      </a:lnTo>
                      <a:lnTo>
                        <a:pt x="586002" y="1116973"/>
                      </a:lnTo>
                      <a:lnTo>
                        <a:pt x="591594" y="1116072"/>
                      </a:lnTo>
                      <a:lnTo>
                        <a:pt x="596646" y="1112826"/>
                      </a:lnTo>
                      <a:lnTo>
                        <a:pt x="605127" y="1111020"/>
                      </a:lnTo>
                      <a:lnTo>
                        <a:pt x="608913" y="1108674"/>
                      </a:lnTo>
                      <a:lnTo>
                        <a:pt x="611620" y="1108135"/>
                      </a:lnTo>
                      <a:lnTo>
                        <a:pt x="613065" y="1100737"/>
                      </a:lnTo>
                      <a:lnTo>
                        <a:pt x="616851" y="1097669"/>
                      </a:lnTo>
                      <a:lnTo>
                        <a:pt x="623526" y="1096407"/>
                      </a:lnTo>
                      <a:lnTo>
                        <a:pt x="628400" y="1094784"/>
                      </a:lnTo>
                      <a:lnTo>
                        <a:pt x="634353" y="1093160"/>
                      </a:lnTo>
                      <a:lnTo>
                        <a:pt x="638866" y="1093522"/>
                      </a:lnTo>
                      <a:lnTo>
                        <a:pt x="641568" y="1090815"/>
                      </a:lnTo>
                      <a:lnTo>
                        <a:pt x="642112" y="1087565"/>
                      </a:lnTo>
                      <a:lnTo>
                        <a:pt x="644819" y="1084318"/>
                      </a:lnTo>
                      <a:lnTo>
                        <a:pt x="651133" y="1084140"/>
                      </a:lnTo>
                      <a:lnTo>
                        <a:pt x="655463" y="1080171"/>
                      </a:lnTo>
                      <a:lnTo>
                        <a:pt x="658892" y="1074396"/>
                      </a:lnTo>
                      <a:lnTo>
                        <a:pt x="663400" y="1073495"/>
                      </a:lnTo>
                      <a:lnTo>
                        <a:pt x="666829" y="1072952"/>
                      </a:lnTo>
                      <a:lnTo>
                        <a:pt x="666286" y="1067181"/>
                      </a:lnTo>
                      <a:lnTo>
                        <a:pt x="667008" y="1061045"/>
                      </a:lnTo>
                      <a:lnTo>
                        <a:pt x="667548" y="1054910"/>
                      </a:lnTo>
                      <a:lnTo>
                        <a:pt x="669354" y="1053826"/>
                      </a:lnTo>
                      <a:lnTo>
                        <a:pt x="671338" y="1055632"/>
                      </a:lnTo>
                      <a:lnTo>
                        <a:pt x="671878" y="1058160"/>
                      </a:lnTo>
                      <a:lnTo>
                        <a:pt x="675128" y="1056172"/>
                      </a:lnTo>
                      <a:lnTo>
                        <a:pt x="678374" y="1050941"/>
                      </a:lnTo>
                      <a:lnTo>
                        <a:pt x="680359" y="1047694"/>
                      </a:lnTo>
                      <a:lnTo>
                        <a:pt x="682526" y="1046972"/>
                      </a:lnTo>
                      <a:lnTo>
                        <a:pt x="685233" y="1042102"/>
                      </a:lnTo>
                      <a:lnTo>
                        <a:pt x="687396" y="1037951"/>
                      </a:lnTo>
                      <a:lnTo>
                        <a:pt x="686673" y="1036145"/>
                      </a:lnTo>
                      <a:lnTo>
                        <a:pt x="684149" y="1034705"/>
                      </a:lnTo>
                      <a:lnTo>
                        <a:pt x="679458" y="1029653"/>
                      </a:lnTo>
                      <a:lnTo>
                        <a:pt x="675489" y="1024239"/>
                      </a:lnTo>
                      <a:lnTo>
                        <a:pt x="666829" y="1022977"/>
                      </a:lnTo>
                      <a:lnTo>
                        <a:pt x="660154" y="1020449"/>
                      </a:lnTo>
                      <a:lnTo>
                        <a:pt x="654558" y="1012512"/>
                      </a:lnTo>
                      <a:lnTo>
                        <a:pt x="652574" y="1005836"/>
                      </a:lnTo>
                      <a:lnTo>
                        <a:pt x="652574" y="996633"/>
                      </a:lnTo>
                      <a:lnTo>
                        <a:pt x="649688" y="998978"/>
                      </a:lnTo>
                      <a:lnTo>
                        <a:pt x="644092" y="1005475"/>
                      </a:lnTo>
                      <a:lnTo>
                        <a:pt x="637417" y="1011428"/>
                      </a:lnTo>
                      <a:lnTo>
                        <a:pt x="635794" y="1014135"/>
                      </a:lnTo>
                      <a:lnTo>
                        <a:pt x="632908" y="1014857"/>
                      </a:lnTo>
                      <a:lnTo>
                        <a:pt x="630202" y="1018643"/>
                      </a:lnTo>
                      <a:lnTo>
                        <a:pt x="623526" y="1019187"/>
                      </a:lnTo>
                      <a:lnTo>
                        <a:pt x="617030" y="1018104"/>
                      </a:lnTo>
                      <a:lnTo>
                        <a:pt x="609636" y="1019905"/>
                      </a:lnTo>
                      <a:lnTo>
                        <a:pt x="605663" y="1016659"/>
                      </a:lnTo>
                      <a:lnTo>
                        <a:pt x="604222" y="1016119"/>
                      </a:lnTo>
                      <a:lnTo>
                        <a:pt x="603679" y="1012150"/>
                      </a:lnTo>
                      <a:lnTo>
                        <a:pt x="605846" y="1009444"/>
                      </a:lnTo>
                      <a:lnTo>
                        <a:pt x="606024" y="999522"/>
                      </a:lnTo>
                      <a:lnTo>
                        <a:pt x="604222" y="997895"/>
                      </a:lnTo>
                      <a:lnTo>
                        <a:pt x="600793" y="998260"/>
                      </a:lnTo>
                      <a:lnTo>
                        <a:pt x="598626" y="1002768"/>
                      </a:lnTo>
                      <a:lnTo>
                        <a:pt x="597908" y="1006558"/>
                      </a:lnTo>
                      <a:lnTo>
                        <a:pt x="597547" y="1009983"/>
                      </a:lnTo>
                      <a:lnTo>
                        <a:pt x="594662" y="1005114"/>
                      </a:lnTo>
                      <a:lnTo>
                        <a:pt x="590332" y="998617"/>
                      </a:lnTo>
                      <a:lnTo>
                        <a:pt x="592495" y="993565"/>
                      </a:lnTo>
                      <a:lnTo>
                        <a:pt x="589066" y="987973"/>
                      </a:lnTo>
                      <a:lnTo>
                        <a:pt x="579505" y="980758"/>
                      </a:lnTo>
                      <a:lnTo>
                        <a:pt x="577338" y="974983"/>
                      </a:lnTo>
                      <a:lnTo>
                        <a:pt x="575175" y="969570"/>
                      </a:lnTo>
                      <a:lnTo>
                        <a:pt x="572468" y="964339"/>
                      </a:lnTo>
                      <a:lnTo>
                        <a:pt x="568861" y="960731"/>
                      </a:lnTo>
                      <a:lnTo>
                        <a:pt x="568861" y="958203"/>
                      </a:lnTo>
                      <a:lnTo>
                        <a:pt x="573369" y="956763"/>
                      </a:lnTo>
                      <a:lnTo>
                        <a:pt x="577338" y="952433"/>
                      </a:lnTo>
                      <a:lnTo>
                        <a:pt x="581128" y="949543"/>
                      </a:lnTo>
                      <a:lnTo>
                        <a:pt x="586542" y="952611"/>
                      </a:lnTo>
                      <a:lnTo>
                        <a:pt x="589248" y="950266"/>
                      </a:lnTo>
                      <a:lnTo>
                        <a:pt x="591772" y="951167"/>
                      </a:lnTo>
                      <a:lnTo>
                        <a:pt x="595924" y="958925"/>
                      </a:lnTo>
                      <a:lnTo>
                        <a:pt x="597908" y="962533"/>
                      </a:lnTo>
                      <a:lnTo>
                        <a:pt x="601694" y="967407"/>
                      </a:lnTo>
                      <a:lnTo>
                        <a:pt x="603500" y="973360"/>
                      </a:lnTo>
                      <a:lnTo>
                        <a:pt x="606925" y="976606"/>
                      </a:lnTo>
                      <a:lnTo>
                        <a:pt x="611977" y="977690"/>
                      </a:lnTo>
                      <a:lnTo>
                        <a:pt x="613239" y="979495"/>
                      </a:lnTo>
                      <a:lnTo>
                        <a:pt x="615767" y="980579"/>
                      </a:lnTo>
                      <a:lnTo>
                        <a:pt x="616490" y="982563"/>
                      </a:lnTo>
                      <a:lnTo>
                        <a:pt x="622621" y="985810"/>
                      </a:lnTo>
                      <a:lnTo>
                        <a:pt x="628396" y="988334"/>
                      </a:lnTo>
                      <a:lnTo>
                        <a:pt x="636516" y="991946"/>
                      </a:lnTo>
                      <a:lnTo>
                        <a:pt x="639762" y="991223"/>
                      </a:lnTo>
                      <a:lnTo>
                        <a:pt x="645537" y="986711"/>
                      </a:lnTo>
                      <a:lnTo>
                        <a:pt x="652030" y="984365"/>
                      </a:lnTo>
                      <a:lnTo>
                        <a:pt x="656181" y="984365"/>
                      </a:lnTo>
                      <a:lnTo>
                        <a:pt x="659971" y="987977"/>
                      </a:lnTo>
                      <a:lnTo>
                        <a:pt x="663035" y="999343"/>
                      </a:lnTo>
                      <a:lnTo>
                        <a:pt x="668810" y="1000966"/>
                      </a:lnTo>
                      <a:lnTo>
                        <a:pt x="674402" y="1001867"/>
                      </a:lnTo>
                      <a:lnTo>
                        <a:pt x="678553" y="1002407"/>
                      </a:lnTo>
                      <a:lnTo>
                        <a:pt x="680176" y="1003491"/>
                      </a:lnTo>
                      <a:lnTo>
                        <a:pt x="682339" y="1003491"/>
                      </a:lnTo>
                      <a:lnTo>
                        <a:pt x="684506" y="1002590"/>
                      </a:lnTo>
                      <a:lnTo>
                        <a:pt x="687030" y="1003491"/>
                      </a:lnTo>
                      <a:lnTo>
                        <a:pt x="692265" y="1005114"/>
                      </a:lnTo>
                      <a:lnTo>
                        <a:pt x="694250" y="1003312"/>
                      </a:lnTo>
                      <a:lnTo>
                        <a:pt x="695690" y="1005296"/>
                      </a:lnTo>
                      <a:lnTo>
                        <a:pt x="701286" y="1007820"/>
                      </a:lnTo>
                      <a:lnTo>
                        <a:pt x="705616" y="1006558"/>
                      </a:lnTo>
                      <a:lnTo>
                        <a:pt x="712113" y="1006019"/>
                      </a:lnTo>
                      <a:lnTo>
                        <a:pt x="721312" y="1006019"/>
                      </a:lnTo>
                      <a:lnTo>
                        <a:pt x="724380" y="1004213"/>
                      </a:lnTo>
                      <a:lnTo>
                        <a:pt x="729250" y="1005475"/>
                      </a:lnTo>
                      <a:lnTo>
                        <a:pt x="735025" y="1005475"/>
                      </a:lnTo>
                      <a:lnTo>
                        <a:pt x="744045" y="1004213"/>
                      </a:lnTo>
                      <a:lnTo>
                        <a:pt x="754868" y="1003491"/>
                      </a:lnTo>
                      <a:lnTo>
                        <a:pt x="755591" y="1007820"/>
                      </a:lnTo>
                      <a:lnTo>
                        <a:pt x="757214" y="1009805"/>
                      </a:lnTo>
                      <a:lnTo>
                        <a:pt x="760821" y="1010166"/>
                      </a:lnTo>
                      <a:lnTo>
                        <a:pt x="762627" y="1018465"/>
                      </a:lnTo>
                      <a:lnTo>
                        <a:pt x="764072" y="1019909"/>
                      </a:lnTo>
                      <a:lnTo>
                        <a:pt x="768580" y="1020632"/>
                      </a:lnTo>
                      <a:lnTo>
                        <a:pt x="770926" y="1023334"/>
                      </a:lnTo>
                      <a:lnTo>
                        <a:pt x="773271" y="1023156"/>
                      </a:lnTo>
                      <a:lnTo>
                        <a:pt x="775617" y="1028208"/>
                      </a:lnTo>
                      <a:lnTo>
                        <a:pt x="779768" y="1031097"/>
                      </a:lnTo>
                      <a:lnTo>
                        <a:pt x="784459" y="1032177"/>
                      </a:lnTo>
                      <a:lnTo>
                        <a:pt x="788789" y="1031097"/>
                      </a:lnTo>
                      <a:lnTo>
                        <a:pt x="791496" y="1030192"/>
                      </a:lnTo>
                      <a:lnTo>
                        <a:pt x="792575" y="1031276"/>
                      </a:lnTo>
                      <a:lnTo>
                        <a:pt x="791496" y="1033621"/>
                      </a:lnTo>
                      <a:lnTo>
                        <a:pt x="786261" y="1037046"/>
                      </a:lnTo>
                      <a:lnTo>
                        <a:pt x="784277" y="1038312"/>
                      </a:lnTo>
                      <a:lnTo>
                        <a:pt x="778685" y="1037590"/>
                      </a:lnTo>
                      <a:lnTo>
                        <a:pt x="782114" y="1042642"/>
                      </a:lnTo>
                      <a:lnTo>
                        <a:pt x="786983" y="1047512"/>
                      </a:lnTo>
                      <a:lnTo>
                        <a:pt x="791492" y="1052386"/>
                      </a:lnTo>
                      <a:lnTo>
                        <a:pt x="795282" y="1054009"/>
                      </a:lnTo>
                      <a:lnTo>
                        <a:pt x="801057" y="1053286"/>
                      </a:lnTo>
                      <a:lnTo>
                        <a:pt x="806470" y="1051120"/>
                      </a:lnTo>
                      <a:lnTo>
                        <a:pt x="809895" y="1045166"/>
                      </a:lnTo>
                      <a:lnTo>
                        <a:pt x="809534" y="1040475"/>
                      </a:lnTo>
                      <a:lnTo>
                        <a:pt x="811522" y="1039031"/>
                      </a:lnTo>
                      <a:lnTo>
                        <a:pt x="816213" y="1038312"/>
                      </a:lnTo>
                      <a:lnTo>
                        <a:pt x="814947" y="1040118"/>
                      </a:lnTo>
                      <a:lnTo>
                        <a:pt x="813685" y="1041920"/>
                      </a:lnTo>
                      <a:lnTo>
                        <a:pt x="814590" y="1047694"/>
                      </a:lnTo>
                      <a:lnTo>
                        <a:pt x="816392" y="1054731"/>
                      </a:lnTo>
                      <a:lnTo>
                        <a:pt x="817114" y="1058517"/>
                      </a:lnTo>
                      <a:lnTo>
                        <a:pt x="816213" y="1060502"/>
                      </a:lnTo>
                      <a:lnTo>
                        <a:pt x="815130" y="1063752"/>
                      </a:lnTo>
                      <a:lnTo>
                        <a:pt x="817114" y="1072229"/>
                      </a:lnTo>
                      <a:lnTo>
                        <a:pt x="819460" y="1072952"/>
                      </a:lnTo>
                      <a:lnTo>
                        <a:pt x="818376" y="1076198"/>
                      </a:lnTo>
                      <a:lnTo>
                        <a:pt x="817475" y="1080171"/>
                      </a:lnTo>
                      <a:lnTo>
                        <a:pt x="819999" y="1086846"/>
                      </a:lnTo>
                      <a:lnTo>
                        <a:pt x="821805" y="1099292"/>
                      </a:lnTo>
                      <a:lnTo>
                        <a:pt x="824151" y="1104888"/>
                      </a:lnTo>
                      <a:lnTo>
                        <a:pt x="831187" y="1118600"/>
                      </a:lnTo>
                      <a:lnTo>
                        <a:pt x="833533" y="1125815"/>
                      </a:lnTo>
                      <a:lnTo>
                        <a:pt x="835517" y="1129784"/>
                      </a:lnTo>
                      <a:lnTo>
                        <a:pt x="836239" y="1134836"/>
                      </a:lnTo>
                      <a:lnTo>
                        <a:pt x="840569" y="1144219"/>
                      </a:lnTo>
                      <a:lnTo>
                        <a:pt x="843276" y="1147282"/>
                      </a:lnTo>
                      <a:lnTo>
                        <a:pt x="847245" y="1156847"/>
                      </a:lnTo>
                      <a:lnTo>
                        <a:pt x="851031" y="1166769"/>
                      </a:lnTo>
                      <a:lnTo>
                        <a:pt x="853198" y="1175250"/>
                      </a:lnTo>
                      <a:lnTo>
                        <a:pt x="856806" y="1179763"/>
                      </a:lnTo>
                      <a:lnTo>
                        <a:pt x="858972" y="1181926"/>
                      </a:lnTo>
                      <a:lnTo>
                        <a:pt x="863481" y="1183188"/>
                      </a:lnTo>
                      <a:lnTo>
                        <a:pt x="867632" y="1180302"/>
                      </a:lnTo>
                      <a:lnTo>
                        <a:pt x="869434" y="1175790"/>
                      </a:lnTo>
                      <a:lnTo>
                        <a:pt x="876471" y="1171281"/>
                      </a:lnTo>
                      <a:lnTo>
                        <a:pt x="878455" y="1164785"/>
                      </a:lnTo>
                      <a:lnTo>
                        <a:pt x="880983" y="1161538"/>
                      </a:lnTo>
                      <a:lnTo>
                        <a:pt x="883146" y="1160994"/>
                      </a:lnTo>
                      <a:lnTo>
                        <a:pt x="885853" y="1162256"/>
                      </a:lnTo>
                      <a:lnTo>
                        <a:pt x="885853" y="1152517"/>
                      </a:lnTo>
                      <a:lnTo>
                        <a:pt x="884773" y="1149810"/>
                      </a:lnTo>
                      <a:lnTo>
                        <a:pt x="885853" y="1146743"/>
                      </a:lnTo>
                      <a:lnTo>
                        <a:pt x="887837" y="1141873"/>
                      </a:lnTo>
                      <a:lnTo>
                        <a:pt x="889460" y="1136821"/>
                      </a:lnTo>
                      <a:lnTo>
                        <a:pt x="890365" y="1133031"/>
                      </a:lnTo>
                      <a:lnTo>
                        <a:pt x="887476" y="1128701"/>
                      </a:lnTo>
                      <a:lnTo>
                        <a:pt x="888559" y="1125093"/>
                      </a:lnTo>
                      <a:lnTo>
                        <a:pt x="888381" y="1114627"/>
                      </a:lnTo>
                      <a:lnTo>
                        <a:pt x="887837" y="1109936"/>
                      </a:lnTo>
                      <a:lnTo>
                        <a:pt x="889821" y="1106690"/>
                      </a:lnTo>
                      <a:lnTo>
                        <a:pt x="893072" y="1104884"/>
                      </a:lnTo>
                      <a:lnTo>
                        <a:pt x="897041" y="1106329"/>
                      </a:lnTo>
                      <a:lnTo>
                        <a:pt x="899025" y="1102360"/>
                      </a:lnTo>
                      <a:lnTo>
                        <a:pt x="900648" y="1100554"/>
                      </a:lnTo>
                      <a:lnTo>
                        <a:pt x="905339" y="1100376"/>
                      </a:lnTo>
                      <a:lnTo>
                        <a:pt x="908768" y="1098209"/>
                      </a:lnTo>
                      <a:lnTo>
                        <a:pt x="910392" y="1097308"/>
                      </a:lnTo>
                      <a:lnTo>
                        <a:pt x="910213" y="1095685"/>
                      </a:lnTo>
                      <a:lnTo>
                        <a:pt x="909130" y="1094780"/>
                      </a:lnTo>
                      <a:lnTo>
                        <a:pt x="910392" y="1092795"/>
                      </a:lnTo>
                      <a:lnTo>
                        <a:pt x="915444" y="1088648"/>
                      </a:lnTo>
                      <a:lnTo>
                        <a:pt x="922119" y="1082695"/>
                      </a:lnTo>
                      <a:lnTo>
                        <a:pt x="929696" y="1077643"/>
                      </a:lnTo>
                      <a:lnTo>
                        <a:pt x="934208" y="1070963"/>
                      </a:lnTo>
                      <a:lnTo>
                        <a:pt x="938355" y="1066816"/>
                      </a:lnTo>
                      <a:lnTo>
                        <a:pt x="939439" y="1063387"/>
                      </a:lnTo>
                      <a:lnTo>
                        <a:pt x="942507" y="1063208"/>
                      </a:lnTo>
                      <a:lnTo>
                        <a:pt x="942507" y="1064653"/>
                      </a:lnTo>
                      <a:lnTo>
                        <a:pt x="947738" y="1063748"/>
                      </a:lnTo>
                      <a:lnTo>
                        <a:pt x="950805" y="1061946"/>
                      </a:lnTo>
                      <a:lnTo>
                        <a:pt x="952429" y="1058879"/>
                      </a:lnTo>
                      <a:lnTo>
                        <a:pt x="956580" y="1054366"/>
                      </a:lnTo>
                      <a:lnTo>
                        <a:pt x="954953" y="1051842"/>
                      </a:lnTo>
                      <a:lnTo>
                        <a:pt x="955314" y="1048234"/>
                      </a:lnTo>
                      <a:lnTo>
                        <a:pt x="958382" y="1045528"/>
                      </a:lnTo>
                      <a:lnTo>
                        <a:pt x="963795" y="1043904"/>
                      </a:lnTo>
                      <a:lnTo>
                        <a:pt x="967403" y="1039753"/>
                      </a:lnTo>
                      <a:lnTo>
                        <a:pt x="968847" y="1039574"/>
                      </a:lnTo>
                      <a:lnTo>
                        <a:pt x="968669" y="1044444"/>
                      </a:lnTo>
                      <a:lnTo>
                        <a:pt x="970832" y="1045349"/>
                      </a:lnTo>
                      <a:lnTo>
                        <a:pt x="975884" y="1044805"/>
                      </a:lnTo>
                      <a:lnTo>
                        <a:pt x="980754" y="1043182"/>
                      </a:lnTo>
                      <a:lnTo>
                        <a:pt x="986528" y="1040114"/>
                      </a:lnTo>
                      <a:lnTo>
                        <a:pt x="988151" y="1042099"/>
                      </a:lnTo>
                      <a:lnTo>
                        <a:pt x="989235" y="1041198"/>
                      </a:lnTo>
                      <a:lnTo>
                        <a:pt x="990679" y="1039574"/>
                      </a:lnTo>
                      <a:lnTo>
                        <a:pt x="992120" y="1041559"/>
                      </a:lnTo>
                      <a:lnTo>
                        <a:pt x="994287" y="1039213"/>
                      </a:lnTo>
                      <a:lnTo>
                        <a:pt x="993565" y="1033983"/>
                      </a:lnTo>
                      <a:lnTo>
                        <a:pt x="991942" y="1029109"/>
                      </a:lnTo>
                      <a:lnTo>
                        <a:pt x="989596" y="1027307"/>
                      </a:lnTo>
                      <a:lnTo>
                        <a:pt x="984182" y="1023878"/>
                      </a:lnTo>
                      <a:lnTo>
                        <a:pt x="979313" y="1021350"/>
                      </a:lnTo>
                      <a:lnTo>
                        <a:pt x="978229" y="1019187"/>
                      </a:lnTo>
                      <a:lnTo>
                        <a:pt x="982198" y="1020088"/>
                      </a:lnTo>
                      <a:lnTo>
                        <a:pt x="983282" y="1018104"/>
                      </a:lnTo>
                      <a:lnTo>
                        <a:pt x="982742" y="1015579"/>
                      </a:lnTo>
                      <a:lnTo>
                        <a:pt x="982020" y="1008904"/>
                      </a:lnTo>
                      <a:lnTo>
                        <a:pt x="982742" y="1002407"/>
                      </a:lnTo>
                      <a:lnTo>
                        <a:pt x="984726" y="997355"/>
                      </a:lnTo>
                      <a:lnTo>
                        <a:pt x="988695" y="995192"/>
                      </a:lnTo>
                      <a:lnTo>
                        <a:pt x="990318" y="995914"/>
                      </a:lnTo>
                      <a:lnTo>
                        <a:pt x="989235" y="997537"/>
                      </a:lnTo>
                      <a:lnTo>
                        <a:pt x="986711" y="999161"/>
                      </a:lnTo>
                      <a:lnTo>
                        <a:pt x="985266" y="1001506"/>
                      </a:lnTo>
                      <a:lnTo>
                        <a:pt x="984365" y="1005836"/>
                      </a:lnTo>
                      <a:lnTo>
                        <a:pt x="984726" y="1012150"/>
                      </a:lnTo>
                      <a:lnTo>
                        <a:pt x="985445" y="1017742"/>
                      </a:lnTo>
                      <a:lnTo>
                        <a:pt x="985445" y="1021350"/>
                      </a:lnTo>
                      <a:lnTo>
                        <a:pt x="988695" y="1023517"/>
                      </a:lnTo>
                      <a:lnTo>
                        <a:pt x="992846" y="1025680"/>
                      </a:lnTo>
                      <a:lnTo>
                        <a:pt x="993747" y="1029291"/>
                      </a:lnTo>
                      <a:lnTo>
                        <a:pt x="996271" y="1034522"/>
                      </a:lnTo>
                      <a:lnTo>
                        <a:pt x="999339" y="1035245"/>
                      </a:lnTo>
                      <a:lnTo>
                        <a:pt x="1000784" y="1032899"/>
                      </a:lnTo>
                      <a:lnTo>
                        <a:pt x="1002407" y="1033983"/>
                      </a:lnTo>
                      <a:lnTo>
                        <a:pt x="1004030" y="1038130"/>
                      </a:lnTo>
                      <a:lnTo>
                        <a:pt x="1004753" y="1045528"/>
                      </a:lnTo>
                      <a:lnTo>
                        <a:pt x="1005836" y="1048595"/>
                      </a:lnTo>
                      <a:lnTo>
                        <a:pt x="1011067" y="1055271"/>
                      </a:lnTo>
                      <a:lnTo>
                        <a:pt x="1013952" y="1058700"/>
                      </a:lnTo>
                      <a:lnTo>
                        <a:pt x="1019548" y="1062847"/>
                      </a:lnTo>
                      <a:lnTo>
                        <a:pt x="1024418" y="1070245"/>
                      </a:lnTo>
                      <a:lnTo>
                        <a:pt x="1028569" y="1077460"/>
                      </a:lnTo>
                      <a:lnTo>
                        <a:pt x="1031093" y="1084140"/>
                      </a:lnTo>
                      <a:lnTo>
                        <a:pt x="1031454" y="1091716"/>
                      </a:lnTo>
                      <a:lnTo>
                        <a:pt x="1029648" y="1096947"/>
                      </a:lnTo>
                      <a:lnTo>
                        <a:pt x="1028208" y="1100554"/>
                      </a:lnTo>
                      <a:lnTo>
                        <a:pt x="1028565" y="1103805"/>
                      </a:lnTo>
                      <a:lnTo>
                        <a:pt x="1033256" y="1105607"/>
                      </a:lnTo>
                      <a:lnTo>
                        <a:pt x="1036145" y="1104345"/>
                      </a:lnTo>
                      <a:lnTo>
                        <a:pt x="1039031" y="1106150"/>
                      </a:lnTo>
                      <a:lnTo>
                        <a:pt x="1041555" y="1105067"/>
                      </a:lnTo>
                      <a:lnTo>
                        <a:pt x="1047691" y="1097848"/>
                      </a:lnTo>
                      <a:lnTo>
                        <a:pt x="1052743" y="1096224"/>
                      </a:lnTo>
                      <a:lnTo>
                        <a:pt x="1053826" y="1092077"/>
                      </a:lnTo>
                      <a:lnTo>
                        <a:pt x="1056172" y="1092077"/>
                      </a:lnTo>
                      <a:lnTo>
                        <a:pt x="1058335" y="1095502"/>
                      </a:lnTo>
                      <a:lnTo>
                        <a:pt x="1060863" y="1103444"/>
                      </a:lnTo>
                      <a:lnTo>
                        <a:pt x="1063026" y="1108853"/>
                      </a:lnTo>
                      <a:lnTo>
                        <a:pt x="1063748" y="1115350"/>
                      </a:lnTo>
                      <a:lnTo>
                        <a:pt x="1065915" y="1118957"/>
                      </a:lnTo>
                      <a:lnTo>
                        <a:pt x="1067356" y="1126716"/>
                      </a:lnTo>
                      <a:lnTo>
                        <a:pt x="1069884" y="1129241"/>
                      </a:lnTo>
                      <a:lnTo>
                        <a:pt x="1070963" y="1134836"/>
                      </a:lnTo>
                      <a:lnTo>
                        <a:pt x="1072229" y="1137722"/>
                      </a:lnTo>
                      <a:lnTo>
                        <a:pt x="1070963" y="1139706"/>
                      </a:lnTo>
                      <a:lnTo>
                        <a:pt x="1070424" y="1141329"/>
                      </a:lnTo>
                      <a:lnTo>
                        <a:pt x="1071507" y="1142952"/>
                      </a:lnTo>
                      <a:lnTo>
                        <a:pt x="1070424" y="1144758"/>
                      </a:lnTo>
                      <a:lnTo>
                        <a:pt x="1071324" y="1146382"/>
                      </a:lnTo>
                      <a:lnTo>
                        <a:pt x="1073130" y="1147465"/>
                      </a:lnTo>
                      <a:lnTo>
                        <a:pt x="1072952" y="1153057"/>
                      </a:lnTo>
                      <a:lnTo>
                        <a:pt x="1070967" y="1157026"/>
                      </a:lnTo>
                      <a:lnTo>
                        <a:pt x="1070789" y="1164602"/>
                      </a:lnTo>
                      <a:lnTo>
                        <a:pt x="1070789" y="1167670"/>
                      </a:lnTo>
                      <a:lnTo>
                        <a:pt x="1069527" y="1169293"/>
                      </a:lnTo>
                      <a:lnTo>
                        <a:pt x="1069344" y="1173984"/>
                      </a:lnTo>
                      <a:lnTo>
                        <a:pt x="1068082" y="1179215"/>
                      </a:lnTo>
                      <a:lnTo>
                        <a:pt x="1068443" y="1185712"/>
                      </a:lnTo>
                      <a:lnTo>
                        <a:pt x="1069705" y="1184989"/>
                      </a:lnTo>
                      <a:lnTo>
                        <a:pt x="1071328" y="1181743"/>
                      </a:lnTo>
                      <a:lnTo>
                        <a:pt x="1074035" y="1184989"/>
                      </a:lnTo>
                      <a:lnTo>
                        <a:pt x="1076381" y="1188057"/>
                      </a:lnTo>
                      <a:lnTo>
                        <a:pt x="1078726" y="1190220"/>
                      </a:lnTo>
                      <a:lnTo>
                        <a:pt x="1079087" y="1192566"/>
                      </a:lnTo>
                      <a:lnTo>
                        <a:pt x="1080889" y="1192566"/>
                      </a:lnTo>
                      <a:lnTo>
                        <a:pt x="1082512" y="1195995"/>
                      </a:lnTo>
                      <a:lnTo>
                        <a:pt x="1085402" y="1199424"/>
                      </a:lnTo>
                      <a:lnTo>
                        <a:pt x="1087565" y="1203571"/>
                      </a:lnTo>
                      <a:lnTo>
                        <a:pt x="1089370" y="1208084"/>
                      </a:lnTo>
                      <a:lnTo>
                        <a:pt x="1089188" y="1214759"/>
                      </a:lnTo>
                      <a:lnTo>
                        <a:pt x="1092255" y="1219089"/>
                      </a:lnTo>
                      <a:lnTo>
                        <a:pt x="1095685" y="1229733"/>
                      </a:lnTo>
                      <a:lnTo>
                        <a:pt x="1098752" y="1234968"/>
                      </a:lnTo>
                      <a:lnTo>
                        <a:pt x="1100737" y="1237313"/>
                      </a:lnTo>
                      <a:lnTo>
                        <a:pt x="1105245" y="1241100"/>
                      </a:lnTo>
                      <a:lnTo>
                        <a:pt x="1109397" y="1242723"/>
                      </a:lnTo>
                      <a:lnTo>
                        <a:pt x="1113004" y="1246692"/>
                      </a:lnTo>
                      <a:lnTo>
                        <a:pt x="1118418" y="1249398"/>
                      </a:lnTo>
                      <a:lnTo>
                        <a:pt x="1120581" y="1250664"/>
                      </a:lnTo>
                      <a:lnTo>
                        <a:pt x="1125454" y="1250664"/>
                      </a:lnTo>
                      <a:lnTo>
                        <a:pt x="1126899" y="1248136"/>
                      </a:lnTo>
                      <a:lnTo>
                        <a:pt x="1123648" y="1239838"/>
                      </a:lnTo>
                      <a:lnTo>
                        <a:pt x="1118418" y="1236409"/>
                      </a:lnTo>
                      <a:lnTo>
                        <a:pt x="1118418" y="1226848"/>
                      </a:lnTo>
                      <a:lnTo>
                        <a:pt x="1119501" y="1218367"/>
                      </a:lnTo>
                      <a:lnTo>
                        <a:pt x="1115894" y="1212052"/>
                      </a:lnTo>
                      <a:lnTo>
                        <a:pt x="1108857" y="1205198"/>
                      </a:lnTo>
                      <a:lnTo>
                        <a:pt x="1104527" y="1203214"/>
                      </a:lnTo>
                      <a:lnTo>
                        <a:pt x="1102904" y="1199241"/>
                      </a:lnTo>
                      <a:lnTo>
                        <a:pt x="1099836" y="1196717"/>
                      </a:lnTo>
                      <a:lnTo>
                        <a:pt x="1091716" y="1196717"/>
                      </a:lnTo>
                      <a:lnTo>
                        <a:pt x="1089914" y="1190403"/>
                      </a:lnTo>
                      <a:lnTo>
                        <a:pt x="1086664" y="1180481"/>
                      </a:lnTo>
                      <a:lnTo>
                        <a:pt x="1083957" y="1177052"/>
                      </a:lnTo>
                      <a:lnTo>
                        <a:pt x="1082512" y="1173984"/>
                      </a:lnTo>
                      <a:lnTo>
                        <a:pt x="1077464" y="1172722"/>
                      </a:lnTo>
                      <a:lnTo>
                        <a:pt x="1077464" y="1164602"/>
                      </a:lnTo>
                      <a:lnTo>
                        <a:pt x="1078548" y="1158109"/>
                      </a:lnTo>
                      <a:lnTo>
                        <a:pt x="1081433" y="1148366"/>
                      </a:lnTo>
                      <a:lnTo>
                        <a:pt x="1084318" y="1141512"/>
                      </a:lnTo>
                      <a:lnTo>
                        <a:pt x="1085041" y="1134114"/>
                      </a:lnTo>
                      <a:lnTo>
                        <a:pt x="1084139" y="1131769"/>
                      </a:lnTo>
                      <a:lnTo>
                        <a:pt x="1089731" y="1128340"/>
                      </a:lnTo>
                      <a:lnTo>
                        <a:pt x="1094240" y="1130685"/>
                      </a:lnTo>
                      <a:lnTo>
                        <a:pt x="1094423" y="1137360"/>
                      </a:lnTo>
                      <a:lnTo>
                        <a:pt x="1104884" y="1137539"/>
                      </a:lnTo>
                      <a:lnTo>
                        <a:pt x="1109758" y="1142595"/>
                      </a:lnTo>
                      <a:lnTo>
                        <a:pt x="1113004" y="1143135"/>
                      </a:lnTo>
                      <a:lnTo>
                        <a:pt x="1115532" y="1149810"/>
                      </a:lnTo>
                      <a:lnTo>
                        <a:pt x="1116612" y="1155585"/>
                      </a:lnTo>
                      <a:lnTo>
                        <a:pt x="1121485" y="1154501"/>
                      </a:lnTo>
                      <a:lnTo>
                        <a:pt x="1120942" y="1159193"/>
                      </a:lnTo>
                      <a:lnTo>
                        <a:pt x="1125633" y="1158831"/>
                      </a:lnTo>
                      <a:lnTo>
                        <a:pt x="1131407" y="1161899"/>
                      </a:lnTo>
                      <a:lnTo>
                        <a:pt x="1135015" y="1165146"/>
                      </a:lnTo>
                      <a:lnTo>
                        <a:pt x="1133935" y="1168214"/>
                      </a:lnTo>
                      <a:lnTo>
                        <a:pt x="1132491" y="1178318"/>
                      </a:lnTo>
                      <a:lnTo>
                        <a:pt x="1134114" y="1179580"/>
                      </a:lnTo>
                      <a:lnTo>
                        <a:pt x="1139885" y="1173806"/>
                      </a:lnTo>
                      <a:lnTo>
                        <a:pt x="1146381" y="1170920"/>
                      </a:lnTo>
                      <a:lnTo>
                        <a:pt x="1148906" y="1168753"/>
                      </a:lnTo>
                      <a:lnTo>
                        <a:pt x="1148906" y="1165868"/>
                      </a:lnTo>
                      <a:lnTo>
                        <a:pt x="1150350" y="1165507"/>
                      </a:lnTo>
                      <a:lnTo>
                        <a:pt x="1151255" y="1163161"/>
                      </a:lnTo>
                      <a:lnTo>
                        <a:pt x="1152334" y="1160455"/>
                      </a:lnTo>
                      <a:lnTo>
                        <a:pt x="1159371" y="1159732"/>
                      </a:lnTo>
                      <a:lnTo>
                        <a:pt x="1165328" y="1156664"/>
                      </a:lnTo>
                      <a:lnTo>
                        <a:pt x="1172722" y="1151616"/>
                      </a:lnTo>
                      <a:lnTo>
                        <a:pt x="1176151" y="1146382"/>
                      </a:lnTo>
                      <a:lnTo>
                        <a:pt x="1177235" y="1135015"/>
                      </a:lnTo>
                      <a:lnTo>
                        <a:pt x="1175790" y="1128340"/>
                      </a:lnTo>
                      <a:lnTo>
                        <a:pt x="1177235" y="1125454"/>
                      </a:lnTo>
                      <a:lnTo>
                        <a:pt x="1175429" y="1120581"/>
                      </a:lnTo>
                      <a:lnTo>
                        <a:pt x="1173083" y="1113905"/>
                      </a:lnTo>
                      <a:lnTo>
                        <a:pt x="1172182" y="1110659"/>
                      </a:lnTo>
                      <a:lnTo>
                        <a:pt x="1167852" y="1106329"/>
                      </a:lnTo>
                      <a:lnTo>
                        <a:pt x="1162983" y="1100376"/>
                      </a:lnTo>
                      <a:lnTo>
                        <a:pt x="1158649" y="1098209"/>
                      </a:lnTo>
                      <a:lnTo>
                        <a:pt x="1155942" y="1094784"/>
                      </a:lnTo>
                      <a:lnTo>
                        <a:pt x="1149989" y="1088108"/>
                      </a:lnTo>
                      <a:lnTo>
                        <a:pt x="1148906" y="1083596"/>
                      </a:lnTo>
                      <a:lnTo>
                        <a:pt x="1145481" y="1081068"/>
                      </a:lnTo>
                      <a:lnTo>
                        <a:pt x="1142051" y="1076559"/>
                      </a:lnTo>
                      <a:lnTo>
                        <a:pt x="1140789" y="1072047"/>
                      </a:lnTo>
                      <a:lnTo>
                        <a:pt x="1142956" y="1064832"/>
                      </a:lnTo>
                      <a:lnTo>
                        <a:pt x="1146743" y="1061585"/>
                      </a:lnTo>
                      <a:lnTo>
                        <a:pt x="1150172" y="1058517"/>
                      </a:lnTo>
                      <a:lnTo>
                        <a:pt x="1151973" y="1053648"/>
                      </a:lnTo>
                      <a:lnTo>
                        <a:pt x="1155942" y="1051481"/>
                      </a:lnTo>
                      <a:lnTo>
                        <a:pt x="1160455" y="1050580"/>
                      </a:lnTo>
                      <a:lnTo>
                        <a:pt x="1162622" y="1045706"/>
                      </a:lnTo>
                      <a:lnTo>
                        <a:pt x="1166047" y="1045706"/>
                      </a:lnTo>
                      <a:lnTo>
                        <a:pt x="1170559" y="1043904"/>
                      </a:lnTo>
                      <a:lnTo>
                        <a:pt x="1177235" y="1047151"/>
                      </a:lnTo>
                      <a:lnTo>
                        <a:pt x="1180302" y="1045345"/>
                      </a:lnTo>
                      <a:lnTo>
                        <a:pt x="1183370" y="1047512"/>
                      </a:lnTo>
                      <a:lnTo>
                        <a:pt x="1181926" y="1051842"/>
                      </a:lnTo>
                      <a:lnTo>
                        <a:pt x="1183370" y="1056533"/>
                      </a:lnTo>
                      <a:lnTo>
                        <a:pt x="1185355" y="1058879"/>
                      </a:lnTo>
                      <a:lnTo>
                        <a:pt x="1187156" y="1058696"/>
                      </a:lnTo>
                      <a:lnTo>
                        <a:pt x="1188240" y="1056172"/>
                      </a:lnTo>
                      <a:lnTo>
                        <a:pt x="1185894" y="1054187"/>
                      </a:lnTo>
                      <a:lnTo>
                        <a:pt x="1187156" y="1051659"/>
                      </a:lnTo>
                      <a:lnTo>
                        <a:pt x="1189323" y="1050576"/>
                      </a:lnTo>
                      <a:lnTo>
                        <a:pt x="1190768" y="1047691"/>
                      </a:lnTo>
                      <a:lnTo>
                        <a:pt x="1194014" y="1046067"/>
                      </a:lnTo>
                      <a:lnTo>
                        <a:pt x="1200511" y="1045889"/>
                      </a:lnTo>
                      <a:lnTo>
                        <a:pt x="1205742" y="1042281"/>
                      </a:lnTo>
                      <a:lnTo>
                        <a:pt x="1207365" y="1043182"/>
                      </a:lnTo>
                      <a:lnTo>
                        <a:pt x="1212779" y="1042281"/>
                      </a:lnTo>
                      <a:lnTo>
                        <a:pt x="1215847" y="1039753"/>
                      </a:lnTo>
                      <a:lnTo>
                        <a:pt x="1215847" y="1041376"/>
                      </a:lnTo>
                      <a:lnTo>
                        <a:pt x="1218910" y="1038670"/>
                      </a:lnTo>
                      <a:lnTo>
                        <a:pt x="1219815" y="1035423"/>
                      </a:lnTo>
                      <a:lnTo>
                        <a:pt x="1219815" y="1032177"/>
                      </a:lnTo>
                      <a:lnTo>
                        <a:pt x="1222522" y="1033978"/>
                      </a:lnTo>
                      <a:lnTo>
                        <a:pt x="1224685" y="1035784"/>
                      </a:lnTo>
                      <a:lnTo>
                        <a:pt x="1228475" y="1033439"/>
                      </a:lnTo>
                      <a:lnTo>
                        <a:pt x="1232805" y="1032177"/>
                      </a:lnTo>
                      <a:lnTo>
                        <a:pt x="1238758" y="1033617"/>
                      </a:lnTo>
                      <a:lnTo>
                        <a:pt x="1243628" y="1032177"/>
                      </a:lnTo>
                      <a:lnTo>
                        <a:pt x="1248863" y="1029831"/>
                      </a:lnTo>
                      <a:lnTo>
                        <a:pt x="1254637" y="1023517"/>
                      </a:lnTo>
                      <a:lnTo>
                        <a:pt x="1259507" y="1019187"/>
                      </a:lnTo>
                      <a:lnTo>
                        <a:pt x="1262213" y="1018104"/>
                      </a:lnTo>
                      <a:lnTo>
                        <a:pt x="1264376" y="1014313"/>
                      </a:lnTo>
                      <a:lnTo>
                        <a:pt x="1267627" y="1012869"/>
                      </a:lnTo>
                      <a:lnTo>
                        <a:pt x="1271774" y="1007459"/>
                      </a:lnTo>
                      <a:lnTo>
                        <a:pt x="1272858" y="1005654"/>
                      </a:lnTo>
                      <a:lnTo>
                        <a:pt x="1274481" y="1007277"/>
                      </a:lnTo>
                      <a:lnTo>
                        <a:pt x="1274481" y="1003129"/>
                      </a:lnTo>
                      <a:lnTo>
                        <a:pt x="1276826" y="1002046"/>
                      </a:lnTo>
                      <a:lnTo>
                        <a:pt x="1279172" y="999879"/>
                      </a:lnTo>
                      <a:lnTo>
                        <a:pt x="1280073" y="993565"/>
                      </a:lnTo>
                      <a:lnTo>
                        <a:pt x="1279172" y="989957"/>
                      </a:lnTo>
                      <a:lnTo>
                        <a:pt x="1281339" y="987429"/>
                      </a:lnTo>
                      <a:lnTo>
                        <a:pt x="1283502" y="988695"/>
                      </a:lnTo>
                      <a:lnTo>
                        <a:pt x="1286208" y="984905"/>
                      </a:lnTo>
                      <a:lnTo>
                        <a:pt x="1288375" y="982921"/>
                      </a:lnTo>
                      <a:lnTo>
                        <a:pt x="1289276" y="980214"/>
                      </a:lnTo>
                      <a:lnTo>
                        <a:pt x="1292344" y="975162"/>
                      </a:lnTo>
                      <a:lnTo>
                        <a:pt x="1294868" y="972094"/>
                      </a:lnTo>
                      <a:lnTo>
                        <a:pt x="1296130" y="973717"/>
                      </a:lnTo>
                      <a:lnTo>
                        <a:pt x="1299019" y="972094"/>
                      </a:lnTo>
                      <a:lnTo>
                        <a:pt x="1297575" y="968486"/>
                      </a:lnTo>
                      <a:lnTo>
                        <a:pt x="1299016" y="965962"/>
                      </a:lnTo>
                      <a:lnTo>
                        <a:pt x="1297753" y="962351"/>
                      </a:lnTo>
                      <a:lnTo>
                        <a:pt x="1299016" y="961450"/>
                      </a:lnTo>
                      <a:lnTo>
                        <a:pt x="1302266" y="963434"/>
                      </a:lnTo>
                      <a:lnTo>
                        <a:pt x="1302266" y="959826"/>
                      </a:lnTo>
                      <a:lnTo>
                        <a:pt x="1300821" y="956580"/>
                      </a:lnTo>
                      <a:lnTo>
                        <a:pt x="1304973" y="952611"/>
                      </a:lnTo>
                      <a:lnTo>
                        <a:pt x="1298654" y="951167"/>
                      </a:lnTo>
                      <a:lnTo>
                        <a:pt x="1294868" y="949722"/>
                      </a:lnTo>
                      <a:lnTo>
                        <a:pt x="1291622" y="950627"/>
                      </a:lnTo>
                      <a:lnTo>
                        <a:pt x="1290717" y="948281"/>
                      </a:lnTo>
                      <a:lnTo>
                        <a:pt x="1294686" y="944670"/>
                      </a:lnTo>
                      <a:lnTo>
                        <a:pt x="1300460" y="943408"/>
                      </a:lnTo>
                      <a:lnTo>
                        <a:pt x="1300281" y="938717"/>
                      </a:lnTo>
                      <a:lnTo>
                        <a:pt x="1295047" y="935649"/>
                      </a:lnTo>
                      <a:lnTo>
                        <a:pt x="1290717" y="930601"/>
                      </a:lnTo>
                      <a:lnTo>
                        <a:pt x="1294686" y="931501"/>
                      </a:lnTo>
                      <a:lnTo>
                        <a:pt x="1299738" y="935649"/>
                      </a:lnTo>
                      <a:lnTo>
                        <a:pt x="1300460" y="931323"/>
                      </a:lnTo>
                      <a:lnTo>
                        <a:pt x="1296491" y="924826"/>
                      </a:lnTo>
                      <a:lnTo>
                        <a:pt x="1291800" y="922119"/>
                      </a:lnTo>
                      <a:lnTo>
                        <a:pt x="1291261" y="918151"/>
                      </a:lnTo>
                      <a:lnTo>
                        <a:pt x="1288193" y="910392"/>
                      </a:lnTo>
                      <a:lnTo>
                        <a:pt x="1285669" y="903176"/>
                      </a:lnTo>
                      <a:lnTo>
                        <a:pt x="1280616" y="901371"/>
                      </a:lnTo>
                      <a:lnTo>
                        <a:pt x="1277549" y="897942"/>
                      </a:lnTo>
                      <a:lnTo>
                        <a:pt x="1275203" y="897041"/>
                      </a:lnTo>
                      <a:lnTo>
                        <a:pt x="1276465" y="892171"/>
                      </a:lnTo>
                      <a:lnTo>
                        <a:pt x="1279712" y="887119"/>
                      </a:lnTo>
                      <a:lnTo>
                        <a:pt x="1288193" y="880983"/>
                      </a:lnTo>
                      <a:lnTo>
                        <a:pt x="1290538" y="876292"/>
                      </a:lnTo>
                      <a:lnTo>
                        <a:pt x="1300460" y="871061"/>
                      </a:lnTo>
                      <a:lnTo>
                        <a:pt x="1303167" y="868537"/>
                      </a:lnTo>
                      <a:lnTo>
                        <a:pt x="1304973" y="869978"/>
                      </a:lnTo>
                      <a:lnTo>
                        <a:pt x="1307318" y="869617"/>
                      </a:lnTo>
                      <a:lnTo>
                        <a:pt x="1308219" y="865287"/>
                      </a:lnTo>
                      <a:lnTo>
                        <a:pt x="1303528" y="864025"/>
                      </a:lnTo>
                      <a:lnTo>
                        <a:pt x="1296674" y="864025"/>
                      </a:lnTo>
                      <a:lnTo>
                        <a:pt x="1294146" y="861862"/>
                      </a:lnTo>
                      <a:lnTo>
                        <a:pt x="1288732" y="859516"/>
                      </a:lnTo>
                      <a:lnTo>
                        <a:pt x="1280616" y="868894"/>
                      </a:lnTo>
                      <a:lnTo>
                        <a:pt x="1277549" y="867815"/>
                      </a:lnTo>
                      <a:lnTo>
                        <a:pt x="1273219" y="867271"/>
                      </a:lnTo>
                      <a:lnTo>
                        <a:pt x="1272135" y="863124"/>
                      </a:lnTo>
                      <a:lnTo>
                        <a:pt x="1274120" y="860235"/>
                      </a:lnTo>
                      <a:lnTo>
                        <a:pt x="1271957" y="856448"/>
                      </a:lnTo>
                      <a:lnTo>
                        <a:pt x="1263658" y="856448"/>
                      </a:lnTo>
                      <a:lnTo>
                        <a:pt x="1259328" y="853563"/>
                      </a:lnTo>
                      <a:lnTo>
                        <a:pt x="1258967" y="846888"/>
                      </a:lnTo>
                      <a:lnTo>
                        <a:pt x="1260407" y="845260"/>
                      </a:lnTo>
                      <a:lnTo>
                        <a:pt x="1262035" y="841653"/>
                      </a:lnTo>
                      <a:lnTo>
                        <a:pt x="1264198" y="840569"/>
                      </a:lnTo>
                      <a:lnTo>
                        <a:pt x="1267083" y="843459"/>
                      </a:lnTo>
                      <a:lnTo>
                        <a:pt x="1268706" y="841292"/>
                      </a:lnTo>
                      <a:lnTo>
                        <a:pt x="1271957" y="842014"/>
                      </a:lnTo>
                      <a:lnTo>
                        <a:pt x="1273762" y="839668"/>
                      </a:lnTo>
                      <a:lnTo>
                        <a:pt x="1278811" y="832632"/>
                      </a:lnTo>
                      <a:lnTo>
                        <a:pt x="1284764" y="829385"/>
                      </a:lnTo>
                      <a:lnTo>
                        <a:pt x="1289094" y="825778"/>
                      </a:lnTo>
                      <a:lnTo>
                        <a:pt x="1292523" y="821265"/>
                      </a:lnTo>
                      <a:lnTo>
                        <a:pt x="1297575" y="818741"/>
                      </a:lnTo>
                      <a:lnTo>
                        <a:pt x="1302266" y="818741"/>
                      </a:lnTo>
                      <a:lnTo>
                        <a:pt x="1305513" y="823071"/>
                      </a:lnTo>
                      <a:lnTo>
                        <a:pt x="1304790" y="828846"/>
                      </a:lnTo>
                      <a:lnTo>
                        <a:pt x="1300460" y="834799"/>
                      </a:lnTo>
                      <a:lnTo>
                        <a:pt x="1296130" y="837323"/>
                      </a:lnTo>
                      <a:lnTo>
                        <a:pt x="1296313" y="839129"/>
                      </a:lnTo>
                      <a:lnTo>
                        <a:pt x="1300460" y="839307"/>
                      </a:lnTo>
                      <a:lnTo>
                        <a:pt x="1299921" y="841474"/>
                      </a:lnTo>
                      <a:lnTo>
                        <a:pt x="1297396" y="844721"/>
                      </a:lnTo>
                      <a:lnTo>
                        <a:pt x="1295591" y="845622"/>
                      </a:lnTo>
                      <a:lnTo>
                        <a:pt x="1297753" y="846523"/>
                      </a:lnTo>
                      <a:lnTo>
                        <a:pt x="1302627" y="842915"/>
                      </a:lnTo>
                      <a:lnTo>
                        <a:pt x="1309481" y="837323"/>
                      </a:lnTo>
                      <a:lnTo>
                        <a:pt x="1315978" y="834076"/>
                      </a:lnTo>
                      <a:lnTo>
                        <a:pt x="1322654" y="833533"/>
                      </a:lnTo>
                      <a:lnTo>
                        <a:pt x="1327344" y="832453"/>
                      </a:lnTo>
                      <a:lnTo>
                        <a:pt x="1329508" y="835878"/>
                      </a:lnTo>
                      <a:lnTo>
                        <a:pt x="1336727" y="836962"/>
                      </a:lnTo>
                      <a:lnTo>
                        <a:pt x="1336727" y="842554"/>
                      </a:lnTo>
                      <a:lnTo>
                        <a:pt x="1334742" y="845443"/>
                      </a:lnTo>
                      <a:lnTo>
                        <a:pt x="1336727" y="847967"/>
                      </a:lnTo>
                      <a:lnTo>
                        <a:pt x="1334921" y="850495"/>
                      </a:lnTo>
                      <a:lnTo>
                        <a:pt x="1332214" y="851757"/>
                      </a:lnTo>
                      <a:lnTo>
                        <a:pt x="1332036" y="854281"/>
                      </a:lnTo>
                      <a:lnTo>
                        <a:pt x="1334199" y="857528"/>
                      </a:lnTo>
                      <a:lnTo>
                        <a:pt x="1337628" y="858611"/>
                      </a:lnTo>
                      <a:lnTo>
                        <a:pt x="1340334" y="856266"/>
                      </a:lnTo>
                      <a:lnTo>
                        <a:pt x="1343402" y="859334"/>
                      </a:lnTo>
                      <a:lnTo>
                        <a:pt x="1347010" y="856809"/>
                      </a:lnTo>
                      <a:lnTo>
                        <a:pt x="1347911" y="860596"/>
                      </a:lnTo>
                      <a:lnTo>
                        <a:pt x="1350439" y="864386"/>
                      </a:lnTo>
                      <a:lnTo>
                        <a:pt x="1350439" y="868176"/>
                      </a:lnTo>
                      <a:lnTo>
                        <a:pt x="1347371" y="871962"/>
                      </a:lnTo>
                      <a:lnTo>
                        <a:pt x="1348272" y="876653"/>
                      </a:lnTo>
                      <a:lnTo>
                        <a:pt x="1349355" y="884412"/>
                      </a:lnTo>
                      <a:lnTo>
                        <a:pt x="1347371" y="890183"/>
                      </a:lnTo>
                      <a:lnTo>
                        <a:pt x="1346287" y="899386"/>
                      </a:lnTo>
                      <a:lnTo>
                        <a:pt x="1348450" y="901371"/>
                      </a:lnTo>
                      <a:lnTo>
                        <a:pt x="1351879" y="898303"/>
                      </a:lnTo>
                      <a:lnTo>
                        <a:pt x="1355487" y="899208"/>
                      </a:lnTo>
                      <a:lnTo>
                        <a:pt x="1356570" y="895056"/>
                      </a:lnTo>
                      <a:lnTo>
                        <a:pt x="1360360" y="893072"/>
                      </a:lnTo>
                      <a:lnTo>
                        <a:pt x="1365774" y="895056"/>
                      </a:lnTo>
                      <a:lnTo>
                        <a:pt x="1368481" y="896140"/>
                      </a:lnTo>
                      <a:lnTo>
                        <a:pt x="1368481" y="894334"/>
                      </a:lnTo>
                      <a:lnTo>
                        <a:pt x="1367397" y="892171"/>
                      </a:lnTo>
                      <a:lnTo>
                        <a:pt x="1372989" y="892350"/>
                      </a:lnTo>
                      <a:lnTo>
                        <a:pt x="1375696" y="887841"/>
                      </a:lnTo>
                      <a:lnTo>
                        <a:pt x="1375696" y="869256"/>
                      </a:lnTo>
                      <a:lnTo>
                        <a:pt x="1374434" y="864386"/>
                      </a:lnTo>
                      <a:lnTo>
                        <a:pt x="1370644" y="858433"/>
                      </a:lnTo>
                      <a:lnTo>
                        <a:pt x="1366857" y="852118"/>
                      </a:lnTo>
                      <a:lnTo>
                        <a:pt x="1363607" y="847427"/>
                      </a:lnTo>
                      <a:lnTo>
                        <a:pt x="1357836" y="842736"/>
                      </a:lnTo>
                      <a:lnTo>
                        <a:pt x="1356031" y="840569"/>
                      </a:lnTo>
                      <a:lnTo>
                        <a:pt x="1357293" y="837863"/>
                      </a:lnTo>
                      <a:lnTo>
                        <a:pt x="1357836" y="833715"/>
                      </a:lnTo>
                      <a:lnTo>
                        <a:pt x="1362528" y="830648"/>
                      </a:lnTo>
                      <a:lnTo>
                        <a:pt x="1367576" y="828842"/>
                      </a:lnTo>
                      <a:lnTo>
                        <a:pt x="1372088" y="824512"/>
                      </a:lnTo>
                      <a:lnTo>
                        <a:pt x="1376779" y="821083"/>
                      </a:lnTo>
                      <a:lnTo>
                        <a:pt x="1378403" y="818741"/>
                      </a:lnTo>
                      <a:lnTo>
                        <a:pt x="1378403" y="813145"/>
                      </a:lnTo>
                      <a:lnTo>
                        <a:pt x="1379486" y="807915"/>
                      </a:lnTo>
                      <a:lnTo>
                        <a:pt x="1383455" y="803585"/>
                      </a:lnTo>
                      <a:lnTo>
                        <a:pt x="1387423" y="799616"/>
                      </a:lnTo>
                      <a:lnTo>
                        <a:pt x="1393015" y="797449"/>
                      </a:lnTo>
                      <a:lnTo>
                        <a:pt x="1395544" y="792579"/>
                      </a:lnTo>
                      <a:lnTo>
                        <a:pt x="1399151" y="788067"/>
                      </a:lnTo>
                      <a:lnTo>
                        <a:pt x="1401497" y="786983"/>
                      </a:lnTo>
                      <a:lnTo>
                        <a:pt x="1402941" y="788789"/>
                      </a:lnTo>
                      <a:lnTo>
                        <a:pt x="1405287" y="788067"/>
                      </a:lnTo>
                      <a:lnTo>
                        <a:pt x="1406005" y="792218"/>
                      </a:lnTo>
                      <a:lnTo>
                        <a:pt x="1409434" y="794202"/>
                      </a:lnTo>
                      <a:lnTo>
                        <a:pt x="1414125" y="795465"/>
                      </a:lnTo>
                      <a:lnTo>
                        <a:pt x="1421702" y="792579"/>
                      </a:lnTo>
                      <a:lnTo>
                        <a:pt x="1428738" y="786983"/>
                      </a:lnTo>
                      <a:lnTo>
                        <a:pt x="1434695" y="782114"/>
                      </a:lnTo>
                      <a:lnTo>
                        <a:pt x="1438664" y="774176"/>
                      </a:lnTo>
                      <a:lnTo>
                        <a:pt x="1445157" y="767862"/>
                      </a:lnTo>
                      <a:lnTo>
                        <a:pt x="1448764" y="762449"/>
                      </a:lnTo>
                      <a:lnTo>
                        <a:pt x="1453999" y="756134"/>
                      </a:lnTo>
                      <a:lnTo>
                        <a:pt x="1459952" y="749276"/>
                      </a:lnTo>
                      <a:lnTo>
                        <a:pt x="1462838" y="743323"/>
                      </a:lnTo>
                      <a:lnTo>
                        <a:pt x="1467168" y="733762"/>
                      </a:lnTo>
                      <a:lnTo>
                        <a:pt x="1471140" y="729972"/>
                      </a:lnTo>
                      <a:lnTo>
                        <a:pt x="1473843" y="723118"/>
                      </a:lnTo>
                      <a:lnTo>
                        <a:pt x="1481062" y="714637"/>
                      </a:lnTo>
                      <a:lnTo>
                        <a:pt x="1482503" y="710851"/>
                      </a:lnTo>
                      <a:lnTo>
                        <a:pt x="1483765" y="706699"/>
                      </a:lnTo>
                      <a:lnTo>
                        <a:pt x="1483765" y="699484"/>
                      </a:lnTo>
                      <a:lnTo>
                        <a:pt x="1485571" y="696238"/>
                      </a:lnTo>
                      <a:lnTo>
                        <a:pt x="1483586" y="692987"/>
                      </a:lnTo>
                      <a:lnTo>
                        <a:pt x="1484848" y="689558"/>
                      </a:lnTo>
                      <a:lnTo>
                        <a:pt x="1484848" y="677113"/>
                      </a:lnTo>
                      <a:lnTo>
                        <a:pt x="1486654" y="674045"/>
                      </a:lnTo>
                      <a:lnTo>
                        <a:pt x="1486654" y="668814"/>
                      </a:lnTo>
                      <a:lnTo>
                        <a:pt x="1487916" y="667730"/>
                      </a:lnTo>
                      <a:lnTo>
                        <a:pt x="1487916" y="664484"/>
                      </a:lnTo>
                      <a:lnTo>
                        <a:pt x="1491166" y="663218"/>
                      </a:lnTo>
                      <a:lnTo>
                        <a:pt x="1493691" y="657626"/>
                      </a:lnTo>
                      <a:lnTo>
                        <a:pt x="1492246" y="654018"/>
                      </a:lnTo>
                      <a:lnTo>
                        <a:pt x="1491345" y="646982"/>
                      </a:lnTo>
                      <a:lnTo>
                        <a:pt x="1489539" y="644096"/>
                      </a:lnTo>
                      <a:lnTo>
                        <a:pt x="1487194" y="641029"/>
                      </a:lnTo>
                      <a:lnTo>
                        <a:pt x="1490440" y="642112"/>
                      </a:lnTo>
                      <a:lnTo>
                        <a:pt x="1492246" y="642652"/>
                      </a:lnTo>
                      <a:lnTo>
                        <a:pt x="1494592" y="641029"/>
                      </a:lnTo>
                      <a:lnTo>
                        <a:pt x="1493330" y="639044"/>
                      </a:lnTo>
                      <a:lnTo>
                        <a:pt x="1483047" y="629301"/>
                      </a:lnTo>
                      <a:lnTo>
                        <a:pt x="1482142" y="626416"/>
                      </a:lnTo>
                      <a:lnTo>
                        <a:pt x="1477812" y="622808"/>
                      </a:lnTo>
                      <a:lnTo>
                        <a:pt x="1472581" y="624971"/>
                      </a:lnTo>
                      <a:lnTo>
                        <a:pt x="1468430" y="624249"/>
                      </a:lnTo>
                      <a:lnTo>
                        <a:pt x="1466989" y="634175"/>
                      </a:lnTo>
                      <a:lnTo>
                        <a:pt x="1464461" y="634353"/>
                      </a:lnTo>
                      <a:lnTo>
                        <a:pt x="1465001" y="629301"/>
                      </a:lnTo>
                      <a:lnTo>
                        <a:pt x="1462294" y="632730"/>
                      </a:lnTo>
                      <a:lnTo>
                        <a:pt x="1457246" y="634893"/>
                      </a:lnTo>
                      <a:lnTo>
                        <a:pt x="1453634" y="634893"/>
                      </a:lnTo>
                      <a:lnTo>
                        <a:pt x="1457786" y="628940"/>
                      </a:lnTo>
                      <a:lnTo>
                        <a:pt x="1455440" y="626416"/>
                      </a:lnTo>
                      <a:lnTo>
                        <a:pt x="1455984" y="624070"/>
                      </a:lnTo>
                      <a:lnTo>
                        <a:pt x="1454356" y="622808"/>
                      </a:lnTo>
                      <a:lnTo>
                        <a:pt x="1452194" y="625154"/>
                      </a:lnTo>
                      <a:lnTo>
                        <a:pt x="1453638" y="626955"/>
                      </a:lnTo>
                      <a:lnTo>
                        <a:pt x="1452372" y="630023"/>
                      </a:lnTo>
                      <a:lnTo>
                        <a:pt x="1447864" y="630384"/>
                      </a:lnTo>
                      <a:lnTo>
                        <a:pt x="1447864" y="621002"/>
                      </a:lnTo>
                      <a:lnTo>
                        <a:pt x="1446602" y="615950"/>
                      </a:lnTo>
                      <a:lnTo>
                        <a:pt x="1443712" y="617212"/>
                      </a:lnTo>
                      <a:lnTo>
                        <a:pt x="1438303" y="617212"/>
                      </a:lnTo>
                      <a:lnTo>
                        <a:pt x="1433790" y="614506"/>
                      </a:lnTo>
                      <a:lnTo>
                        <a:pt x="1434151" y="609453"/>
                      </a:lnTo>
                      <a:lnTo>
                        <a:pt x="1438843" y="606751"/>
                      </a:lnTo>
                      <a:lnTo>
                        <a:pt x="1445518" y="600793"/>
                      </a:lnTo>
                      <a:lnTo>
                        <a:pt x="1446240" y="598269"/>
                      </a:lnTo>
                      <a:lnTo>
                        <a:pt x="1448943" y="597368"/>
                      </a:lnTo>
                      <a:lnTo>
                        <a:pt x="1452011" y="594479"/>
                      </a:lnTo>
                      <a:lnTo>
                        <a:pt x="1455801" y="591054"/>
                      </a:lnTo>
                      <a:lnTo>
                        <a:pt x="1461754" y="584013"/>
                      </a:lnTo>
                      <a:lnTo>
                        <a:pt x="1462294" y="580406"/>
                      </a:lnTo>
                      <a:lnTo>
                        <a:pt x="1465001" y="577521"/>
                      </a:lnTo>
                      <a:lnTo>
                        <a:pt x="1468069" y="574092"/>
                      </a:lnTo>
                      <a:lnTo>
                        <a:pt x="1472759" y="569762"/>
                      </a:lnTo>
                      <a:lnTo>
                        <a:pt x="1478351" y="564709"/>
                      </a:lnTo>
                      <a:lnTo>
                        <a:pt x="1481419" y="560201"/>
                      </a:lnTo>
                      <a:lnTo>
                        <a:pt x="1484487" y="559118"/>
                      </a:lnTo>
                      <a:lnTo>
                        <a:pt x="1485571" y="554966"/>
                      </a:lnTo>
                      <a:lnTo>
                        <a:pt x="1487011" y="552803"/>
                      </a:lnTo>
                      <a:lnTo>
                        <a:pt x="1488456" y="549374"/>
                      </a:lnTo>
                      <a:lnTo>
                        <a:pt x="1493691" y="546306"/>
                      </a:lnTo>
                      <a:lnTo>
                        <a:pt x="1497660" y="542159"/>
                      </a:lnTo>
                      <a:lnTo>
                        <a:pt x="1501267" y="536385"/>
                      </a:lnTo>
                      <a:lnTo>
                        <a:pt x="1505414" y="532416"/>
                      </a:lnTo>
                      <a:lnTo>
                        <a:pt x="1512812" y="530253"/>
                      </a:lnTo>
                      <a:lnTo>
                        <a:pt x="1520571" y="529348"/>
                      </a:lnTo>
                      <a:lnTo>
                        <a:pt x="1529231" y="529348"/>
                      </a:lnTo>
                      <a:lnTo>
                        <a:pt x="1537351" y="528447"/>
                      </a:lnTo>
                      <a:lnTo>
                        <a:pt x="1538796" y="532777"/>
                      </a:lnTo>
                      <a:lnTo>
                        <a:pt x="1541137" y="533138"/>
                      </a:lnTo>
                      <a:lnTo>
                        <a:pt x="1544927" y="527546"/>
                      </a:lnTo>
                      <a:lnTo>
                        <a:pt x="1548717" y="529348"/>
                      </a:lnTo>
                      <a:lnTo>
                        <a:pt x="1553409" y="530793"/>
                      </a:lnTo>
                      <a:lnTo>
                        <a:pt x="1557739" y="530253"/>
                      </a:lnTo>
                      <a:lnTo>
                        <a:pt x="1561707" y="528626"/>
                      </a:lnTo>
                      <a:lnTo>
                        <a:pt x="1566216" y="531694"/>
                      </a:lnTo>
                      <a:lnTo>
                        <a:pt x="1568744" y="530253"/>
                      </a:lnTo>
                      <a:lnTo>
                        <a:pt x="1567117" y="527546"/>
                      </a:lnTo>
                      <a:lnTo>
                        <a:pt x="1568744" y="526280"/>
                      </a:lnTo>
                      <a:lnTo>
                        <a:pt x="1570006" y="527185"/>
                      </a:lnTo>
                      <a:lnTo>
                        <a:pt x="1571089" y="523577"/>
                      </a:lnTo>
                      <a:lnTo>
                        <a:pt x="1575598" y="522133"/>
                      </a:lnTo>
                      <a:lnTo>
                        <a:pt x="1580650" y="523577"/>
                      </a:lnTo>
                      <a:lnTo>
                        <a:pt x="1584079" y="525379"/>
                      </a:lnTo>
                      <a:lnTo>
                        <a:pt x="1586063" y="527903"/>
                      </a:lnTo>
                      <a:lnTo>
                        <a:pt x="1587865" y="527903"/>
                      </a:lnTo>
                      <a:lnTo>
                        <a:pt x="1589671" y="525562"/>
                      </a:lnTo>
                      <a:lnTo>
                        <a:pt x="1594179" y="526280"/>
                      </a:lnTo>
                      <a:lnTo>
                        <a:pt x="1596890" y="530253"/>
                      </a:lnTo>
                      <a:lnTo>
                        <a:pt x="1602121" y="531694"/>
                      </a:lnTo>
                      <a:lnTo>
                        <a:pt x="1600137" y="533860"/>
                      </a:lnTo>
                      <a:lnTo>
                        <a:pt x="1593279" y="534400"/>
                      </a:lnTo>
                      <a:lnTo>
                        <a:pt x="1592560" y="538369"/>
                      </a:lnTo>
                      <a:lnTo>
                        <a:pt x="1594001" y="539992"/>
                      </a:lnTo>
                      <a:lnTo>
                        <a:pt x="1599954" y="539091"/>
                      </a:lnTo>
                      <a:lnTo>
                        <a:pt x="1605006" y="537107"/>
                      </a:lnTo>
                      <a:lnTo>
                        <a:pt x="1607891" y="538548"/>
                      </a:lnTo>
                      <a:lnTo>
                        <a:pt x="1610237" y="534940"/>
                      </a:lnTo>
                      <a:lnTo>
                        <a:pt x="1613126" y="532416"/>
                      </a:lnTo>
                      <a:lnTo>
                        <a:pt x="1617456" y="533138"/>
                      </a:lnTo>
                      <a:lnTo>
                        <a:pt x="1619440" y="535845"/>
                      </a:lnTo>
                      <a:lnTo>
                        <a:pt x="1621604" y="534400"/>
                      </a:lnTo>
                      <a:lnTo>
                        <a:pt x="1623949" y="532777"/>
                      </a:lnTo>
                      <a:lnTo>
                        <a:pt x="1629180" y="532956"/>
                      </a:lnTo>
                      <a:lnTo>
                        <a:pt x="1630624" y="530793"/>
                      </a:lnTo>
                      <a:lnTo>
                        <a:pt x="1628279" y="527364"/>
                      </a:lnTo>
                      <a:lnTo>
                        <a:pt x="1623588" y="527903"/>
                      </a:lnTo>
                      <a:lnTo>
                        <a:pt x="1620342" y="527181"/>
                      </a:lnTo>
                      <a:lnTo>
                        <a:pt x="1619802" y="524835"/>
                      </a:lnTo>
                      <a:lnTo>
                        <a:pt x="1621425" y="523212"/>
                      </a:lnTo>
                      <a:lnTo>
                        <a:pt x="1620703" y="519605"/>
                      </a:lnTo>
                      <a:lnTo>
                        <a:pt x="1623949" y="515815"/>
                      </a:lnTo>
                      <a:lnTo>
                        <a:pt x="1627739" y="510584"/>
                      </a:lnTo>
                      <a:lnTo>
                        <a:pt x="1632609" y="506432"/>
                      </a:lnTo>
                      <a:lnTo>
                        <a:pt x="1637844" y="501023"/>
                      </a:lnTo>
                      <a:lnTo>
                        <a:pt x="1639106" y="497411"/>
                      </a:lnTo>
                      <a:lnTo>
                        <a:pt x="1644880" y="492542"/>
                      </a:lnTo>
                      <a:lnTo>
                        <a:pt x="1644880" y="486589"/>
                      </a:lnTo>
                      <a:lnTo>
                        <a:pt x="1653901" y="480453"/>
                      </a:lnTo>
                      <a:lnTo>
                        <a:pt x="1657870" y="481354"/>
                      </a:lnTo>
                      <a:lnTo>
                        <a:pt x="1662017" y="480453"/>
                      </a:lnTo>
                      <a:lnTo>
                        <a:pt x="1670498" y="478290"/>
                      </a:lnTo>
                      <a:lnTo>
                        <a:pt x="1673928" y="482798"/>
                      </a:lnTo>
                      <a:lnTo>
                        <a:pt x="1678075" y="480636"/>
                      </a:lnTo>
                      <a:lnTo>
                        <a:pt x="1681865" y="478290"/>
                      </a:lnTo>
                      <a:lnTo>
                        <a:pt x="1682949" y="481898"/>
                      </a:lnTo>
                      <a:lnTo>
                        <a:pt x="1681143" y="487494"/>
                      </a:lnTo>
                      <a:lnTo>
                        <a:pt x="1678257" y="490919"/>
                      </a:lnTo>
                      <a:lnTo>
                        <a:pt x="1678797" y="496153"/>
                      </a:lnTo>
                      <a:lnTo>
                        <a:pt x="1682949" y="496693"/>
                      </a:lnTo>
                      <a:lnTo>
                        <a:pt x="1681687" y="500483"/>
                      </a:lnTo>
                      <a:lnTo>
                        <a:pt x="1680782" y="505170"/>
                      </a:lnTo>
                      <a:lnTo>
                        <a:pt x="1683671" y="503007"/>
                      </a:lnTo>
                      <a:lnTo>
                        <a:pt x="1686735" y="501924"/>
                      </a:lnTo>
                      <a:lnTo>
                        <a:pt x="1691065" y="496510"/>
                      </a:lnTo>
                      <a:lnTo>
                        <a:pt x="1698284" y="488033"/>
                      </a:lnTo>
                      <a:lnTo>
                        <a:pt x="1702975" y="483521"/>
                      </a:lnTo>
                      <a:lnTo>
                        <a:pt x="1707305" y="483160"/>
                      </a:lnTo>
                      <a:lnTo>
                        <a:pt x="1708745" y="484604"/>
                      </a:lnTo>
                      <a:lnTo>
                        <a:pt x="1710190" y="483882"/>
                      </a:lnTo>
                      <a:lnTo>
                        <a:pt x="1708567" y="481358"/>
                      </a:lnTo>
                      <a:lnTo>
                        <a:pt x="1708023" y="478290"/>
                      </a:lnTo>
                      <a:lnTo>
                        <a:pt x="1710190" y="471436"/>
                      </a:lnTo>
                      <a:lnTo>
                        <a:pt x="1711634" y="464761"/>
                      </a:lnTo>
                      <a:lnTo>
                        <a:pt x="1719211" y="462594"/>
                      </a:lnTo>
                      <a:lnTo>
                        <a:pt x="1723001" y="461149"/>
                      </a:lnTo>
                      <a:lnTo>
                        <a:pt x="1726970" y="464761"/>
                      </a:lnTo>
                      <a:lnTo>
                        <a:pt x="1730760" y="465840"/>
                      </a:lnTo>
                      <a:lnTo>
                        <a:pt x="1729855" y="469448"/>
                      </a:lnTo>
                      <a:lnTo>
                        <a:pt x="1726069" y="467646"/>
                      </a:lnTo>
                      <a:lnTo>
                        <a:pt x="1719933" y="471253"/>
                      </a:lnTo>
                      <a:lnTo>
                        <a:pt x="1719032" y="482437"/>
                      </a:lnTo>
                      <a:lnTo>
                        <a:pt x="1715964" y="487311"/>
                      </a:lnTo>
                      <a:lnTo>
                        <a:pt x="1718671" y="492181"/>
                      </a:lnTo>
                      <a:lnTo>
                        <a:pt x="1714159" y="495971"/>
                      </a:lnTo>
                      <a:lnTo>
                        <a:pt x="1715603" y="499939"/>
                      </a:lnTo>
                      <a:lnTo>
                        <a:pt x="1709650" y="502285"/>
                      </a:lnTo>
                      <a:lnTo>
                        <a:pt x="1698284" y="510223"/>
                      </a:lnTo>
                      <a:lnTo>
                        <a:pt x="1697561" y="514552"/>
                      </a:lnTo>
                      <a:lnTo>
                        <a:pt x="1684028" y="527903"/>
                      </a:lnTo>
                      <a:lnTo>
                        <a:pt x="1677896" y="535484"/>
                      </a:lnTo>
                      <a:lnTo>
                        <a:pt x="1675729" y="539091"/>
                      </a:lnTo>
                      <a:lnTo>
                        <a:pt x="1673384" y="543600"/>
                      </a:lnTo>
                      <a:lnTo>
                        <a:pt x="1660755" y="556232"/>
                      </a:lnTo>
                      <a:lnTo>
                        <a:pt x="1655886" y="556772"/>
                      </a:lnTo>
                      <a:lnTo>
                        <a:pt x="1653179" y="560018"/>
                      </a:lnTo>
                      <a:lnTo>
                        <a:pt x="1648127" y="559661"/>
                      </a:lnTo>
                      <a:lnTo>
                        <a:pt x="1647587" y="562547"/>
                      </a:lnTo>
                      <a:lnTo>
                        <a:pt x="1649027" y="566877"/>
                      </a:lnTo>
                      <a:lnTo>
                        <a:pt x="1647948" y="569039"/>
                      </a:lnTo>
                      <a:lnTo>
                        <a:pt x="1644519" y="573913"/>
                      </a:lnTo>
                      <a:lnTo>
                        <a:pt x="1643618" y="576798"/>
                      </a:lnTo>
                      <a:lnTo>
                        <a:pt x="1638745" y="580767"/>
                      </a:lnTo>
                      <a:lnTo>
                        <a:pt x="1637483" y="586542"/>
                      </a:lnTo>
                      <a:lnTo>
                        <a:pt x="1635677" y="595563"/>
                      </a:lnTo>
                      <a:lnTo>
                        <a:pt x="1635859" y="613061"/>
                      </a:lnTo>
                      <a:lnTo>
                        <a:pt x="1638022" y="624788"/>
                      </a:lnTo>
                      <a:lnTo>
                        <a:pt x="1640189" y="640846"/>
                      </a:lnTo>
                      <a:lnTo>
                        <a:pt x="1642173" y="652034"/>
                      </a:lnTo>
                      <a:lnTo>
                        <a:pt x="1643975" y="659071"/>
                      </a:lnTo>
                      <a:lnTo>
                        <a:pt x="1644519" y="670798"/>
                      </a:lnTo>
                      <a:lnTo>
                        <a:pt x="1646865" y="674946"/>
                      </a:lnTo>
                      <a:lnTo>
                        <a:pt x="1653540" y="668992"/>
                      </a:lnTo>
                      <a:lnTo>
                        <a:pt x="1660577" y="660333"/>
                      </a:lnTo>
                      <a:lnTo>
                        <a:pt x="1663644" y="654380"/>
                      </a:lnTo>
                      <a:lnTo>
                        <a:pt x="1662740" y="649506"/>
                      </a:lnTo>
                      <a:lnTo>
                        <a:pt x="1666347" y="644092"/>
                      </a:lnTo>
                      <a:lnTo>
                        <a:pt x="1671943" y="639945"/>
                      </a:lnTo>
                      <a:lnTo>
                        <a:pt x="1677714" y="639767"/>
                      </a:lnTo>
                      <a:lnTo>
                        <a:pt x="1676452" y="634893"/>
                      </a:lnTo>
                      <a:lnTo>
                        <a:pt x="1676095" y="628039"/>
                      </a:lnTo>
                      <a:lnTo>
                        <a:pt x="1680424" y="622625"/>
                      </a:lnTo>
                      <a:lnTo>
                        <a:pt x="1686735" y="617212"/>
                      </a:lnTo>
                      <a:lnTo>
                        <a:pt x="1691608" y="617752"/>
                      </a:lnTo>
                      <a:lnTo>
                        <a:pt x="1696121" y="616851"/>
                      </a:lnTo>
                      <a:lnTo>
                        <a:pt x="1699367" y="612160"/>
                      </a:lnTo>
                      <a:lnTo>
                        <a:pt x="1696661" y="607108"/>
                      </a:lnTo>
                      <a:lnTo>
                        <a:pt x="1694855" y="601698"/>
                      </a:lnTo>
                      <a:lnTo>
                        <a:pt x="1697383" y="594840"/>
                      </a:lnTo>
                      <a:lnTo>
                        <a:pt x="1698828" y="589971"/>
                      </a:lnTo>
                      <a:lnTo>
                        <a:pt x="1705142" y="588165"/>
                      </a:lnTo>
                      <a:lnTo>
                        <a:pt x="1707666" y="590332"/>
                      </a:lnTo>
                      <a:lnTo>
                        <a:pt x="1710012" y="590689"/>
                      </a:lnTo>
                      <a:lnTo>
                        <a:pt x="1711634" y="588526"/>
                      </a:lnTo>
                      <a:lnTo>
                        <a:pt x="1711456" y="584196"/>
                      </a:lnTo>
                      <a:lnTo>
                        <a:pt x="1710194" y="580588"/>
                      </a:lnTo>
                      <a:lnTo>
                        <a:pt x="1706765" y="579866"/>
                      </a:lnTo>
                      <a:lnTo>
                        <a:pt x="1706221" y="572830"/>
                      </a:lnTo>
                      <a:lnTo>
                        <a:pt x="1706221" y="567599"/>
                      </a:lnTo>
                      <a:lnTo>
                        <a:pt x="1709472" y="563626"/>
                      </a:lnTo>
                      <a:lnTo>
                        <a:pt x="1710194" y="560380"/>
                      </a:lnTo>
                      <a:lnTo>
                        <a:pt x="1704780" y="558034"/>
                      </a:lnTo>
                      <a:lnTo>
                        <a:pt x="1702614" y="561463"/>
                      </a:lnTo>
                      <a:lnTo>
                        <a:pt x="1699546" y="559840"/>
                      </a:lnTo>
                      <a:lnTo>
                        <a:pt x="1697923" y="556050"/>
                      </a:lnTo>
                      <a:lnTo>
                        <a:pt x="1698645" y="549914"/>
                      </a:lnTo>
                      <a:lnTo>
                        <a:pt x="1701173" y="544143"/>
                      </a:lnTo>
                      <a:lnTo>
                        <a:pt x="1707848" y="537285"/>
                      </a:lnTo>
                      <a:lnTo>
                        <a:pt x="1707487" y="534761"/>
                      </a:lnTo>
                      <a:lnTo>
                        <a:pt x="1710372" y="530610"/>
                      </a:lnTo>
                      <a:lnTo>
                        <a:pt x="1710012" y="525923"/>
                      </a:lnTo>
                      <a:lnTo>
                        <a:pt x="1712536" y="519605"/>
                      </a:lnTo>
                      <a:lnTo>
                        <a:pt x="1716508" y="516719"/>
                      </a:lnTo>
                      <a:lnTo>
                        <a:pt x="1719933" y="516541"/>
                      </a:lnTo>
                      <a:lnTo>
                        <a:pt x="1723001" y="514735"/>
                      </a:lnTo>
                      <a:lnTo>
                        <a:pt x="1728236" y="520867"/>
                      </a:lnTo>
                      <a:lnTo>
                        <a:pt x="1729315" y="515275"/>
                      </a:lnTo>
                      <a:lnTo>
                        <a:pt x="1735090" y="511667"/>
                      </a:lnTo>
                      <a:lnTo>
                        <a:pt x="1739960" y="508060"/>
                      </a:lnTo>
                      <a:lnTo>
                        <a:pt x="1740682" y="515997"/>
                      </a:lnTo>
                      <a:lnTo>
                        <a:pt x="1739598" y="518704"/>
                      </a:lnTo>
                      <a:lnTo>
                        <a:pt x="1739960" y="521232"/>
                      </a:lnTo>
                      <a:lnTo>
                        <a:pt x="1743750" y="517259"/>
                      </a:lnTo>
                      <a:lnTo>
                        <a:pt x="1746095" y="513112"/>
                      </a:lnTo>
                      <a:lnTo>
                        <a:pt x="1747718" y="509139"/>
                      </a:lnTo>
                      <a:lnTo>
                        <a:pt x="1750608" y="509500"/>
                      </a:lnTo>
                      <a:lnTo>
                        <a:pt x="1756200" y="506615"/>
                      </a:lnTo>
                      <a:lnTo>
                        <a:pt x="1761252" y="504992"/>
                      </a:lnTo>
                      <a:lnTo>
                        <a:pt x="1767205" y="505714"/>
                      </a:lnTo>
                      <a:lnTo>
                        <a:pt x="1772797" y="507337"/>
                      </a:lnTo>
                      <a:lnTo>
                        <a:pt x="1776226" y="511850"/>
                      </a:lnTo>
                      <a:lnTo>
                        <a:pt x="1777671" y="515096"/>
                      </a:lnTo>
                      <a:lnTo>
                        <a:pt x="1781639" y="516902"/>
                      </a:lnTo>
                      <a:lnTo>
                        <a:pt x="1782901" y="512211"/>
                      </a:lnTo>
                      <a:lnTo>
                        <a:pt x="1784164" y="508238"/>
                      </a:lnTo>
                      <a:lnTo>
                        <a:pt x="1787954" y="506798"/>
                      </a:lnTo>
                      <a:lnTo>
                        <a:pt x="1793184" y="502285"/>
                      </a:lnTo>
                      <a:lnTo>
                        <a:pt x="1797514" y="500118"/>
                      </a:lnTo>
                      <a:lnTo>
                        <a:pt x="1800221" y="494347"/>
                      </a:lnTo>
                      <a:lnTo>
                        <a:pt x="1801666" y="492724"/>
                      </a:lnTo>
                      <a:lnTo>
                        <a:pt x="1803829" y="493804"/>
                      </a:lnTo>
                      <a:lnTo>
                        <a:pt x="1805813" y="492363"/>
                      </a:lnTo>
                      <a:lnTo>
                        <a:pt x="1804912" y="489295"/>
                      </a:lnTo>
                      <a:lnTo>
                        <a:pt x="1809425" y="488573"/>
                      </a:lnTo>
                      <a:lnTo>
                        <a:pt x="1811587" y="484965"/>
                      </a:lnTo>
                      <a:lnTo>
                        <a:pt x="1813032" y="481175"/>
                      </a:lnTo>
                      <a:lnTo>
                        <a:pt x="1816640" y="481536"/>
                      </a:lnTo>
                      <a:lnTo>
                        <a:pt x="1818084" y="479735"/>
                      </a:lnTo>
                      <a:lnTo>
                        <a:pt x="1822232" y="479191"/>
                      </a:lnTo>
                      <a:lnTo>
                        <a:pt x="1825300" y="476484"/>
                      </a:lnTo>
                      <a:lnTo>
                        <a:pt x="1829090" y="475583"/>
                      </a:lnTo>
                      <a:lnTo>
                        <a:pt x="1846048" y="464761"/>
                      </a:lnTo>
                      <a:lnTo>
                        <a:pt x="1847132" y="460070"/>
                      </a:lnTo>
                      <a:lnTo>
                        <a:pt x="1851279" y="459347"/>
                      </a:lnTo>
                      <a:lnTo>
                        <a:pt x="1851279" y="462411"/>
                      </a:lnTo>
                      <a:lnTo>
                        <a:pt x="1853263" y="464578"/>
                      </a:lnTo>
                      <a:lnTo>
                        <a:pt x="1858316" y="465661"/>
                      </a:lnTo>
                      <a:lnTo>
                        <a:pt x="1863368" y="468007"/>
                      </a:lnTo>
                      <a:lnTo>
                        <a:pt x="1867337" y="469809"/>
                      </a:lnTo>
                      <a:lnTo>
                        <a:pt x="1868599" y="466741"/>
                      </a:lnTo>
                      <a:lnTo>
                        <a:pt x="1871849" y="462955"/>
                      </a:lnTo>
                      <a:lnTo>
                        <a:pt x="1871127" y="459347"/>
                      </a:lnTo>
                      <a:lnTo>
                        <a:pt x="1870043" y="451588"/>
                      </a:lnTo>
                      <a:lnTo>
                        <a:pt x="1863729" y="446357"/>
                      </a:lnTo>
                      <a:lnTo>
                        <a:pt x="1863007" y="440400"/>
                      </a:lnTo>
                      <a:lnTo>
                        <a:pt x="1864090" y="438599"/>
                      </a:lnTo>
                      <a:lnTo>
                        <a:pt x="1861923" y="430478"/>
                      </a:lnTo>
                      <a:lnTo>
                        <a:pt x="1860479" y="426510"/>
                      </a:lnTo>
                      <a:lnTo>
                        <a:pt x="1859038" y="426510"/>
                      </a:lnTo>
                      <a:lnTo>
                        <a:pt x="1856331" y="429034"/>
                      </a:lnTo>
                      <a:lnTo>
                        <a:pt x="1851279" y="423624"/>
                      </a:lnTo>
                      <a:lnTo>
                        <a:pt x="1850557" y="417489"/>
                      </a:lnTo>
                      <a:lnTo>
                        <a:pt x="1846409" y="419112"/>
                      </a:lnTo>
                      <a:lnTo>
                        <a:pt x="1845326" y="421279"/>
                      </a:lnTo>
                      <a:lnTo>
                        <a:pt x="1843342" y="420557"/>
                      </a:lnTo>
                      <a:lnTo>
                        <a:pt x="1839190" y="414782"/>
                      </a:lnTo>
                      <a:lnTo>
                        <a:pt x="1838650" y="411174"/>
                      </a:lnTo>
                      <a:lnTo>
                        <a:pt x="1841536" y="412258"/>
                      </a:lnTo>
                      <a:lnTo>
                        <a:pt x="1845866" y="413520"/>
                      </a:lnTo>
                      <a:lnTo>
                        <a:pt x="1849112" y="413520"/>
                      </a:lnTo>
                      <a:lnTo>
                        <a:pt x="1848211" y="411174"/>
                      </a:lnTo>
                      <a:lnTo>
                        <a:pt x="1844064" y="410091"/>
                      </a:lnTo>
                      <a:lnTo>
                        <a:pt x="1843520" y="408107"/>
                      </a:lnTo>
                      <a:lnTo>
                        <a:pt x="1848033" y="408107"/>
                      </a:lnTo>
                      <a:lnTo>
                        <a:pt x="1850557" y="411357"/>
                      </a:lnTo>
                      <a:lnTo>
                        <a:pt x="1854347" y="416949"/>
                      </a:lnTo>
                      <a:lnTo>
                        <a:pt x="1866797" y="416044"/>
                      </a:lnTo>
                      <a:lnTo>
                        <a:pt x="1871845" y="412980"/>
                      </a:lnTo>
                      <a:lnTo>
                        <a:pt x="1876719" y="408107"/>
                      </a:lnTo>
                      <a:lnTo>
                        <a:pt x="1880326" y="403777"/>
                      </a:lnTo>
                      <a:lnTo>
                        <a:pt x="1882132" y="395657"/>
                      </a:lnTo>
                      <a:lnTo>
                        <a:pt x="1879243" y="392232"/>
                      </a:lnTo>
                      <a:lnTo>
                        <a:pt x="1878342" y="384112"/>
                      </a:lnTo>
                      <a:lnTo>
                        <a:pt x="1880148" y="381044"/>
                      </a:lnTo>
                      <a:lnTo>
                        <a:pt x="1881049" y="382667"/>
                      </a:lnTo>
                      <a:lnTo>
                        <a:pt x="1883216" y="381766"/>
                      </a:lnTo>
                      <a:lnTo>
                        <a:pt x="1885561" y="377615"/>
                      </a:lnTo>
                      <a:lnTo>
                        <a:pt x="1886823" y="379782"/>
                      </a:lnTo>
                      <a:lnTo>
                        <a:pt x="1889526" y="379242"/>
                      </a:lnTo>
                      <a:lnTo>
                        <a:pt x="1891153" y="377619"/>
                      </a:lnTo>
                      <a:lnTo>
                        <a:pt x="1892776" y="380325"/>
                      </a:lnTo>
                      <a:lnTo>
                        <a:pt x="1888986" y="388263"/>
                      </a:lnTo>
                      <a:lnTo>
                        <a:pt x="1892776" y="393494"/>
                      </a:lnTo>
                      <a:lnTo>
                        <a:pt x="1892054" y="397101"/>
                      </a:lnTo>
                      <a:lnTo>
                        <a:pt x="1893677" y="398546"/>
                      </a:lnTo>
                      <a:lnTo>
                        <a:pt x="1899991" y="398367"/>
                      </a:lnTo>
                      <a:lnTo>
                        <a:pt x="1906667" y="394756"/>
                      </a:lnTo>
                      <a:lnTo>
                        <a:pt x="1911541" y="396740"/>
                      </a:lnTo>
                      <a:lnTo>
                        <a:pt x="1917311" y="400713"/>
                      </a:lnTo>
                      <a:lnTo>
                        <a:pt x="1919296" y="406666"/>
                      </a:lnTo>
                      <a:lnTo>
                        <a:pt x="1918395" y="410635"/>
                      </a:lnTo>
                      <a:lnTo>
                        <a:pt x="1923268" y="414421"/>
                      </a:lnTo>
                      <a:lnTo>
                        <a:pt x="1927955" y="415143"/>
                      </a:lnTo>
                      <a:lnTo>
                        <a:pt x="1931924" y="418033"/>
                      </a:lnTo>
                      <a:lnTo>
                        <a:pt x="1934992" y="420017"/>
                      </a:lnTo>
                      <a:lnTo>
                        <a:pt x="1937520" y="424708"/>
                      </a:lnTo>
                      <a:lnTo>
                        <a:pt x="1939683" y="424525"/>
                      </a:lnTo>
                      <a:lnTo>
                        <a:pt x="1943112" y="422001"/>
                      </a:lnTo>
                      <a:lnTo>
                        <a:pt x="1943112" y="426510"/>
                      </a:lnTo>
                      <a:lnTo>
                        <a:pt x="1946541" y="426331"/>
                      </a:lnTo>
                      <a:lnTo>
                        <a:pt x="1946541" y="421640"/>
                      </a:lnTo>
                      <a:lnTo>
                        <a:pt x="1949426" y="423803"/>
                      </a:lnTo>
                      <a:lnTo>
                        <a:pt x="1951589" y="421640"/>
                      </a:lnTo>
                      <a:lnTo>
                        <a:pt x="1949248" y="420017"/>
                      </a:lnTo>
                      <a:lnTo>
                        <a:pt x="1946719" y="418755"/>
                      </a:lnTo>
                      <a:lnTo>
                        <a:pt x="1947442" y="415866"/>
                      </a:lnTo>
                      <a:lnTo>
                        <a:pt x="1948525" y="412258"/>
                      </a:lnTo>
                      <a:lnTo>
                        <a:pt x="1951589" y="411357"/>
                      </a:lnTo>
                      <a:lnTo>
                        <a:pt x="1953395" y="409373"/>
                      </a:lnTo>
                      <a:lnTo>
                        <a:pt x="1953395" y="400352"/>
                      </a:lnTo>
                      <a:lnTo>
                        <a:pt x="1949787" y="396200"/>
                      </a:lnTo>
                      <a:lnTo>
                        <a:pt x="1948343" y="394033"/>
                      </a:lnTo>
                      <a:lnTo>
                        <a:pt x="1950327" y="392410"/>
                      </a:lnTo>
                      <a:lnTo>
                        <a:pt x="1953395" y="394033"/>
                      </a:lnTo>
                      <a:lnTo>
                        <a:pt x="1954300" y="396562"/>
                      </a:lnTo>
                      <a:lnTo>
                        <a:pt x="1959531" y="397462"/>
                      </a:lnTo>
                      <a:lnTo>
                        <a:pt x="1963138" y="397284"/>
                      </a:lnTo>
                      <a:lnTo>
                        <a:pt x="1964583" y="396200"/>
                      </a:lnTo>
                      <a:lnTo>
                        <a:pt x="1961154" y="392049"/>
                      </a:lnTo>
                      <a:lnTo>
                        <a:pt x="1960432" y="389886"/>
                      </a:lnTo>
                      <a:lnTo>
                        <a:pt x="1961876" y="389703"/>
                      </a:lnTo>
                      <a:lnTo>
                        <a:pt x="1963682" y="392049"/>
                      </a:lnTo>
                      <a:lnTo>
                        <a:pt x="1966567" y="394033"/>
                      </a:lnTo>
                      <a:lnTo>
                        <a:pt x="1968190" y="394756"/>
                      </a:lnTo>
                      <a:lnTo>
                        <a:pt x="1969635" y="392593"/>
                      </a:lnTo>
                      <a:lnTo>
                        <a:pt x="1969635" y="388803"/>
                      </a:lnTo>
                      <a:lnTo>
                        <a:pt x="1973965" y="385735"/>
                      </a:lnTo>
                      <a:lnTo>
                        <a:pt x="1977211" y="385012"/>
                      </a:lnTo>
                      <a:lnTo>
                        <a:pt x="1974683" y="381587"/>
                      </a:lnTo>
                      <a:close/>
                      <a:moveTo>
                        <a:pt x="507520" y="811344"/>
                      </a:moveTo>
                      <a:lnTo>
                        <a:pt x="502646" y="816035"/>
                      </a:lnTo>
                      <a:lnTo>
                        <a:pt x="495971" y="819102"/>
                      </a:lnTo>
                      <a:lnTo>
                        <a:pt x="492185" y="820543"/>
                      </a:lnTo>
                      <a:lnTo>
                        <a:pt x="486049" y="818559"/>
                      </a:lnTo>
                      <a:lnTo>
                        <a:pt x="480457" y="818559"/>
                      </a:lnTo>
                      <a:lnTo>
                        <a:pt x="475944" y="820543"/>
                      </a:lnTo>
                      <a:lnTo>
                        <a:pt x="471253" y="819464"/>
                      </a:lnTo>
                      <a:lnTo>
                        <a:pt x="465300" y="818019"/>
                      </a:lnTo>
                      <a:lnTo>
                        <a:pt x="458986" y="814411"/>
                      </a:lnTo>
                      <a:lnTo>
                        <a:pt x="455557" y="815852"/>
                      </a:lnTo>
                      <a:lnTo>
                        <a:pt x="451227" y="809899"/>
                      </a:lnTo>
                      <a:lnTo>
                        <a:pt x="444190" y="809720"/>
                      </a:lnTo>
                      <a:lnTo>
                        <a:pt x="442567" y="805569"/>
                      </a:lnTo>
                      <a:lnTo>
                        <a:pt x="435352" y="806831"/>
                      </a:lnTo>
                      <a:lnTo>
                        <a:pt x="426692" y="805752"/>
                      </a:lnTo>
                      <a:lnTo>
                        <a:pt x="422541" y="805752"/>
                      </a:lnTo>
                      <a:lnTo>
                        <a:pt x="415687" y="809177"/>
                      </a:lnTo>
                      <a:lnTo>
                        <a:pt x="410996" y="812606"/>
                      </a:lnTo>
                      <a:lnTo>
                        <a:pt x="405039" y="817118"/>
                      </a:lnTo>
                      <a:lnTo>
                        <a:pt x="392771" y="816574"/>
                      </a:lnTo>
                      <a:lnTo>
                        <a:pt x="381949" y="816396"/>
                      </a:lnTo>
                      <a:lnTo>
                        <a:pt x="378341" y="814050"/>
                      </a:lnTo>
                      <a:lnTo>
                        <a:pt x="374368" y="810443"/>
                      </a:lnTo>
                      <a:lnTo>
                        <a:pt x="371483" y="805029"/>
                      </a:lnTo>
                      <a:lnTo>
                        <a:pt x="369860" y="803406"/>
                      </a:lnTo>
                      <a:lnTo>
                        <a:pt x="366792" y="800699"/>
                      </a:lnTo>
                      <a:lnTo>
                        <a:pt x="367693" y="798532"/>
                      </a:lnTo>
                      <a:lnTo>
                        <a:pt x="371122" y="793123"/>
                      </a:lnTo>
                      <a:lnTo>
                        <a:pt x="371844" y="788249"/>
                      </a:lnTo>
                      <a:lnTo>
                        <a:pt x="374729" y="786626"/>
                      </a:lnTo>
                      <a:lnTo>
                        <a:pt x="377075" y="786626"/>
                      </a:lnTo>
                      <a:lnTo>
                        <a:pt x="377436" y="779228"/>
                      </a:lnTo>
                      <a:lnTo>
                        <a:pt x="377436" y="774176"/>
                      </a:lnTo>
                      <a:lnTo>
                        <a:pt x="381226" y="770930"/>
                      </a:lnTo>
                      <a:lnTo>
                        <a:pt x="383750" y="767683"/>
                      </a:lnTo>
                      <a:lnTo>
                        <a:pt x="386997" y="767683"/>
                      </a:lnTo>
                      <a:lnTo>
                        <a:pt x="387902" y="762810"/>
                      </a:lnTo>
                      <a:lnTo>
                        <a:pt x="388803" y="759381"/>
                      </a:lnTo>
                      <a:lnTo>
                        <a:pt x="386457" y="757940"/>
                      </a:lnTo>
                      <a:lnTo>
                        <a:pt x="387358" y="755773"/>
                      </a:lnTo>
                      <a:lnTo>
                        <a:pt x="388620" y="754150"/>
                      </a:lnTo>
                      <a:lnTo>
                        <a:pt x="389704" y="755416"/>
                      </a:lnTo>
                      <a:lnTo>
                        <a:pt x="394033" y="752709"/>
                      </a:lnTo>
                      <a:lnTo>
                        <a:pt x="395657" y="750002"/>
                      </a:lnTo>
                      <a:lnTo>
                        <a:pt x="392410" y="746574"/>
                      </a:lnTo>
                      <a:lnTo>
                        <a:pt x="392950" y="744950"/>
                      </a:lnTo>
                      <a:lnTo>
                        <a:pt x="396200" y="747113"/>
                      </a:lnTo>
                      <a:lnTo>
                        <a:pt x="397641" y="748018"/>
                      </a:lnTo>
                      <a:lnTo>
                        <a:pt x="398724" y="744768"/>
                      </a:lnTo>
                      <a:lnTo>
                        <a:pt x="399086" y="742783"/>
                      </a:lnTo>
                      <a:lnTo>
                        <a:pt x="401614" y="742426"/>
                      </a:lnTo>
                      <a:lnTo>
                        <a:pt x="406122" y="742426"/>
                      </a:lnTo>
                      <a:lnTo>
                        <a:pt x="408829" y="742061"/>
                      </a:lnTo>
                      <a:lnTo>
                        <a:pt x="409551" y="739537"/>
                      </a:lnTo>
                      <a:lnTo>
                        <a:pt x="411714" y="740438"/>
                      </a:lnTo>
                      <a:lnTo>
                        <a:pt x="412437" y="742244"/>
                      </a:lnTo>
                      <a:lnTo>
                        <a:pt x="415143" y="743506"/>
                      </a:lnTo>
                      <a:lnTo>
                        <a:pt x="414060" y="746030"/>
                      </a:lnTo>
                      <a:lnTo>
                        <a:pt x="411897" y="746752"/>
                      </a:lnTo>
                      <a:lnTo>
                        <a:pt x="413699" y="748919"/>
                      </a:lnTo>
                      <a:lnTo>
                        <a:pt x="416405" y="749820"/>
                      </a:lnTo>
                      <a:lnTo>
                        <a:pt x="418751" y="749459"/>
                      </a:lnTo>
                      <a:lnTo>
                        <a:pt x="421636" y="748919"/>
                      </a:lnTo>
                      <a:lnTo>
                        <a:pt x="424525" y="749459"/>
                      </a:lnTo>
                      <a:lnTo>
                        <a:pt x="427772" y="750002"/>
                      </a:lnTo>
                      <a:lnTo>
                        <a:pt x="427772" y="753249"/>
                      </a:lnTo>
                      <a:lnTo>
                        <a:pt x="425426" y="754332"/>
                      </a:lnTo>
                      <a:lnTo>
                        <a:pt x="421997" y="755594"/>
                      </a:lnTo>
                      <a:lnTo>
                        <a:pt x="418028" y="759202"/>
                      </a:lnTo>
                      <a:lnTo>
                        <a:pt x="420195" y="759924"/>
                      </a:lnTo>
                      <a:lnTo>
                        <a:pt x="422902" y="761548"/>
                      </a:lnTo>
                      <a:lnTo>
                        <a:pt x="423620" y="763893"/>
                      </a:lnTo>
                      <a:lnTo>
                        <a:pt x="426688" y="763532"/>
                      </a:lnTo>
                      <a:lnTo>
                        <a:pt x="427232" y="766417"/>
                      </a:lnTo>
                      <a:lnTo>
                        <a:pt x="426510" y="769846"/>
                      </a:lnTo>
                      <a:lnTo>
                        <a:pt x="427593" y="772192"/>
                      </a:lnTo>
                      <a:lnTo>
                        <a:pt x="428673" y="773636"/>
                      </a:lnTo>
                      <a:lnTo>
                        <a:pt x="431018" y="773454"/>
                      </a:lnTo>
                      <a:lnTo>
                        <a:pt x="433907" y="772192"/>
                      </a:lnTo>
                      <a:lnTo>
                        <a:pt x="435892" y="770029"/>
                      </a:lnTo>
                      <a:lnTo>
                        <a:pt x="436614" y="768402"/>
                      </a:lnTo>
                      <a:lnTo>
                        <a:pt x="438960" y="768223"/>
                      </a:lnTo>
                      <a:lnTo>
                        <a:pt x="442024" y="767501"/>
                      </a:lnTo>
                      <a:lnTo>
                        <a:pt x="443651" y="766239"/>
                      </a:lnTo>
                      <a:lnTo>
                        <a:pt x="444913" y="764615"/>
                      </a:lnTo>
                      <a:lnTo>
                        <a:pt x="447437" y="763715"/>
                      </a:lnTo>
                      <a:lnTo>
                        <a:pt x="449782" y="764794"/>
                      </a:lnTo>
                      <a:lnTo>
                        <a:pt x="452850" y="764615"/>
                      </a:lnTo>
                      <a:lnTo>
                        <a:pt x="454474" y="764615"/>
                      </a:lnTo>
                      <a:lnTo>
                        <a:pt x="455017" y="761909"/>
                      </a:lnTo>
                      <a:lnTo>
                        <a:pt x="453211" y="759024"/>
                      </a:lnTo>
                      <a:lnTo>
                        <a:pt x="450144" y="760825"/>
                      </a:lnTo>
                      <a:lnTo>
                        <a:pt x="447258" y="761726"/>
                      </a:lnTo>
                      <a:lnTo>
                        <a:pt x="445635" y="762631"/>
                      </a:lnTo>
                      <a:lnTo>
                        <a:pt x="442928" y="761909"/>
                      </a:lnTo>
                      <a:lnTo>
                        <a:pt x="441123" y="758119"/>
                      </a:lnTo>
                      <a:lnTo>
                        <a:pt x="439861" y="755956"/>
                      </a:lnTo>
                      <a:lnTo>
                        <a:pt x="436432" y="753789"/>
                      </a:lnTo>
                      <a:lnTo>
                        <a:pt x="436793" y="750181"/>
                      </a:lnTo>
                      <a:lnTo>
                        <a:pt x="438960" y="748014"/>
                      </a:lnTo>
                      <a:lnTo>
                        <a:pt x="443468" y="745490"/>
                      </a:lnTo>
                      <a:lnTo>
                        <a:pt x="444008" y="741883"/>
                      </a:lnTo>
                      <a:lnTo>
                        <a:pt x="446353" y="743684"/>
                      </a:lnTo>
                      <a:lnTo>
                        <a:pt x="448703" y="742244"/>
                      </a:lnTo>
                      <a:lnTo>
                        <a:pt x="453211" y="741339"/>
                      </a:lnTo>
                      <a:lnTo>
                        <a:pt x="458264" y="740077"/>
                      </a:lnTo>
                      <a:lnTo>
                        <a:pt x="462232" y="738453"/>
                      </a:lnTo>
                      <a:lnTo>
                        <a:pt x="466201" y="736108"/>
                      </a:lnTo>
                      <a:lnTo>
                        <a:pt x="469991" y="734663"/>
                      </a:lnTo>
                      <a:lnTo>
                        <a:pt x="473782" y="735024"/>
                      </a:lnTo>
                      <a:lnTo>
                        <a:pt x="479191" y="733401"/>
                      </a:lnTo>
                      <a:lnTo>
                        <a:pt x="483160" y="732500"/>
                      </a:lnTo>
                      <a:lnTo>
                        <a:pt x="484426" y="734663"/>
                      </a:lnTo>
                      <a:lnTo>
                        <a:pt x="482080" y="738092"/>
                      </a:lnTo>
                      <a:lnTo>
                        <a:pt x="476845" y="739898"/>
                      </a:lnTo>
                      <a:lnTo>
                        <a:pt x="476306" y="742061"/>
                      </a:lnTo>
                      <a:lnTo>
                        <a:pt x="473599" y="741339"/>
                      </a:lnTo>
                      <a:lnTo>
                        <a:pt x="469452" y="742783"/>
                      </a:lnTo>
                      <a:lnTo>
                        <a:pt x="470714" y="745669"/>
                      </a:lnTo>
                      <a:lnTo>
                        <a:pt x="473960" y="746935"/>
                      </a:lnTo>
                      <a:lnTo>
                        <a:pt x="473059" y="751983"/>
                      </a:lnTo>
                      <a:lnTo>
                        <a:pt x="470352" y="752165"/>
                      </a:lnTo>
                      <a:lnTo>
                        <a:pt x="469269" y="756134"/>
                      </a:lnTo>
                      <a:lnTo>
                        <a:pt x="466923" y="760282"/>
                      </a:lnTo>
                      <a:lnTo>
                        <a:pt x="465300" y="761004"/>
                      </a:lnTo>
                      <a:lnTo>
                        <a:pt x="460788" y="760282"/>
                      </a:lnTo>
                      <a:lnTo>
                        <a:pt x="459165" y="763171"/>
                      </a:lnTo>
                      <a:lnTo>
                        <a:pt x="460066" y="763711"/>
                      </a:lnTo>
                      <a:lnTo>
                        <a:pt x="462050" y="762266"/>
                      </a:lnTo>
                      <a:lnTo>
                        <a:pt x="463312" y="764973"/>
                      </a:lnTo>
                      <a:lnTo>
                        <a:pt x="464939" y="768763"/>
                      </a:lnTo>
                      <a:lnTo>
                        <a:pt x="469086" y="770207"/>
                      </a:lnTo>
                      <a:lnTo>
                        <a:pt x="473416" y="773093"/>
                      </a:lnTo>
                      <a:lnTo>
                        <a:pt x="476667" y="774537"/>
                      </a:lnTo>
                      <a:lnTo>
                        <a:pt x="480997" y="776700"/>
                      </a:lnTo>
                      <a:lnTo>
                        <a:pt x="484426" y="780490"/>
                      </a:lnTo>
                      <a:lnTo>
                        <a:pt x="487672" y="784277"/>
                      </a:lnTo>
                      <a:lnTo>
                        <a:pt x="490379" y="786805"/>
                      </a:lnTo>
                      <a:lnTo>
                        <a:pt x="494709" y="788789"/>
                      </a:lnTo>
                      <a:lnTo>
                        <a:pt x="501023" y="791674"/>
                      </a:lnTo>
                      <a:lnTo>
                        <a:pt x="505535" y="794560"/>
                      </a:lnTo>
                      <a:lnTo>
                        <a:pt x="507159" y="797810"/>
                      </a:lnTo>
                      <a:lnTo>
                        <a:pt x="507516" y="800878"/>
                      </a:lnTo>
                      <a:lnTo>
                        <a:pt x="509322" y="806470"/>
                      </a:lnTo>
                      <a:lnTo>
                        <a:pt x="507520" y="811344"/>
                      </a:lnTo>
                      <a:close/>
                      <a:moveTo>
                        <a:pt x="633452" y="820003"/>
                      </a:moveTo>
                      <a:lnTo>
                        <a:pt x="633452" y="820543"/>
                      </a:lnTo>
                      <a:lnTo>
                        <a:pt x="634893" y="823250"/>
                      </a:lnTo>
                      <a:lnTo>
                        <a:pt x="632369" y="823071"/>
                      </a:lnTo>
                      <a:lnTo>
                        <a:pt x="627317" y="821627"/>
                      </a:lnTo>
                      <a:lnTo>
                        <a:pt x="625511" y="821809"/>
                      </a:lnTo>
                      <a:lnTo>
                        <a:pt x="623892" y="822889"/>
                      </a:lnTo>
                      <a:lnTo>
                        <a:pt x="620641" y="822527"/>
                      </a:lnTo>
                      <a:lnTo>
                        <a:pt x="619740" y="820186"/>
                      </a:lnTo>
                      <a:lnTo>
                        <a:pt x="618478" y="821265"/>
                      </a:lnTo>
                      <a:lnTo>
                        <a:pt x="617756" y="825234"/>
                      </a:lnTo>
                      <a:lnTo>
                        <a:pt x="618478" y="830648"/>
                      </a:lnTo>
                      <a:lnTo>
                        <a:pt x="626955" y="831009"/>
                      </a:lnTo>
                      <a:lnTo>
                        <a:pt x="627678" y="832632"/>
                      </a:lnTo>
                      <a:lnTo>
                        <a:pt x="625511" y="833894"/>
                      </a:lnTo>
                      <a:lnTo>
                        <a:pt x="626233" y="841292"/>
                      </a:lnTo>
                      <a:lnTo>
                        <a:pt x="629122" y="844360"/>
                      </a:lnTo>
                      <a:lnTo>
                        <a:pt x="629845" y="846344"/>
                      </a:lnTo>
                      <a:lnTo>
                        <a:pt x="628761" y="849051"/>
                      </a:lnTo>
                      <a:lnTo>
                        <a:pt x="628761" y="862763"/>
                      </a:lnTo>
                      <a:lnTo>
                        <a:pt x="629122" y="866009"/>
                      </a:lnTo>
                      <a:lnTo>
                        <a:pt x="630924" y="871061"/>
                      </a:lnTo>
                      <a:lnTo>
                        <a:pt x="629483" y="872145"/>
                      </a:lnTo>
                      <a:lnTo>
                        <a:pt x="625872" y="871423"/>
                      </a:lnTo>
                      <a:lnTo>
                        <a:pt x="621542" y="872145"/>
                      </a:lnTo>
                      <a:lnTo>
                        <a:pt x="613065" y="874490"/>
                      </a:lnTo>
                      <a:lnTo>
                        <a:pt x="607469" y="875030"/>
                      </a:lnTo>
                      <a:lnTo>
                        <a:pt x="603500" y="873407"/>
                      </a:lnTo>
                      <a:lnTo>
                        <a:pt x="598448" y="871784"/>
                      </a:lnTo>
                      <a:lnTo>
                        <a:pt x="594479" y="869438"/>
                      </a:lnTo>
                      <a:lnTo>
                        <a:pt x="592677" y="866009"/>
                      </a:lnTo>
                      <a:lnTo>
                        <a:pt x="588347" y="864025"/>
                      </a:lnTo>
                      <a:lnTo>
                        <a:pt x="582573" y="862580"/>
                      </a:lnTo>
                      <a:lnTo>
                        <a:pt x="579505" y="859877"/>
                      </a:lnTo>
                      <a:lnTo>
                        <a:pt x="579326" y="854643"/>
                      </a:lnTo>
                      <a:lnTo>
                        <a:pt x="578604" y="850674"/>
                      </a:lnTo>
                      <a:lnTo>
                        <a:pt x="578604" y="844903"/>
                      </a:lnTo>
                      <a:lnTo>
                        <a:pt x="580227" y="841474"/>
                      </a:lnTo>
                      <a:lnTo>
                        <a:pt x="582212" y="840931"/>
                      </a:lnTo>
                      <a:lnTo>
                        <a:pt x="582934" y="838406"/>
                      </a:lnTo>
                      <a:lnTo>
                        <a:pt x="584017" y="835517"/>
                      </a:lnTo>
                      <a:lnTo>
                        <a:pt x="585280" y="829925"/>
                      </a:lnTo>
                      <a:lnTo>
                        <a:pt x="587986" y="827040"/>
                      </a:lnTo>
                      <a:lnTo>
                        <a:pt x="592499" y="827040"/>
                      </a:lnTo>
                      <a:lnTo>
                        <a:pt x="593400" y="826318"/>
                      </a:lnTo>
                      <a:lnTo>
                        <a:pt x="591415" y="825234"/>
                      </a:lnTo>
                      <a:lnTo>
                        <a:pt x="587986" y="824151"/>
                      </a:lnTo>
                      <a:lnTo>
                        <a:pt x="585641" y="823250"/>
                      </a:lnTo>
                      <a:lnTo>
                        <a:pt x="581672" y="817297"/>
                      </a:lnTo>
                      <a:lnTo>
                        <a:pt x="579148" y="812066"/>
                      </a:lnTo>
                      <a:lnTo>
                        <a:pt x="577703" y="809359"/>
                      </a:lnTo>
                      <a:lnTo>
                        <a:pt x="575897" y="807736"/>
                      </a:lnTo>
                      <a:lnTo>
                        <a:pt x="571210" y="802862"/>
                      </a:lnTo>
                      <a:lnTo>
                        <a:pt x="564892" y="793841"/>
                      </a:lnTo>
                      <a:lnTo>
                        <a:pt x="565075" y="787348"/>
                      </a:lnTo>
                      <a:lnTo>
                        <a:pt x="566876" y="781034"/>
                      </a:lnTo>
                      <a:lnTo>
                        <a:pt x="564352" y="780490"/>
                      </a:lnTo>
                      <a:lnTo>
                        <a:pt x="560384" y="774720"/>
                      </a:lnTo>
                      <a:lnTo>
                        <a:pt x="556232" y="774359"/>
                      </a:lnTo>
                      <a:lnTo>
                        <a:pt x="558038" y="770029"/>
                      </a:lnTo>
                      <a:lnTo>
                        <a:pt x="567238" y="757218"/>
                      </a:lnTo>
                      <a:lnTo>
                        <a:pt x="569404" y="755956"/>
                      </a:lnTo>
                      <a:lnTo>
                        <a:pt x="569583" y="757757"/>
                      </a:lnTo>
                      <a:lnTo>
                        <a:pt x="570484" y="756495"/>
                      </a:lnTo>
                      <a:lnTo>
                        <a:pt x="572111" y="754332"/>
                      </a:lnTo>
                      <a:lnTo>
                        <a:pt x="574457" y="756317"/>
                      </a:lnTo>
                      <a:lnTo>
                        <a:pt x="576802" y="755233"/>
                      </a:lnTo>
                      <a:lnTo>
                        <a:pt x="578064" y="751626"/>
                      </a:lnTo>
                      <a:lnTo>
                        <a:pt x="580227" y="746752"/>
                      </a:lnTo>
                      <a:lnTo>
                        <a:pt x="584379" y="746212"/>
                      </a:lnTo>
                      <a:lnTo>
                        <a:pt x="589248" y="742061"/>
                      </a:lnTo>
                      <a:lnTo>
                        <a:pt x="598269" y="737009"/>
                      </a:lnTo>
                      <a:lnTo>
                        <a:pt x="604766" y="735747"/>
                      </a:lnTo>
                      <a:lnTo>
                        <a:pt x="608013" y="738453"/>
                      </a:lnTo>
                      <a:lnTo>
                        <a:pt x="613065" y="739537"/>
                      </a:lnTo>
                      <a:lnTo>
                        <a:pt x="616311" y="738092"/>
                      </a:lnTo>
                      <a:lnTo>
                        <a:pt x="618839" y="740799"/>
                      </a:lnTo>
                      <a:lnTo>
                        <a:pt x="618839" y="746034"/>
                      </a:lnTo>
                      <a:lnTo>
                        <a:pt x="617756" y="747474"/>
                      </a:lnTo>
                      <a:lnTo>
                        <a:pt x="619196" y="751082"/>
                      </a:lnTo>
                      <a:lnTo>
                        <a:pt x="620280" y="752165"/>
                      </a:lnTo>
                      <a:lnTo>
                        <a:pt x="619196" y="755412"/>
                      </a:lnTo>
                      <a:lnTo>
                        <a:pt x="615771" y="757035"/>
                      </a:lnTo>
                      <a:lnTo>
                        <a:pt x="615049" y="759381"/>
                      </a:lnTo>
                      <a:lnTo>
                        <a:pt x="608013" y="759024"/>
                      </a:lnTo>
                      <a:lnTo>
                        <a:pt x="603500" y="760825"/>
                      </a:lnTo>
                      <a:lnTo>
                        <a:pt x="600075" y="766600"/>
                      </a:lnTo>
                      <a:lnTo>
                        <a:pt x="605667" y="771831"/>
                      </a:lnTo>
                      <a:lnTo>
                        <a:pt x="600615" y="772192"/>
                      </a:lnTo>
                      <a:lnTo>
                        <a:pt x="599174" y="771108"/>
                      </a:lnTo>
                      <a:lnTo>
                        <a:pt x="592499" y="770930"/>
                      </a:lnTo>
                      <a:lnTo>
                        <a:pt x="592316" y="773275"/>
                      </a:lnTo>
                      <a:lnTo>
                        <a:pt x="596646" y="774716"/>
                      </a:lnTo>
                      <a:lnTo>
                        <a:pt x="599714" y="778867"/>
                      </a:lnTo>
                      <a:lnTo>
                        <a:pt x="602421" y="783920"/>
                      </a:lnTo>
                      <a:lnTo>
                        <a:pt x="603683" y="789150"/>
                      </a:lnTo>
                      <a:lnTo>
                        <a:pt x="607830" y="789511"/>
                      </a:lnTo>
                      <a:lnTo>
                        <a:pt x="609275" y="793298"/>
                      </a:lnTo>
                      <a:lnTo>
                        <a:pt x="615049" y="793298"/>
                      </a:lnTo>
                      <a:lnTo>
                        <a:pt x="617395" y="795643"/>
                      </a:lnTo>
                      <a:lnTo>
                        <a:pt x="617395" y="799072"/>
                      </a:lnTo>
                      <a:lnTo>
                        <a:pt x="615049" y="802140"/>
                      </a:lnTo>
                      <a:lnTo>
                        <a:pt x="615049" y="806470"/>
                      </a:lnTo>
                      <a:lnTo>
                        <a:pt x="615950" y="810078"/>
                      </a:lnTo>
                      <a:lnTo>
                        <a:pt x="617756" y="812062"/>
                      </a:lnTo>
                      <a:lnTo>
                        <a:pt x="617212" y="808994"/>
                      </a:lnTo>
                      <a:lnTo>
                        <a:pt x="619018" y="805208"/>
                      </a:lnTo>
                      <a:lnTo>
                        <a:pt x="624070" y="802501"/>
                      </a:lnTo>
                      <a:lnTo>
                        <a:pt x="627317" y="803585"/>
                      </a:lnTo>
                      <a:lnTo>
                        <a:pt x="630202" y="808093"/>
                      </a:lnTo>
                      <a:lnTo>
                        <a:pt x="636699" y="816753"/>
                      </a:lnTo>
                      <a:lnTo>
                        <a:pt x="637060" y="821444"/>
                      </a:lnTo>
                      <a:lnTo>
                        <a:pt x="633452" y="820003"/>
                      </a:lnTo>
                      <a:close/>
                    </a:path>
                  </a:pathLst>
                </a:custGeom>
                <a:grpFill/>
                <a:ln w="39624" cap="flat">
                  <a:noFill/>
                  <a:prstDash val="solid"/>
                  <a:miter/>
                </a:ln>
              </p:spPr>
              <p:txBody>
                <a:bodyPr rtlCol="0" anchor="ctr"/>
                <a:lstStyle/>
                <a:p>
                  <a:endParaRPr lang="en-US"/>
                </a:p>
              </p:txBody>
            </p:sp>
            <p:sp>
              <p:nvSpPr>
                <p:cNvPr id="56" name="Freeform: Shape 158">
                  <a:extLst>
                    <a:ext uri="{FF2B5EF4-FFF2-40B4-BE49-F238E27FC236}">
                      <a16:creationId xmlns:a16="http://schemas.microsoft.com/office/drawing/2014/main" id="{76A99C84-C32F-4EB2-93C8-03901A2F6B8D}"/>
                    </a:ext>
                  </a:extLst>
                </p:cNvPr>
                <p:cNvSpPr/>
                <p:nvPr/>
              </p:nvSpPr>
              <p:spPr>
                <a:xfrm>
                  <a:off x="9229407" y="4248922"/>
                  <a:ext cx="20951" cy="19776"/>
                </a:xfrm>
                <a:custGeom>
                  <a:avLst/>
                  <a:gdLst>
                    <a:gd name="connsiteX0" fmla="*/ 0 w 20951"/>
                    <a:gd name="connsiteY0" fmla="*/ 13510 h 19776"/>
                    <a:gd name="connsiteX1" fmla="*/ 1175 w 20951"/>
                    <a:gd name="connsiteY1" fmla="*/ 6656 h 19776"/>
                    <a:gd name="connsiteX2" fmla="*/ 5485 w 20951"/>
                    <a:gd name="connsiteY2" fmla="*/ 0 h 19776"/>
                    <a:gd name="connsiteX3" fmla="*/ 12728 w 20951"/>
                    <a:gd name="connsiteY3" fmla="*/ 0 h 19776"/>
                    <a:gd name="connsiteX4" fmla="*/ 20951 w 20951"/>
                    <a:gd name="connsiteY4" fmla="*/ 6755 h 19776"/>
                    <a:gd name="connsiteX5" fmla="*/ 17427 w 20951"/>
                    <a:gd name="connsiteY5" fmla="*/ 13510 h 19776"/>
                    <a:gd name="connsiteX6" fmla="*/ 10477 w 20951"/>
                    <a:gd name="connsiteY6" fmla="*/ 19776 h 19776"/>
                    <a:gd name="connsiteX7" fmla="*/ 5874 w 20951"/>
                    <a:gd name="connsiteY7" fmla="*/ 19776 h 19776"/>
                    <a:gd name="connsiteX8" fmla="*/ 2350 w 20951"/>
                    <a:gd name="connsiteY8" fmla="*/ 17621 h 19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951" h="19776">
                      <a:moveTo>
                        <a:pt x="0" y="13510"/>
                      </a:moveTo>
                      <a:lnTo>
                        <a:pt x="1175" y="6656"/>
                      </a:lnTo>
                      <a:lnTo>
                        <a:pt x="5485" y="0"/>
                      </a:lnTo>
                      <a:lnTo>
                        <a:pt x="12728" y="0"/>
                      </a:lnTo>
                      <a:lnTo>
                        <a:pt x="20951" y="6755"/>
                      </a:lnTo>
                      <a:lnTo>
                        <a:pt x="17427" y="13510"/>
                      </a:lnTo>
                      <a:lnTo>
                        <a:pt x="10477" y="19776"/>
                      </a:lnTo>
                      <a:lnTo>
                        <a:pt x="5874" y="19776"/>
                      </a:lnTo>
                      <a:lnTo>
                        <a:pt x="2350" y="17621"/>
                      </a:lnTo>
                      <a:close/>
                    </a:path>
                  </a:pathLst>
                </a:custGeom>
                <a:grpFill/>
                <a:ln w="39624" cap="flat">
                  <a:noFill/>
                  <a:prstDash val="solid"/>
                  <a:miter/>
                </a:ln>
              </p:spPr>
              <p:txBody>
                <a:bodyPr rtlCol="0" anchor="ctr"/>
                <a:lstStyle/>
                <a:p>
                  <a:endParaRPr lang="en-US"/>
                </a:p>
              </p:txBody>
            </p:sp>
            <p:sp>
              <p:nvSpPr>
                <p:cNvPr id="57" name="Freeform: Shape 159">
                  <a:extLst>
                    <a:ext uri="{FF2B5EF4-FFF2-40B4-BE49-F238E27FC236}">
                      <a16:creationId xmlns:a16="http://schemas.microsoft.com/office/drawing/2014/main" id="{78BD86A0-A382-4287-9B22-242375B2D81B}"/>
                    </a:ext>
                  </a:extLst>
                </p:cNvPr>
                <p:cNvSpPr/>
                <p:nvPr/>
              </p:nvSpPr>
              <p:spPr>
                <a:xfrm>
                  <a:off x="9330832" y="4220530"/>
                  <a:ext cx="21339" cy="21732"/>
                </a:xfrm>
                <a:custGeom>
                  <a:avLst/>
                  <a:gdLst>
                    <a:gd name="connsiteX0" fmla="*/ 2738 w 21339"/>
                    <a:gd name="connsiteY0" fmla="*/ 3917 h 21732"/>
                    <a:gd name="connsiteX1" fmla="*/ 6850 w 21339"/>
                    <a:gd name="connsiteY1" fmla="*/ 0 h 21732"/>
                    <a:gd name="connsiteX2" fmla="*/ 12136 w 21339"/>
                    <a:gd name="connsiteY2" fmla="*/ 8223 h 21732"/>
                    <a:gd name="connsiteX3" fmla="*/ 15073 w 21339"/>
                    <a:gd name="connsiteY3" fmla="*/ 10378 h 21732"/>
                    <a:gd name="connsiteX4" fmla="*/ 21340 w 21339"/>
                    <a:gd name="connsiteY4" fmla="*/ 17427 h 21732"/>
                    <a:gd name="connsiteX5" fmla="*/ 18598 w 21339"/>
                    <a:gd name="connsiteY5" fmla="*/ 21733 h 21732"/>
                    <a:gd name="connsiteX6" fmla="*/ 13311 w 21339"/>
                    <a:gd name="connsiteY6" fmla="*/ 21733 h 21732"/>
                    <a:gd name="connsiteX7" fmla="*/ 12041 w 21339"/>
                    <a:gd name="connsiteY7" fmla="*/ 17621 h 21732"/>
                    <a:gd name="connsiteX8" fmla="*/ 8025 w 21339"/>
                    <a:gd name="connsiteY8" fmla="*/ 16451 h 21732"/>
                    <a:gd name="connsiteX9" fmla="*/ 5874 w 21339"/>
                    <a:gd name="connsiteY9" fmla="*/ 15859 h 21732"/>
                    <a:gd name="connsiteX10" fmla="*/ 2738 w 21339"/>
                    <a:gd name="connsiteY10" fmla="*/ 10866 h 21732"/>
                    <a:gd name="connsiteX11" fmla="*/ 0 w 21339"/>
                    <a:gd name="connsiteY11" fmla="*/ 6854 h 21732"/>
                    <a:gd name="connsiteX12" fmla="*/ 4699 w 21339"/>
                    <a:gd name="connsiteY12" fmla="*/ 8811 h 21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339" h="21732">
                      <a:moveTo>
                        <a:pt x="2738" y="3917"/>
                      </a:moveTo>
                      <a:lnTo>
                        <a:pt x="6850" y="0"/>
                      </a:lnTo>
                      <a:lnTo>
                        <a:pt x="12136" y="8223"/>
                      </a:lnTo>
                      <a:lnTo>
                        <a:pt x="15073" y="10378"/>
                      </a:lnTo>
                      <a:lnTo>
                        <a:pt x="21340" y="17427"/>
                      </a:lnTo>
                      <a:lnTo>
                        <a:pt x="18598" y="21733"/>
                      </a:lnTo>
                      <a:lnTo>
                        <a:pt x="13311" y="21733"/>
                      </a:lnTo>
                      <a:lnTo>
                        <a:pt x="12041" y="17621"/>
                      </a:lnTo>
                      <a:lnTo>
                        <a:pt x="8025" y="16451"/>
                      </a:lnTo>
                      <a:lnTo>
                        <a:pt x="5874" y="15859"/>
                      </a:lnTo>
                      <a:lnTo>
                        <a:pt x="2738" y="10866"/>
                      </a:lnTo>
                      <a:lnTo>
                        <a:pt x="0" y="6854"/>
                      </a:lnTo>
                      <a:lnTo>
                        <a:pt x="4699" y="8811"/>
                      </a:lnTo>
                      <a:close/>
                    </a:path>
                  </a:pathLst>
                </a:custGeom>
                <a:grpFill/>
                <a:ln w="39624" cap="flat">
                  <a:noFill/>
                  <a:prstDash val="solid"/>
                  <a:miter/>
                </a:ln>
              </p:spPr>
              <p:txBody>
                <a:bodyPr rtlCol="0" anchor="ctr"/>
                <a:lstStyle/>
                <a:p>
                  <a:endParaRPr lang="en-US"/>
                </a:p>
              </p:txBody>
            </p:sp>
            <p:sp>
              <p:nvSpPr>
                <p:cNvPr id="58" name="Freeform: Shape 160">
                  <a:extLst>
                    <a:ext uri="{FF2B5EF4-FFF2-40B4-BE49-F238E27FC236}">
                      <a16:creationId xmlns:a16="http://schemas.microsoft.com/office/drawing/2014/main" id="{9D70C4D8-4270-42E9-B8FB-2D95347A52AC}"/>
                    </a:ext>
                  </a:extLst>
                </p:cNvPr>
                <p:cNvSpPr/>
                <p:nvPr/>
              </p:nvSpPr>
              <p:spPr>
                <a:xfrm>
                  <a:off x="8860663" y="4546662"/>
                  <a:ext cx="16513" cy="15918"/>
                </a:xfrm>
                <a:custGeom>
                  <a:avLst/>
                  <a:gdLst>
                    <a:gd name="connsiteX0" fmla="*/ 0 w 16513"/>
                    <a:gd name="connsiteY0" fmla="*/ 5699 h 15918"/>
                    <a:gd name="connsiteX1" fmla="*/ 1183 w 16513"/>
                    <a:gd name="connsiteY1" fmla="*/ 11497 h 15918"/>
                    <a:gd name="connsiteX2" fmla="*/ 6683 w 16513"/>
                    <a:gd name="connsiteY2" fmla="*/ 14248 h 15918"/>
                    <a:gd name="connsiteX3" fmla="*/ 10025 w 16513"/>
                    <a:gd name="connsiteY3" fmla="*/ 15919 h 15918"/>
                    <a:gd name="connsiteX4" fmla="*/ 13664 w 16513"/>
                    <a:gd name="connsiteY4" fmla="*/ 11497 h 15918"/>
                    <a:gd name="connsiteX5" fmla="*/ 11795 w 16513"/>
                    <a:gd name="connsiteY5" fmla="*/ 9434 h 15918"/>
                    <a:gd name="connsiteX6" fmla="*/ 16514 w 16513"/>
                    <a:gd name="connsiteY6" fmla="*/ 5699 h 15918"/>
                    <a:gd name="connsiteX7" fmla="*/ 13268 w 16513"/>
                    <a:gd name="connsiteY7" fmla="*/ 0 h 15918"/>
                    <a:gd name="connsiteX8" fmla="*/ 9533 w 16513"/>
                    <a:gd name="connsiteY8" fmla="*/ 1079 h 15918"/>
                    <a:gd name="connsiteX9" fmla="*/ 9533 w 16513"/>
                    <a:gd name="connsiteY9" fmla="*/ 4028 h 15918"/>
                    <a:gd name="connsiteX10" fmla="*/ 4520 w 16513"/>
                    <a:gd name="connsiteY10" fmla="*/ 5012 h 15918"/>
                    <a:gd name="connsiteX11" fmla="*/ 1278 w 16513"/>
                    <a:gd name="connsiteY11" fmla="*/ 4421 h 1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13" h="15918">
                      <a:moveTo>
                        <a:pt x="0" y="5699"/>
                      </a:moveTo>
                      <a:lnTo>
                        <a:pt x="1183" y="11497"/>
                      </a:lnTo>
                      <a:lnTo>
                        <a:pt x="6683" y="14248"/>
                      </a:lnTo>
                      <a:lnTo>
                        <a:pt x="10025" y="15919"/>
                      </a:lnTo>
                      <a:lnTo>
                        <a:pt x="13664" y="11497"/>
                      </a:lnTo>
                      <a:lnTo>
                        <a:pt x="11795" y="9434"/>
                      </a:lnTo>
                      <a:lnTo>
                        <a:pt x="16514" y="5699"/>
                      </a:lnTo>
                      <a:lnTo>
                        <a:pt x="13268" y="0"/>
                      </a:lnTo>
                      <a:lnTo>
                        <a:pt x="9533" y="1079"/>
                      </a:lnTo>
                      <a:lnTo>
                        <a:pt x="9533" y="4028"/>
                      </a:lnTo>
                      <a:lnTo>
                        <a:pt x="4520" y="5012"/>
                      </a:lnTo>
                      <a:lnTo>
                        <a:pt x="1278" y="4421"/>
                      </a:lnTo>
                      <a:close/>
                    </a:path>
                  </a:pathLst>
                </a:custGeom>
                <a:grpFill/>
                <a:ln w="39624" cap="flat">
                  <a:noFill/>
                  <a:prstDash val="solid"/>
                  <a:miter/>
                </a:ln>
              </p:spPr>
              <p:txBody>
                <a:bodyPr rtlCol="0" anchor="ctr"/>
                <a:lstStyle/>
                <a:p>
                  <a:endParaRPr lang="en-US"/>
                </a:p>
              </p:txBody>
            </p:sp>
            <p:sp>
              <p:nvSpPr>
                <p:cNvPr id="59" name="Freeform: Shape 161">
                  <a:extLst>
                    <a:ext uri="{FF2B5EF4-FFF2-40B4-BE49-F238E27FC236}">
                      <a16:creationId xmlns:a16="http://schemas.microsoft.com/office/drawing/2014/main" id="{879D3ECF-8E15-4253-8B59-89801BBC14B5}"/>
                    </a:ext>
                  </a:extLst>
                </p:cNvPr>
                <p:cNvSpPr/>
                <p:nvPr/>
              </p:nvSpPr>
              <p:spPr>
                <a:xfrm>
                  <a:off x="8862726" y="4563664"/>
                  <a:ext cx="11203" cy="7762"/>
                </a:xfrm>
                <a:custGeom>
                  <a:avLst/>
                  <a:gdLst>
                    <a:gd name="connsiteX0" fmla="*/ 9239 w 11203"/>
                    <a:gd name="connsiteY0" fmla="*/ 0 h 7762"/>
                    <a:gd name="connsiteX1" fmla="*/ 11204 w 11203"/>
                    <a:gd name="connsiteY1" fmla="*/ 885 h 7762"/>
                    <a:gd name="connsiteX2" fmla="*/ 8652 w 11203"/>
                    <a:gd name="connsiteY2" fmla="*/ 3143 h 7762"/>
                    <a:gd name="connsiteX3" fmla="*/ 7469 w 11203"/>
                    <a:gd name="connsiteY3" fmla="*/ 7763 h 7762"/>
                    <a:gd name="connsiteX4" fmla="*/ 0 w 11203"/>
                    <a:gd name="connsiteY4" fmla="*/ 5306 h 7762"/>
                    <a:gd name="connsiteX5" fmla="*/ 0 w 11203"/>
                    <a:gd name="connsiteY5" fmla="*/ 2750 h 7762"/>
                    <a:gd name="connsiteX6" fmla="*/ 3933 w 11203"/>
                    <a:gd name="connsiteY6" fmla="*/ 3881 h 7762"/>
                    <a:gd name="connsiteX7" fmla="*/ 6683 w 11203"/>
                    <a:gd name="connsiteY7" fmla="*/ 2556 h 7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203" h="7762">
                      <a:moveTo>
                        <a:pt x="9239" y="0"/>
                      </a:moveTo>
                      <a:lnTo>
                        <a:pt x="11204" y="885"/>
                      </a:lnTo>
                      <a:lnTo>
                        <a:pt x="8652" y="3143"/>
                      </a:lnTo>
                      <a:lnTo>
                        <a:pt x="7469" y="7763"/>
                      </a:lnTo>
                      <a:lnTo>
                        <a:pt x="0" y="5306"/>
                      </a:lnTo>
                      <a:lnTo>
                        <a:pt x="0" y="2750"/>
                      </a:lnTo>
                      <a:lnTo>
                        <a:pt x="3933" y="3881"/>
                      </a:lnTo>
                      <a:lnTo>
                        <a:pt x="6683" y="2556"/>
                      </a:lnTo>
                      <a:close/>
                    </a:path>
                  </a:pathLst>
                </a:custGeom>
                <a:grpFill/>
                <a:ln w="39624" cap="flat">
                  <a:noFill/>
                  <a:prstDash val="solid"/>
                  <a:miter/>
                </a:ln>
              </p:spPr>
              <p:txBody>
                <a:bodyPr rtlCol="0" anchor="ctr"/>
                <a:lstStyle/>
                <a:p>
                  <a:endParaRPr lang="en-US"/>
                </a:p>
              </p:txBody>
            </p:sp>
            <p:sp>
              <p:nvSpPr>
                <p:cNvPr id="60" name="Freeform: Shape 162">
                  <a:extLst>
                    <a:ext uri="{FF2B5EF4-FFF2-40B4-BE49-F238E27FC236}">
                      <a16:creationId xmlns:a16="http://schemas.microsoft.com/office/drawing/2014/main" id="{26539BB5-6FDB-4EDC-BE9E-271B966DD180}"/>
                    </a:ext>
                  </a:extLst>
                </p:cNvPr>
                <p:cNvSpPr/>
                <p:nvPr/>
              </p:nvSpPr>
              <p:spPr>
                <a:xfrm>
                  <a:off x="8836636" y="4749969"/>
                  <a:ext cx="9203" cy="18403"/>
                </a:xfrm>
                <a:custGeom>
                  <a:avLst/>
                  <a:gdLst>
                    <a:gd name="connsiteX0" fmla="*/ 0 w 9203"/>
                    <a:gd name="connsiteY0" fmla="*/ 8616 h 18403"/>
                    <a:gd name="connsiteX1" fmla="*/ 0 w 9203"/>
                    <a:gd name="connsiteY1" fmla="*/ 5092 h 18403"/>
                    <a:gd name="connsiteX2" fmla="*/ 3917 w 9203"/>
                    <a:gd name="connsiteY2" fmla="*/ 2350 h 18403"/>
                    <a:gd name="connsiteX3" fmla="*/ 8029 w 9203"/>
                    <a:gd name="connsiteY3" fmla="*/ 0 h 18403"/>
                    <a:gd name="connsiteX4" fmla="*/ 8029 w 9203"/>
                    <a:gd name="connsiteY4" fmla="*/ 5481 h 18403"/>
                    <a:gd name="connsiteX5" fmla="*/ 9204 w 9203"/>
                    <a:gd name="connsiteY5" fmla="*/ 7441 h 18403"/>
                    <a:gd name="connsiteX6" fmla="*/ 7834 w 9203"/>
                    <a:gd name="connsiteY6" fmla="*/ 8616 h 18403"/>
                    <a:gd name="connsiteX7" fmla="*/ 8029 w 9203"/>
                    <a:gd name="connsiteY7" fmla="*/ 13117 h 18403"/>
                    <a:gd name="connsiteX8" fmla="*/ 5679 w 9203"/>
                    <a:gd name="connsiteY8" fmla="*/ 18403 h 18403"/>
                    <a:gd name="connsiteX9" fmla="*/ 2350 w 9203"/>
                    <a:gd name="connsiteY9" fmla="*/ 16641 h 18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03" h="18403">
                      <a:moveTo>
                        <a:pt x="0" y="8616"/>
                      </a:moveTo>
                      <a:lnTo>
                        <a:pt x="0" y="5092"/>
                      </a:lnTo>
                      <a:lnTo>
                        <a:pt x="3917" y="2350"/>
                      </a:lnTo>
                      <a:lnTo>
                        <a:pt x="8029" y="0"/>
                      </a:lnTo>
                      <a:lnTo>
                        <a:pt x="8029" y="5481"/>
                      </a:lnTo>
                      <a:lnTo>
                        <a:pt x="9204" y="7441"/>
                      </a:lnTo>
                      <a:lnTo>
                        <a:pt x="7834" y="8616"/>
                      </a:lnTo>
                      <a:lnTo>
                        <a:pt x="8029" y="13117"/>
                      </a:lnTo>
                      <a:lnTo>
                        <a:pt x="5679" y="18403"/>
                      </a:lnTo>
                      <a:lnTo>
                        <a:pt x="2350" y="16641"/>
                      </a:lnTo>
                      <a:close/>
                    </a:path>
                  </a:pathLst>
                </a:custGeom>
                <a:grpFill/>
                <a:ln w="39624" cap="flat">
                  <a:noFill/>
                  <a:prstDash val="solid"/>
                  <a:miter/>
                </a:ln>
              </p:spPr>
              <p:txBody>
                <a:bodyPr rtlCol="0" anchor="ctr"/>
                <a:lstStyle/>
                <a:p>
                  <a:endParaRPr lang="en-US"/>
                </a:p>
              </p:txBody>
            </p:sp>
            <p:sp>
              <p:nvSpPr>
                <p:cNvPr id="61" name="Freeform: Shape 163">
                  <a:extLst>
                    <a:ext uri="{FF2B5EF4-FFF2-40B4-BE49-F238E27FC236}">
                      <a16:creationId xmlns:a16="http://schemas.microsoft.com/office/drawing/2014/main" id="{0EF2C85C-5712-4F3A-B3AF-833102D72C45}"/>
                    </a:ext>
                  </a:extLst>
                </p:cNvPr>
                <p:cNvSpPr/>
                <p:nvPr/>
              </p:nvSpPr>
              <p:spPr>
                <a:xfrm>
                  <a:off x="8832723" y="4772095"/>
                  <a:ext cx="15466" cy="27606"/>
                </a:xfrm>
                <a:custGeom>
                  <a:avLst/>
                  <a:gdLst>
                    <a:gd name="connsiteX0" fmla="*/ 10767 w 15466"/>
                    <a:gd name="connsiteY0" fmla="*/ 0 h 27606"/>
                    <a:gd name="connsiteX1" fmla="*/ 13117 w 15466"/>
                    <a:gd name="connsiteY1" fmla="*/ 1957 h 27606"/>
                    <a:gd name="connsiteX2" fmla="*/ 15466 w 15466"/>
                    <a:gd name="connsiteY2" fmla="*/ 8223 h 27606"/>
                    <a:gd name="connsiteX3" fmla="*/ 13117 w 15466"/>
                    <a:gd name="connsiteY3" fmla="*/ 9985 h 27606"/>
                    <a:gd name="connsiteX4" fmla="*/ 14291 w 15466"/>
                    <a:gd name="connsiteY4" fmla="*/ 14486 h 27606"/>
                    <a:gd name="connsiteX5" fmla="*/ 14097 w 15466"/>
                    <a:gd name="connsiteY5" fmla="*/ 20951 h 27606"/>
                    <a:gd name="connsiteX6" fmla="*/ 12136 w 15466"/>
                    <a:gd name="connsiteY6" fmla="*/ 25257 h 27606"/>
                    <a:gd name="connsiteX7" fmla="*/ 7636 w 15466"/>
                    <a:gd name="connsiteY7" fmla="*/ 25257 h 27606"/>
                    <a:gd name="connsiteX8" fmla="*/ 5874 w 15466"/>
                    <a:gd name="connsiteY8" fmla="*/ 27607 h 27606"/>
                    <a:gd name="connsiteX9" fmla="*/ 2937 w 15466"/>
                    <a:gd name="connsiteY9" fmla="*/ 25452 h 27606"/>
                    <a:gd name="connsiteX10" fmla="*/ 2937 w 15466"/>
                    <a:gd name="connsiteY10" fmla="*/ 19772 h 27606"/>
                    <a:gd name="connsiteX11" fmla="*/ 3913 w 15466"/>
                    <a:gd name="connsiteY11" fmla="*/ 16641 h 27606"/>
                    <a:gd name="connsiteX12" fmla="*/ 0 w 15466"/>
                    <a:gd name="connsiteY12" fmla="*/ 5088 h 27606"/>
                    <a:gd name="connsiteX13" fmla="*/ 3913 w 15466"/>
                    <a:gd name="connsiteY13" fmla="*/ 4699 h 27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466" h="27606">
                      <a:moveTo>
                        <a:pt x="10767" y="0"/>
                      </a:moveTo>
                      <a:lnTo>
                        <a:pt x="13117" y="1957"/>
                      </a:lnTo>
                      <a:lnTo>
                        <a:pt x="15466" y="8223"/>
                      </a:lnTo>
                      <a:lnTo>
                        <a:pt x="13117" y="9985"/>
                      </a:lnTo>
                      <a:lnTo>
                        <a:pt x="14291" y="14486"/>
                      </a:lnTo>
                      <a:lnTo>
                        <a:pt x="14097" y="20951"/>
                      </a:lnTo>
                      <a:lnTo>
                        <a:pt x="12136" y="25257"/>
                      </a:lnTo>
                      <a:lnTo>
                        <a:pt x="7636" y="25257"/>
                      </a:lnTo>
                      <a:lnTo>
                        <a:pt x="5874" y="27607"/>
                      </a:lnTo>
                      <a:lnTo>
                        <a:pt x="2937" y="25452"/>
                      </a:lnTo>
                      <a:lnTo>
                        <a:pt x="2937" y="19772"/>
                      </a:lnTo>
                      <a:lnTo>
                        <a:pt x="3913" y="16641"/>
                      </a:lnTo>
                      <a:lnTo>
                        <a:pt x="0" y="5088"/>
                      </a:lnTo>
                      <a:lnTo>
                        <a:pt x="3913" y="4699"/>
                      </a:lnTo>
                      <a:close/>
                    </a:path>
                  </a:pathLst>
                </a:custGeom>
                <a:grpFill/>
                <a:ln w="39624" cap="flat">
                  <a:noFill/>
                  <a:prstDash val="solid"/>
                  <a:miter/>
                </a:ln>
              </p:spPr>
              <p:txBody>
                <a:bodyPr rtlCol="0" anchor="ctr"/>
                <a:lstStyle/>
                <a:p>
                  <a:endParaRPr lang="en-US"/>
                </a:p>
              </p:txBody>
            </p:sp>
            <p:sp>
              <p:nvSpPr>
                <p:cNvPr id="62" name="Freeform: Shape 164">
                  <a:extLst>
                    <a:ext uri="{FF2B5EF4-FFF2-40B4-BE49-F238E27FC236}">
                      <a16:creationId xmlns:a16="http://schemas.microsoft.com/office/drawing/2014/main" id="{2D7653B4-C19D-43C4-9887-624902E0D03E}"/>
                    </a:ext>
                  </a:extLst>
                </p:cNvPr>
                <p:cNvSpPr/>
                <p:nvPr/>
              </p:nvSpPr>
              <p:spPr>
                <a:xfrm>
                  <a:off x="8875601" y="4809881"/>
                  <a:ext cx="28979" cy="17621"/>
                </a:xfrm>
                <a:custGeom>
                  <a:avLst/>
                  <a:gdLst>
                    <a:gd name="connsiteX0" fmla="*/ 0 w 28979"/>
                    <a:gd name="connsiteY0" fmla="*/ 2548 h 17621"/>
                    <a:gd name="connsiteX1" fmla="*/ 0 w 28979"/>
                    <a:gd name="connsiteY1" fmla="*/ 5679 h 17621"/>
                    <a:gd name="connsiteX2" fmla="*/ 2937 w 28979"/>
                    <a:gd name="connsiteY2" fmla="*/ 8422 h 17621"/>
                    <a:gd name="connsiteX3" fmla="*/ 6461 w 28979"/>
                    <a:gd name="connsiteY3" fmla="*/ 8422 h 17621"/>
                    <a:gd name="connsiteX4" fmla="*/ 10966 w 28979"/>
                    <a:gd name="connsiteY4" fmla="*/ 11946 h 17621"/>
                    <a:gd name="connsiteX5" fmla="*/ 14490 w 28979"/>
                    <a:gd name="connsiteY5" fmla="*/ 13708 h 17621"/>
                    <a:gd name="connsiteX6" fmla="*/ 18209 w 28979"/>
                    <a:gd name="connsiteY6" fmla="*/ 14684 h 17621"/>
                    <a:gd name="connsiteX7" fmla="*/ 20364 w 28979"/>
                    <a:gd name="connsiteY7" fmla="*/ 17621 h 17621"/>
                    <a:gd name="connsiteX8" fmla="*/ 24475 w 28979"/>
                    <a:gd name="connsiteY8" fmla="*/ 17621 h 17621"/>
                    <a:gd name="connsiteX9" fmla="*/ 27019 w 28979"/>
                    <a:gd name="connsiteY9" fmla="*/ 14097 h 17621"/>
                    <a:gd name="connsiteX10" fmla="*/ 24670 w 28979"/>
                    <a:gd name="connsiteY10" fmla="*/ 10085 h 17621"/>
                    <a:gd name="connsiteX11" fmla="*/ 25844 w 28979"/>
                    <a:gd name="connsiteY11" fmla="*/ 5092 h 17621"/>
                    <a:gd name="connsiteX12" fmla="*/ 28980 w 28979"/>
                    <a:gd name="connsiteY12" fmla="*/ 0 h 17621"/>
                    <a:gd name="connsiteX13" fmla="*/ 22519 w 28979"/>
                    <a:gd name="connsiteY13" fmla="*/ 1373 h 17621"/>
                    <a:gd name="connsiteX14" fmla="*/ 18209 w 28979"/>
                    <a:gd name="connsiteY14" fmla="*/ 2937 h 17621"/>
                    <a:gd name="connsiteX15" fmla="*/ 15470 w 28979"/>
                    <a:gd name="connsiteY15" fmla="*/ 2155 h 17621"/>
                    <a:gd name="connsiteX16" fmla="*/ 12533 w 28979"/>
                    <a:gd name="connsiteY16" fmla="*/ 2742 h 17621"/>
                    <a:gd name="connsiteX17" fmla="*/ 9985 w 28979"/>
                    <a:gd name="connsiteY17" fmla="*/ 2548 h 17621"/>
                    <a:gd name="connsiteX18" fmla="*/ 6461 w 28979"/>
                    <a:gd name="connsiteY18" fmla="*/ 0 h 17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979" h="17621">
                      <a:moveTo>
                        <a:pt x="0" y="2548"/>
                      </a:moveTo>
                      <a:lnTo>
                        <a:pt x="0" y="5679"/>
                      </a:lnTo>
                      <a:lnTo>
                        <a:pt x="2937" y="8422"/>
                      </a:lnTo>
                      <a:lnTo>
                        <a:pt x="6461" y="8422"/>
                      </a:lnTo>
                      <a:lnTo>
                        <a:pt x="10966" y="11946"/>
                      </a:lnTo>
                      <a:lnTo>
                        <a:pt x="14490" y="13708"/>
                      </a:lnTo>
                      <a:lnTo>
                        <a:pt x="18209" y="14684"/>
                      </a:lnTo>
                      <a:lnTo>
                        <a:pt x="20364" y="17621"/>
                      </a:lnTo>
                      <a:lnTo>
                        <a:pt x="24475" y="17621"/>
                      </a:lnTo>
                      <a:lnTo>
                        <a:pt x="27019" y="14097"/>
                      </a:lnTo>
                      <a:lnTo>
                        <a:pt x="24670" y="10085"/>
                      </a:lnTo>
                      <a:lnTo>
                        <a:pt x="25844" y="5092"/>
                      </a:lnTo>
                      <a:lnTo>
                        <a:pt x="28980" y="0"/>
                      </a:lnTo>
                      <a:lnTo>
                        <a:pt x="22519" y="1373"/>
                      </a:lnTo>
                      <a:lnTo>
                        <a:pt x="18209" y="2937"/>
                      </a:lnTo>
                      <a:lnTo>
                        <a:pt x="15470" y="2155"/>
                      </a:lnTo>
                      <a:lnTo>
                        <a:pt x="12533" y="2742"/>
                      </a:lnTo>
                      <a:lnTo>
                        <a:pt x="9985" y="2548"/>
                      </a:lnTo>
                      <a:lnTo>
                        <a:pt x="6461" y="0"/>
                      </a:lnTo>
                      <a:close/>
                    </a:path>
                  </a:pathLst>
                </a:custGeom>
                <a:grpFill/>
                <a:ln w="39624" cap="flat">
                  <a:noFill/>
                  <a:prstDash val="solid"/>
                  <a:miter/>
                </a:ln>
              </p:spPr>
              <p:txBody>
                <a:bodyPr rtlCol="0" anchor="ctr"/>
                <a:lstStyle/>
                <a:p>
                  <a:endParaRPr lang="en-US"/>
                </a:p>
              </p:txBody>
            </p:sp>
            <p:sp>
              <p:nvSpPr>
                <p:cNvPr id="63" name="Freeform: Shape 165">
                  <a:extLst>
                    <a:ext uri="{FF2B5EF4-FFF2-40B4-BE49-F238E27FC236}">
                      <a16:creationId xmlns:a16="http://schemas.microsoft.com/office/drawing/2014/main" id="{ED29DDCE-D9FA-4EB4-9521-FA8B7C3D5D30}"/>
                    </a:ext>
                  </a:extLst>
                </p:cNvPr>
                <p:cNvSpPr/>
                <p:nvPr/>
              </p:nvSpPr>
              <p:spPr>
                <a:xfrm>
                  <a:off x="8931378" y="4512066"/>
                  <a:ext cx="7814" cy="14299"/>
                </a:xfrm>
                <a:custGeom>
                  <a:avLst/>
                  <a:gdLst>
                    <a:gd name="connsiteX0" fmla="*/ 0 w 7814"/>
                    <a:gd name="connsiteY0" fmla="*/ 7664 h 14299"/>
                    <a:gd name="connsiteX1" fmla="*/ 1326 w 7814"/>
                    <a:gd name="connsiteY1" fmla="*/ 14299 h 14299"/>
                    <a:gd name="connsiteX2" fmla="*/ 5013 w 7814"/>
                    <a:gd name="connsiteY2" fmla="*/ 11942 h 14299"/>
                    <a:gd name="connsiteX3" fmla="*/ 6044 w 7814"/>
                    <a:gd name="connsiteY3" fmla="*/ 7664 h 14299"/>
                    <a:gd name="connsiteX4" fmla="*/ 7814 w 7814"/>
                    <a:gd name="connsiteY4" fmla="*/ 1179 h 14299"/>
                    <a:gd name="connsiteX5" fmla="*/ 6636 w 7814"/>
                    <a:gd name="connsiteY5" fmla="*/ 0 h 14299"/>
                    <a:gd name="connsiteX6" fmla="*/ 2357 w 7814"/>
                    <a:gd name="connsiteY6" fmla="*/ 2651 h 14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14" h="14299">
                      <a:moveTo>
                        <a:pt x="0" y="7664"/>
                      </a:moveTo>
                      <a:lnTo>
                        <a:pt x="1326" y="14299"/>
                      </a:lnTo>
                      <a:lnTo>
                        <a:pt x="5013" y="11942"/>
                      </a:lnTo>
                      <a:lnTo>
                        <a:pt x="6044" y="7664"/>
                      </a:lnTo>
                      <a:lnTo>
                        <a:pt x="7814" y="1179"/>
                      </a:lnTo>
                      <a:lnTo>
                        <a:pt x="6636" y="0"/>
                      </a:lnTo>
                      <a:lnTo>
                        <a:pt x="2357" y="2651"/>
                      </a:lnTo>
                      <a:close/>
                    </a:path>
                  </a:pathLst>
                </a:custGeom>
                <a:grpFill/>
                <a:ln w="39624" cap="flat">
                  <a:noFill/>
                  <a:prstDash val="solid"/>
                  <a:miter/>
                </a:ln>
              </p:spPr>
              <p:txBody>
                <a:bodyPr rtlCol="0" anchor="ctr"/>
                <a:lstStyle/>
                <a:p>
                  <a:endParaRPr lang="en-US"/>
                </a:p>
              </p:txBody>
            </p:sp>
            <p:sp>
              <p:nvSpPr>
                <p:cNvPr id="64" name="Freeform: Shape 166">
                  <a:extLst>
                    <a:ext uri="{FF2B5EF4-FFF2-40B4-BE49-F238E27FC236}">
                      <a16:creationId xmlns:a16="http://schemas.microsoft.com/office/drawing/2014/main" id="{87165F58-97D5-4FFC-81A0-9922BA45AEB3}"/>
                    </a:ext>
                  </a:extLst>
                </p:cNvPr>
                <p:cNvSpPr/>
                <p:nvPr/>
              </p:nvSpPr>
              <p:spPr>
                <a:xfrm>
                  <a:off x="8968970" y="4499092"/>
                  <a:ext cx="12088" cy="7961"/>
                </a:xfrm>
                <a:custGeom>
                  <a:avLst/>
                  <a:gdLst>
                    <a:gd name="connsiteX0" fmla="*/ 0 w 12088"/>
                    <a:gd name="connsiteY0" fmla="*/ 5453 h 7961"/>
                    <a:gd name="connsiteX1" fmla="*/ 3096 w 12088"/>
                    <a:gd name="connsiteY1" fmla="*/ 7961 h 7961"/>
                    <a:gd name="connsiteX2" fmla="*/ 9144 w 12088"/>
                    <a:gd name="connsiteY2" fmla="*/ 5453 h 7961"/>
                    <a:gd name="connsiteX3" fmla="*/ 12089 w 12088"/>
                    <a:gd name="connsiteY3" fmla="*/ 2504 h 7961"/>
                    <a:gd name="connsiteX4" fmla="*/ 10910 w 12088"/>
                    <a:gd name="connsiteY4" fmla="*/ 0 h 7961"/>
                    <a:gd name="connsiteX5" fmla="*/ 3981 w 12088"/>
                    <a:gd name="connsiteY5" fmla="*/ 0 h 7961"/>
                    <a:gd name="connsiteX6" fmla="*/ 1032 w 12088"/>
                    <a:gd name="connsiteY6" fmla="*/ 2798 h 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88" h="7961">
                      <a:moveTo>
                        <a:pt x="0" y="5453"/>
                      </a:moveTo>
                      <a:lnTo>
                        <a:pt x="3096" y="7961"/>
                      </a:lnTo>
                      <a:lnTo>
                        <a:pt x="9144" y="5453"/>
                      </a:lnTo>
                      <a:lnTo>
                        <a:pt x="12089" y="2504"/>
                      </a:lnTo>
                      <a:lnTo>
                        <a:pt x="10910" y="0"/>
                      </a:lnTo>
                      <a:lnTo>
                        <a:pt x="3981" y="0"/>
                      </a:lnTo>
                      <a:lnTo>
                        <a:pt x="1032" y="2798"/>
                      </a:lnTo>
                      <a:close/>
                    </a:path>
                  </a:pathLst>
                </a:custGeom>
                <a:grpFill/>
                <a:ln w="39624" cap="flat">
                  <a:noFill/>
                  <a:prstDash val="solid"/>
                  <a:miter/>
                </a:ln>
              </p:spPr>
              <p:txBody>
                <a:bodyPr rtlCol="0" anchor="ctr"/>
                <a:lstStyle/>
                <a:p>
                  <a:endParaRPr lang="en-US"/>
                </a:p>
              </p:txBody>
            </p:sp>
            <p:sp>
              <p:nvSpPr>
                <p:cNvPr id="65" name="Freeform: Shape 167">
                  <a:extLst>
                    <a:ext uri="{FF2B5EF4-FFF2-40B4-BE49-F238E27FC236}">
                      <a16:creationId xmlns:a16="http://schemas.microsoft.com/office/drawing/2014/main" id="{E6DAA653-0CF6-4D2C-A9CB-B1EB4D0D9D5D}"/>
                    </a:ext>
                  </a:extLst>
                </p:cNvPr>
                <p:cNvSpPr/>
                <p:nvPr/>
              </p:nvSpPr>
              <p:spPr>
                <a:xfrm>
                  <a:off x="8972065" y="4490837"/>
                  <a:ext cx="8108" cy="5012"/>
                </a:xfrm>
                <a:custGeom>
                  <a:avLst/>
                  <a:gdLst>
                    <a:gd name="connsiteX0" fmla="*/ 0 w 8108"/>
                    <a:gd name="connsiteY0" fmla="*/ 2357 h 5012"/>
                    <a:gd name="connsiteX1" fmla="*/ 4278 w 8108"/>
                    <a:gd name="connsiteY1" fmla="*/ 0 h 5012"/>
                    <a:gd name="connsiteX2" fmla="*/ 8108 w 8108"/>
                    <a:gd name="connsiteY2" fmla="*/ 2357 h 5012"/>
                    <a:gd name="connsiteX3" fmla="*/ 4056 w 8108"/>
                    <a:gd name="connsiteY3" fmla="*/ 5013 h 5012"/>
                  </a:gdLst>
                  <a:ahLst/>
                  <a:cxnLst>
                    <a:cxn ang="0">
                      <a:pos x="connsiteX0" y="connsiteY0"/>
                    </a:cxn>
                    <a:cxn ang="0">
                      <a:pos x="connsiteX1" y="connsiteY1"/>
                    </a:cxn>
                    <a:cxn ang="0">
                      <a:pos x="connsiteX2" y="connsiteY2"/>
                    </a:cxn>
                    <a:cxn ang="0">
                      <a:pos x="connsiteX3" y="connsiteY3"/>
                    </a:cxn>
                  </a:cxnLst>
                  <a:rect l="l" t="t" r="r" b="b"/>
                  <a:pathLst>
                    <a:path w="8108" h="5012">
                      <a:moveTo>
                        <a:pt x="0" y="2357"/>
                      </a:moveTo>
                      <a:lnTo>
                        <a:pt x="4278" y="0"/>
                      </a:lnTo>
                      <a:lnTo>
                        <a:pt x="8108" y="2357"/>
                      </a:lnTo>
                      <a:lnTo>
                        <a:pt x="4056" y="5013"/>
                      </a:lnTo>
                      <a:close/>
                    </a:path>
                  </a:pathLst>
                </a:custGeom>
                <a:grpFill/>
                <a:ln w="39624" cap="flat">
                  <a:noFill/>
                  <a:prstDash val="solid"/>
                  <a:miter/>
                </a:ln>
              </p:spPr>
              <p:txBody>
                <a:bodyPr rtlCol="0" anchor="ctr"/>
                <a:lstStyle/>
                <a:p>
                  <a:endParaRPr lang="en-US"/>
                </a:p>
              </p:txBody>
            </p:sp>
            <p:sp>
              <p:nvSpPr>
                <p:cNvPr id="66" name="Freeform: Shape 168">
                  <a:extLst>
                    <a:ext uri="{FF2B5EF4-FFF2-40B4-BE49-F238E27FC236}">
                      <a16:creationId xmlns:a16="http://schemas.microsoft.com/office/drawing/2014/main" id="{9BB5574E-15C6-4CB8-BDFA-DCCC84374F2D}"/>
                    </a:ext>
                  </a:extLst>
                </p:cNvPr>
                <p:cNvSpPr/>
                <p:nvPr/>
              </p:nvSpPr>
              <p:spPr>
                <a:xfrm>
                  <a:off x="8945824" y="4463711"/>
                  <a:ext cx="6044" cy="6338"/>
                </a:xfrm>
                <a:custGeom>
                  <a:avLst/>
                  <a:gdLst>
                    <a:gd name="connsiteX0" fmla="*/ 0 w 6044"/>
                    <a:gd name="connsiteY0" fmla="*/ 2651 h 6338"/>
                    <a:gd name="connsiteX1" fmla="*/ 1770 w 6044"/>
                    <a:gd name="connsiteY1" fmla="*/ 6338 h 6338"/>
                    <a:gd name="connsiteX2" fmla="*/ 6044 w 6044"/>
                    <a:gd name="connsiteY2" fmla="*/ 4497 h 6338"/>
                    <a:gd name="connsiteX3" fmla="*/ 4719 w 6044"/>
                    <a:gd name="connsiteY3" fmla="*/ 0 h 6338"/>
                    <a:gd name="connsiteX4" fmla="*/ 1183 w 6044"/>
                    <a:gd name="connsiteY4" fmla="*/ 1032 h 6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4" h="6338">
                      <a:moveTo>
                        <a:pt x="0" y="2651"/>
                      </a:moveTo>
                      <a:lnTo>
                        <a:pt x="1770" y="6338"/>
                      </a:lnTo>
                      <a:lnTo>
                        <a:pt x="6044" y="4497"/>
                      </a:lnTo>
                      <a:lnTo>
                        <a:pt x="4719" y="0"/>
                      </a:lnTo>
                      <a:lnTo>
                        <a:pt x="1183" y="1032"/>
                      </a:lnTo>
                      <a:close/>
                    </a:path>
                  </a:pathLst>
                </a:custGeom>
                <a:grpFill/>
                <a:ln w="39624" cap="flat">
                  <a:noFill/>
                  <a:prstDash val="solid"/>
                  <a:miter/>
                </a:ln>
              </p:spPr>
              <p:txBody>
                <a:bodyPr rtlCol="0" anchor="ctr"/>
                <a:lstStyle/>
                <a:p>
                  <a:endParaRPr lang="en-US"/>
                </a:p>
              </p:txBody>
            </p:sp>
            <p:sp>
              <p:nvSpPr>
                <p:cNvPr id="67" name="Freeform: Shape 169">
                  <a:extLst>
                    <a:ext uri="{FF2B5EF4-FFF2-40B4-BE49-F238E27FC236}">
                      <a16:creationId xmlns:a16="http://schemas.microsoft.com/office/drawing/2014/main" id="{D58CED5C-D874-437F-8A50-A64A1F87DEF1}"/>
                    </a:ext>
                  </a:extLst>
                </p:cNvPr>
                <p:cNvSpPr/>
                <p:nvPr/>
              </p:nvSpPr>
              <p:spPr>
                <a:xfrm>
                  <a:off x="8986464" y="4843278"/>
                  <a:ext cx="25753" cy="6782"/>
                </a:xfrm>
                <a:custGeom>
                  <a:avLst/>
                  <a:gdLst>
                    <a:gd name="connsiteX0" fmla="*/ 0 w 25753"/>
                    <a:gd name="connsiteY0" fmla="*/ 984 h 6782"/>
                    <a:gd name="connsiteX1" fmla="*/ 0 w 25753"/>
                    <a:gd name="connsiteY1" fmla="*/ 3143 h 6782"/>
                    <a:gd name="connsiteX2" fmla="*/ 6588 w 25753"/>
                    <a:gd name="connsiteY2" fmla="*/ 3735 h 6782"/>
                    <a:gd name="connsiteX3" fmla="*/ 10811 w 25753"/>
                    <a:gd name="connsiteY3" fmla="*/ 6783 h 6782"/>
                    <a:gd name="connsiteX4" fmla="*/ 21427 w 25753"/>
                    <a:gd name="connsiteY4" fmla="*/ 6290 h 6782"/>
                    <a:gd name="connsiteX5" fmla="*/ 25753 w 25753"/>
                    <a:gd name="connsiteY5" fmla="*/ 4322 h 6782"/>
                    <a:gd name="connsiteX6" fmla="*/ 23884 w 25753"/>
                    <a:gd name="connsiteY6" fmla="*/ 3881 h 6782"/>
                    <a:gd name="connsiteX7" fmla="*/ 20249 w 25753"/>
                    <a:gd name="connsiteY7" fmla="*/ 4620 h 6782"/>
                    <a:gd name="connsiteX8" fmla="*/ 19364 w 25753"/>
                    <a:gd name="connsiteY8" fmla="*/ 2750 h 6782"/>
                    <a:gd name="connsiteX9" fmla="*/ 11109 w 25753"/>
                    <a:gd name="connsiteY9" fmla="*/ 1377 h 6782"/>
                    <a:gd name="connsiteX10" fmla="*/ 6882 w 25753"/>
                    <a:gd name="connsiteY10" fmla="*/ 1965 h 6782"/>
                    <a:gd name="connsiteX11" fmla="*/ 5898 w 25753"/>
                    <a:gd name="connsiteY11" fmla="*/ 984 h 6782"/>
                    <a:gd name="connsiteX12" fmla="*/ 3147 w 25753"/>
                    <a:gd name="connsiteY12" fmla="*/ 0 h 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53" h="6782">
                      <a:moveTo>
                        <a:pt x="0" y="984"/>
                      </a:moveTo>
                      <a:lnTo>
                        <a:pt x="0" y="3143"/>
                      </a:lnTo>
                      <a:lnTo>
                        <a:pt x="6588" y="3735"/>
                      </a:lnTo>
                      <a:lnTo>
                        <a:pt x="10811" y="6783"/>
                      </a:lnTo>
                      <a:lnTo>
                        <a:pt x="21427" y="6290"/>
                      </a:lnTo>
                      <a:lnTo>
                        <a:pt x="25753" y="4322"/>
                      </a:lnTo>
                      <a:lnTo>
                        <a:pt x="23884" y="3881"/>
                      </a:lnTo>
                      <a:lnTo>
                        <a:pt x="20249" y="4620"/>
                      </a:lnTo>
                      <a:lnTo>
                        <a:pt x="19364" y="2750"/>
                      </a:lnTo>
                      <a:lnTo>
                        <a:pt x="11109" y="1377"/>
                      </a:lnTo>
                      <a:lnTo>
                        <a:pt x="6882" y="1965"/>
                      </a:lnTo>
                      <a:lnTo>
                        <a:pt x="5898" y="984"/>
                      </a:lnTo>
                      <a:lnTo>
                        <a:pt x="3147" y="0"/>
                      </a:lnTo>
                      <a:close/>
                    </a:path>
                  </a:pathLst>
                </a:custGeom>
                <a:grpFill/>
                <a:ln w="39624" cap="flat">
                  <a:noFill/>
                  <a:prstDash val="solid"/>
                  <a:miter/>
                </a:ln>
              </p:spPr>
              <p:txBody>
                <a:bodyPr rtlCol="0" anchor="ctr"/>
                <a:lstStyle/>
                <a:p>
                  <a:endParaRPr lang="en-US"/>
                </a:p>
              </p:txBody>
            </p:sp>
            <p:sp>
              <p:nvSpPr>
                <p:cNvPr id="68" name="Freeform: Shape 170">
                  <a:extLst>
                    <a:ext uri="{FF2B5EF4-FFF2-40B4-BE49-F238E27FC236}">
                      <a16:creationId xmlns:a16="http://schemas.microsoft.com/office/drawing/2014/main" id="{15D19D2D-A634-450E-8E08-3BCB392CCDF3}"/>
                    </a:ext>
                  </a:extLst>
                </p:cNvPr>
                <p:cNvSpPr/>
                <p:nvPr/>
              </p:nvSpPr>
              <p:spPr>
                <a:xfrm>
                  <a:off x="8775354" y="4787847"/>
                  <a:ext cx="9140" cy="6782"/>
                </a:xfrm>
                <a:custGeom>
                  <a:avLst/>
                  <a:gdLst>
                    <a:gd name="connsiteX0" fmla="*/ 0 w 9140"/>
                    <a:gd name="connsiteY0" fmla="*/ 4326 h 6782"/>
                    <a:gd name="connsiteX1" fmla="*/ 5798 w 9140"/>
                    <a:gd name="connsiteY1" fmla="*/ 0 h 6782"/>
                    <a:gd name="connsiteX2" fmla="*/ 6683 w 9140"/>
                    <a:gd name="connsiteY2" fmla="*/ 2655 h 6782"/>
                    <a:gd name="connsiteX3" fmla="*/ 9140 w 9140"/>
                    <a:gd name="connsiteY3" fmla="*/ 2556 h 6782"/>
                    <a:gd name="connsiteX4" fmla="*/ 8549 w 9140"/>
                    <a:gd name="connsiteY4" fmla="*/ 5013 h 6782"/>
                    <a:gd name="connsiteX5" fmla="*/ 6683 w 9140"/>
                    <a:gd name="connsiteY5" fmla="*/ 6783 h 6782"/>
                    <a:gd name="connsiteX6" fmla="*/ 2949 w 9140"/>
                    <a:gd name="connsiteY6" fmla="*/ 5898 h 6782"/>
                    <a:gd name="connsiteX7" fmla="*/ 2750 w 9140"/>
                    <a:gd name="connsiteY7" fmla="*/ 4814 h 6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0" h="6782">
                      <a:moveTo>
                        <a:pt x="0" y="4326"/>
                      </a:moveTo>
                      <a:lnTo>
                        <a:pt x="5798" y="0"/>
                      </a:lnTo>
                      <a:lnTo>
                        <a:pt x="6683" y="2655"/>
                      </a:lnTo>
                      <a:lnTo>
                        <a:pt x="9140" y="2556"/>
                      </a:lnTo>
                      <a:lnTo>
                        <a:pt x="8549" y="5013"/>
                      </a:lnTo>
                      <a:lnTo>
                        <a:pt x="6683" y="6783"/>
                      </a:lnTo>
                      <a:lnTo>
                        <a:pt x="2949" y="5898"/>
                      </a:lnTo>
                      <a:lnTo>
                        <a:pt x="2750" y="4814"/>
                      </a:lnTo>
                      <a:close/>
                    </a:path>
                  </a:pathLst>
                </a:custGeom>
                <a:grpFill/>
                <a:ln w="39624" cap="flat">
                  <a:noFill/>
                  <a:prstDash val="solid"/>
                  <a:miter/>
                </a:ln>
              </p:spPr>
              <p:txBody>
                <a:bodyPr rtlCol="0" anchor="ctr"/>
                <a:lstStyle/>
                <a:p>
                  <a:endParaRPr lang="en-US"/>
                </a:p>
              </p:txBody>
            </p:sp>
            <p:sp>
              <p:nvSpPr>
                <p:cNvPr id="69" name="Freeform: Shape 171">
                  <a:extLst>
                    <a:ext uri="{FF2B5EF4-FFF2-40B4-BE49-F238E27FC236}">
                      <a16:creationId xmlns:a16="http://schemas.microsoft.com/office/drawing/2014/main" id="{2F71ECA7-FF92-4759-B1CC-FDAEFDB06426}"/>
                    </a:ext>
                  </a:extLst>
                </p:cNvPr>
                <p:cNvSpPr/>
                <p:nvPr/>
              </p:nvSpPr>
              <p:spPr>
                <a:xfrm>
                  <a:off x="8904549" y="4253335"/>
                  <a:ext cx="6925" cy="10910"/>
                </a:xfrm>
                <a:custGeom>
                  <a:avLst/>
                  <a:gdLst>
                    <a:gd name="connsiteX0" fmla="*/ 0 w 6925"/>
                    <a:gd name="connsiteY0" fmla="*/ 8993 h 10910"/>
                    <a:gd name="connsiteX1" fmla="*/ 2060 w 6925"/>
                    <a:gd name="connsiteY1" fmla="*/ 4568 h 10910"/>
                    <a:gd name="connsiteX2" fmla="*/ 6191 w 6925"/>
                    <a:gd name="connsiteY2" fmla="*/ 0 h 10910"/>
                    <a:gd name="connsiteX3" fmla="*/ 6925 w 6925"/>
                    <a:gd name="connsiteY3" fmla="*/ 2064 h 10910"/>
                    <a:gd name="connsiteX4" fmla="*/ 4274 w 6925"/>
                    <a:gd name="connsiteY4" fmla="*/ 6485 h 10910"/>
                    <a:gd name="connsiteX5" fmla="*/ 1913 w 6925"/>
                    <a:gd name="connsiteY5" fmla="*/ 8993 h 10910"/>
                    <a:gd name="connsiteX6" fmla="*/ 734 w 6925"/>
                    <a:gd name="connsiteY6" fmla="*/ 10910 h 10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25" h="10910">
                      <a:moveTo>
                        <a:pt x="0" y="8993"/>
                      </a:moveTo>
                      <a:lnTo>
                        <a:pt x="2060" y="4568"/>
                      </a:lnTo>
                      <a:lnTo>
                        <a:pt x="6191" y="0"/>
                      </a:lnTo>
                      <a:lnTo>
                        <a:pt x="6925" y="2064"/>
                      </a:lnTo>
                      <a:lnTo>
                        <a:pt x="4274" y="6485"/>
                      </a:lnTo>
                      <a:lnTo>
                        <a:pt x="1913" y="8993"/>
                      </a:lnTo>
                      <a:lnTo>
                        <a:pt x="734" y="10910"/>
                      </a:lnTo>
                      <a:close/>
                    </a:path>
                  </a:pathLst>
                </a:custGeom>
                <a:grpFill/>
                <a:ln w="39624" cap="flat">
                  <a:noFill/>
                  <a:prstDash val="solid"/>
                  <a:miter/>
                </a:ln>
              </p:spPr>
              <p:txBody>
                <a:bodyPr rtlCol="0" anchor="ctr"/>
                <a:lstStyle/>
                <a:p>
                  <a:endParaRPr lang="en-US"/>
                </a:p>
              </p:txBody>
            </p:sp>
            <p:sp>
              <p:nvSpPr>
                <p:cNvPr id="70" name="Freeform: Shape 172">
                  <a:extLst>
                    <a:ext uri="{FF2B5EF4-FFF2-40B4-BE49-F238E27FC236}">
                      <a16:creationId xmlns:a16="http://schemas.microsoft.com/office/drawing/2014/main" id="{4D2ABD12-7623-4155-9291-829C75A0A7E3}"/>
                    </a:ext>
                  </a:extLst>
                </p:cNvPr>
                <p:cNvSpPr/>
                <p:nvPr/>
              </p:nvSpPr>
              <p:spPr>
                <a:xfrm>
                  <a:off x="8954523" y="4226503"/>
                  <a:ext cx="3687" cy="5603"/>
                </a:xfrm>
                <a:custGeom>
                  <a:avLst/>
                  <a:gdLst>
                    <a:gd name="connsiteX0" fmla="*/ 0 w 3687"/>
                    <a:gd name="connsiteY0" fmla="*/ 1917 h 5603"/>
                    <a:gd name="connsiteX1" fmla="*/ 2211 w 3687"/>
                    <a:gd name="connsiteY1" fmla="*/ 0 h 5603"/>
                    <a:gd name="connsiteX2" fmla="*/ 3687 w 3687"/>
                    <a:gd name="connsiteY2" fmla="*/ 1917 h 5603"/>
                    <a:gd name="connsiteX3" fmla="*/ 1842 w 3687"/>
                    <a:gd name="connsiteY3" fmla="*/ 5604 h 5603"/>
                    <a:gd name="connsiteX4" fmla="*/ 0 w 3687"/>
                    <a:gd name="connsiteY4" fmla="*/ 4572 h 56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87" h="5603">
                      <a:moveTo>
                        <a:pt x="0" y="1917"/>
                      </a:moveTo>
                      <a:lnTo>
                        <a:pt x="2211" y="0"/>
                      </a:lnTo>
                      <a:lnTo>
                        <a:pt x="3687" y="1917"/>
                      </a:lnTo>
                      <a:lnTo>
                        <a:pt x="1842" y="5604"/>
                      </a:lnTo>
                      <a:lnTo>
                        <a:pt x="0" y="4572"/>
                      </a:lnTo>
                      <a:close/>
                    </a:path>
                  </a:pathLst>
                </a:custGeom>
                <a:grpFill/>
                <a:ln w="39624" cap="flat">
                  <a:noFill/>
                  <a:prstDash val="solid"/>
                  <a:miter/>
                </a:ln>
              </p:spPr>
              <p:txBody>
                <a:bodyPr rtlCol="0" anchor="ctr"/>
                <a:lstStyle/>
                <a:p>
                  <a:endParaRPr lang="en-US"/>
                </a:p>
              </p:txBody>
            </p:sp>
            <p:sp>
              <p:nvSpPr>
                <p:cNvPr id="71" name="Freeform: Shape 173">
                  <a:extLst>
                    <a:ext uri="{FF2B5EF4-FFF2-40B4-BE49-F238E27FC236}">
                      <a16:creationId xmlns:a16="http://schemas.microsoft.com/office/drawing/2014/main" id="{030A4DDD-7906-491E-AE39-53825342CCDF}"/>
                    </a:ext>
                  </a:extLst>
                </p:cNvPr>
                <p:cNvSpPr/>
                <p:nvPr/>
              </p:nvSpPr>
              <p:spPr>
                <a:xfrm>
                  <a:off x="8970299" y="4210139"/>
                  <a:ext cx="12676" cy="9286"/>
                </a:xfrm>
                <a:custGeom>
                  <a:avLst/>
                  <a:gdLst>
                    <a:gd name="connsiteX0" fmla="*/ 0 w 12676"/>
                    <a:gd name="connsiteY0" fmla="*/ 4719 h 9286"/>
                    <a:gd name="connsiteX1" fmla="*/ 2504 w 12676"/>
                    <a:gd name="connsiteY1" fmla="*/ 9287 h 9286"/>
                    <a:gd name="connsiteX2" fmla="*/ 5013 w 12676"/>
                    <a:gd name="connsiteY2" fmla="*/ 7961 h 9286"/>
                    <a:gd name="connsiteX3" fmla="*/ 8549 w 12676"/>
                    <a:gd name="connsiteY3" fmla="*/ 7001 h 9286"/>
                    <a:gd name="connsiteX4" fmla="*/ 10466 w 12676"/>
                    <a:gd name="connsiteY4" fmla="*/ 4719 h 9286"/>
                    <a:gd name="connsiteX5" fmla="*/ 12676 w 12676"/>
                    <a:gd name="connsiteY5" fmla="*/ 0 h 9286"/>
                    <a:gd name="connsiteX6" fmla="*/ 9727 w 12676"/>
                    <a:gd name="connsiteY6" fmla="*/ 1770 h 9286"/>
                    <a:gd name="connsiteX7" fmla="*/ 7814 w 12676"/>
                    <a:gd name="connsiteY7" fmla="*/ 1032 h 9286"/>
                    <a:gd name="connsiteX8" fmla="*/ 6338 w 12676"/>
                    <a:gd name="connsiteY8" fmla="*/ 2064 h 9286"/>
                    <a:gd name="connsiteX9" fmla="*/ 7076 w 12676"/>
                    <a:gd name="connsiteY9" fmla="*/ 3834 h 9286"/>
                    <a:gd name="connsiteX10" fmla="*/ 5600 w 12676"/>
                    <a:gd name="connsiteY10" fmla="*/ 4643 h 9286"/>
                    <a:gd name="connsiteX11" fmla="*/ 3389 w 12676"/>
                    <a:gd name="connsiteY11" fmla="*/ 2655 h 9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76" h="9286">
                      <a:moveTo>
                        <a:pt x="0" y="4719"/>
                      </a:moveTo>
                      <a:lnTo>
                        <a:pt x="2504" y="9287"/>
                      </a:lnTo>
                      <a:lnTo>
                        <a:pt x="5013" y="7961"/>
                      </a:lnTo>
                      <a:lnTo>
                        <a:pt x="8549" y="7001"/>
                      </a:lnTo>
                      <a:lnTo>
                        <a:pt x="10466" y="4719"/>
                      </a:lnTo>
                      <a:lnTo>
                        <a:pt x="12676" y="0"/>
                      </a:lnTo>
                      <a:lnTo>
                        <a:pt x="9727" y="1770"/>
                      </a:lnTo>
                      <a:lnTo>
                        <a:pt x="7814" y="1032"/>
                      </a:lnTo>
                      <a:lnTo>
                        <a:pt x="6338" y="2064"/>
                      </a:lnTo>
                      <a:lnTo>
                        <a:pt x="7076" y="3834"/>
                      </a:lnTo>
                      <a:lnTo>
                        <a:pt x="5600" y="4643"/>
                      </a:lnTo>
                      <a:lnTo>
                        <a:pt x="3389" y="2655"/>
                      </a:lnTo>
                      <a:close/>
                    </a:path>
                  </a:pathLst>
                </a:custGeom>
                <a:grpFill/>
                <a:ln w="39624" cap="flat">
                  <a:noFill/>
                  <a:prstDash val="solid"/>
                  <a:miter/>
                </a:ln>
              </p:spPr>
              <p:txBody>
                <a:bodyPr rtlCol="0" anchor="ctr"/>
                <a:lstStyle/>
                <a:p>
                  <a:endParaRPr lang="en-US"/>
                </a:p>
              </p:txBody>
            </p:sp>
            <p:sp>
              <p:nvSpPr>
                <p:cNvPr id="72" name="Freeform: Shape 174">
                  <a:extLst>
                    <a:ext uri="{FF2B5EF4-FFF2-40B4-BE49-F238E27FC236}">
                      <a16:creationId xmlns:a16="http://schemas.microsoft.com/office/drawing/2014/main" id="{EB02760D-171C-4A5E-B134-D81E7AA07C2A}"/>
                    </a:ext>
                  </a:extLst>
                </p:cNvPr>
                <p:cNvSpPr/>
                <p:nvPr/>
              </p:nvSpPr>
              <p:spPr>
                <a:xfrm>
                  <a:off x="9003910" y="4200114"/>
                  <a:ext cx="5012" cy="4572"/>
                </a:xfrm>
                <a:custGeom>
                  <a:avLst/>
                  <a:gdLst>
                    <a:gd name="connsiteX0" fmla="*/ 0 w 5012"/>
                    <a:gd name="connsiteY0" fmla="*/ 1476 h 4572"/>
                    <a:gd name="connsiteX1" fmla="*/ 1326 w 5012"/>
                    <a:gd name="connsiteY1" fmla="*/ 4572 h 4572"/>
                    <a:gd name="connsiteX2" fmla="*/ 4128 w 5012"/>
                    <a:gd name="connsiteY2" fmla="*/ 3024 h 4572"/>
                    <a:gd name="connsiteX3" fmla="*/ 5013 w 5012"/>
                    <a:gd name="connsiteY3" fmla="*/ 0 h 4572"/>
                    <a:gd name="connsiteX4" fmla="*/ 1623 w 5012"/>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2" h="4572">
                      <a:moveTo>
                        <a:pt x="0" y="1476"/>
                      </a:moveTo>
                      <a:lnTo>
                        <a:pt x="1326" y="4572"/>
                      </a:lnTo>
                      <a:lnTo>
                        <a:pt x="4128" y="3024"/>
                      </a:lnTo>
                      <a:lnTo>
                        <a:pt x="5013" y="0"/>
                      </a:lnTo>
                      <a:lnTo>
                        <a:pt x="1623" y="0"/>
                      </a:lnTo>
                      <a:close/>
                    </a:path>
                  </a:pathLst>
                </a:custGeom>
                <a:grpFill/>
                <a:ln w="39624" cap="flat">
                  <a:noFill/>
                  <a:prstDash val="solid"/>
                  <a:miter/>
                </a:ln>
              </p:spPr>
              <p:txBody>
                <a:bodyPr rtlCol="0" anchor="ctr"/>
                <a:lstStyle/>
                <a:p>
                  <a:endParaRPr lang="en-US"/>
                </a:p>
              </p:txBody>
            </p:sp>
            <p:sp>
              <p:nvSpPr>
                <p:cNvPr id="73" name="Freeform: Shape 175">
                  <a:extLst>
                    <a:ext uri="{FF2B5EF4-FFF2-40B4-BE49-F238E27FC236}">
                      <a16:creationId xmlns:a16="http://schemas.microsoft.com/office/drawing/2014/main" id="{CC06F35A-CFBD-4F0B-8D06-6C9F48532225}"/>
                    </a:ext>
                  </a:extLst>
                </p:cNvPr>
                <p:cNvSpPr/>
                <p:nvPr/>
              </p:nvSpPr>
              <p:spPr>
                <a:xfrm>
                  <a:off x="8979439" y="4215743"/>
                  <a:ext cx="5746" cy="8695"/>
                </a:xfrm>
                <a:custGeom>
                  <a:avLst/>
                  <a:gdLst>
                    <a:gd name="connsiteX0" fmla="*/ 0 w 5746"/>
                    <a:gd name="connsiteY0" fmla="*/ 5159 h 8695"/>
                    <a:gd name="connsiteX1" fmla="*/ 0 w 5746"/>
                    <a:gd name="connsiteY1" fmla="*/ 8696 h 8695"/>
                    <a:gd name="connsiteX2" fmla="*/ 1326 w 5746"/>
                    <a:gd name="connsiteY2" fmla="*/ 8696 h 8695"/>
                    <a:gd name="connsiteX3" fmla="*/ 5747 w 5746"/>
                    <a:gd name="connsiteY3" fmla="*/ 3683 h 8695"/>
                    <a:gd name="connsiteX4" fmla="*/ 4866 w 5746"/>
                    <a:gd name="connsiteY4" fmla="*/ 0 h 8695"/>
                    <a:gd name="connsiteX5" fmla="*/ 1179 w 5746"/>
                    <a:gd name="connsiteY5" fmla="*/ 2211 h 8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46" h="8695">
                      <a:moveTo>
                        <a:pt x="0" y="5159"/>
                      </a:moveTo>
                      <a:lnTo>
                        <a:pt x="0" y="8696"/>
                      </a:lnTo>
                      <a:lnTo>
                        <a:pt x="1326" y="8696"/>
                      </a:lnTo>
                      <a:lnTo>
                        <a:pt x="5747" y="3683"/>
                      </a:lnTo>
                      <a:lnTo>
                        <a:pt x="4866" y="0"/>
                      </a:lnTo>
                      <a:lnTo>
                        <a:pt x="1179" y="2211"/>
                      </a:lnTo>
                      <a:close/>
                    </a:path>
                  </a:pathLst>
                </a:custGeom>
                <a:grpFill/>
                <a:ln w="39624" cap="flat">
                  <a:noFill/>
                  <a:prstDash val="solid"/>
                  <a:miter/>
                </a:ln>
              </p:spPr>
              <p:txBody>
                <a:bodyPr rtlCol="0" anchor="ctr"/>
                <a:lstStyle/>
                <a:p>
                  <a:endParaRPr lang="en-US"/>
                </a:p>
              </p:txBody>
            </p:sp>
            <p:sp>
              <p:nvSpPr>
                <p:cNvPr id="74" name="Freeform: Shape 176">
                  <a:extLst>
                    <a:ext uri="{FF2B5EF4-FFF2-40B4-BE49-F238E27FC236}">
                      <a16:creationId xmlns:a16="http://schemas.microsoft.com/office/drawing/2014/main" id="{F7F615F6-9E20-47E1-9D48-FAA494DBD1FA}"/>
                    </a:ext>
                  </a:extLst>
                </p:cNvPr>
                <p:cNvSpPr/>
                <p:nvPr/>
              </p:nvSpPr>
              <p:spPr>
                <a:xfrm>
                  <a:off x="9268682" y="3986484"/>
                  <a:ext cx="170898" cy="234624"/>
                </a:xfrm>
                <a:custGeom>
                  <a:avLst/>
                  <a:gdLst>
                    <a:gd name="connsiteX0" fmla="*/ 58757 w 170898"/>
                    <a:gd name="connsiteY0" fmla="*/ 230997 h 234624"/>
                    <a:gd name="connsiteX1" fmla="*/ 48423 w 170898"/>
                    <a:gd name="connsiteY1" fmla="*/ 220297 h 234624"/>
                    <a:gd name="connsiteX2" fmla="*/ 45617 w 170898"/>
                    <a:gd name="connsiteY2" fmla="*/ 214805 h 234624"/>
                    <a:gd name="connsiteX3" fmla="*/ 44367 w 170898"/>
                    <a:gd name="connsiteY3" fmla="*/ 209106 h 234624"/>
                    <a:gd name="connsiteX4" fmla="*/ 40338 w 170898"/>
                    <a:gd name="connsiteY4" fmla="*/ 202438 h 234624"/>
                    <a:gd name="connsiteX5" fmla="*/ 38810 w 170898"/>
                    <a:gd name="connsiteY5" fmla="*/ 193822 h 234624"/>
                    <a:gd name="connsiteX6" fmla="*/ 37144 w 170898"/>
                    <a:gd name="connsiteY6" fmla="*/ 191322 h 234624"/>
                    <a:gd name="connsiteX7" fmla="*/ 39366 w 170898"/>
                    <a:gd name="connsiteY7" fmla="*/ 184515 h 234624"/>
                    <a:gd name="connsiteX8" fmla="*/ 38810 w 170898"/>
                    <a:gd name="connsiteY8" fmla="*/ 179372 h 234624"/>
                    <a:gd name="connsiteX9" fmla="*/ 39644 w 170898"/>
                    <a:gd name="connsiteY9" fmla="*/ 174510 h 234624"/>
                    <a:gd name="connsiteX10" fmla="*/ 38949 w 170898"/>
                    <a:gd name="connsiteY10" fmla="*/ 171593 h 234624"/>
                    <a:gd name="connsiteX11" fmla="*/ 42005 w 170898"/>
                    <a:gd name="connsiteY11" fmla="*/ 166731 h 234624"/>
                    <a:gd name="connsiteX12" fmla="*/ 41866 w 170898"/>
                    <a:gd name="connsiteY12" fmla="*/ 163949 h 234624"/>
                    <a:gd name="connsiteX13" fmla="*/ 45617 w 170898"/>
                    <a:gd name="connsiteY13" fmla="*/ 162699 h 234624"/>
                    <a:gd name="connsiteX14" fmla="*/ 45756 w 170898"/>
                    <a:gd name="connsiteY14" fmla="*/ 156865 h 234624"/>
                    <a:gd name="connsiteX15" fmla="*/ 46728 w 170898"/>
                    <a:gd name="connsiteY15" fmla="*/ 155892 h 234624"/>
                    <a:gd name="connsiteX16" fmla="*/ 47006 w 170898"/>
                    <a:gd name="connsiteY16" fmla="*/ 153198 h 234624"/>
                    <a:gd name="connsiteX17" fmla="*/ 48816 w 170898"/>
                    <a:gd name="connsiteY17" fmla="*/ 151031 h 234624"/>
                    <a:gd name="connsiteX18" fmla="*/ 47950 w 170898"/>
                    <a:gd name="connsiteY18" fmla="*/ 149360 h 234624"/>
                    <a:gd name="connsiteX19" fmla="*/ 43672 w 170898"/>
                    <a:gd name="connsiteY19" fmla="*/ 147276 h 234624"/>
                    <a:gd name="connsiteX20" fmla="*/ 43672 w 170898"/>
                    <a:gd name="connsiteY20" fmla="*/ 145506 h 234624"/>
                    <a:gd name="connsiteX21" fmla="*/ 44367 w 170898"/>
                    <a:gd name="connsiteY21" fmla="*/ 144220 h 234624"/>
                    <a:gd name="connsiteX22" fmla="*/ 45895 w 170898"/>
                    <a:gd name="connsiteY22" fmla="*/ 146165 h 234624"/>
                    <a:gd name="connsiteX23" fmla="*/ 50062 w 170898"/>
                    <a:gd name="connsiteY23" fmla="*/ 147832 h 234624"/>
                    <a:gd name="connsiteX24" fmla="*/ 53400 w 170898"/>
                    <a:gd name="connsiteY24" fmla="*/ 144220 h 234624"/>
                    <a:gd name="connsiteX25" fmla="*/ 54650 w 170898"/>
                    <a:gd name="connsiteY25" fmla="*/ 140887 h 234624"/>
                    <a:gd name="connsiteX26" fmla="*/ 54650 w 170898"/>
                    <a:gd name="connsiteY26" fmla="*/ 138664 h 234624"/>
                    <a:gd name="connsiteX27" fmla="*/ 52566 w 170898"/>
                    <a:gd name="connsiteY27" fmla="*/ 136720 h 234624"/>
                    <a:gd name="connsiteX28" fmla="*/ 52844 w 170898"/>
                    <a:gd name="connsiteY28" fmla="*/ 133937 h 234624"/>
                    <a:gd name="connsiteX29" fmla="*/ 56872 w 170898"/>
                    <a:gd name="connsiteY29" fmla="*/ 137136 h 234624"/>
                    <a:gd name="connsiteX30" fmla="*/ 58757 w 170898"/>
                    <a:gd name="connsiteY30" fmla="*/ 135604 h 234624"/>
                    <a:gd name="connsiteX31" fmla="*/ 58757 w 170898"/>
                    <a:gd name="connsiteY31" fmla="*/ 133243 h 234624"/>
                    <a:gd name="connsiteX32" fmla="*/ 56594 w 170898"/>
                    <a:gd name="connsiteY32" fmla="*/ 128659 h 234624"/>
                    <a:gd name="connsiteX33" fmla="*/ 53261 w 170898"/>
                    <a:gd name="connsiteY33" fmla="*/ 127270 h 234624"/>
                    <a:gd name="connsiteX34" fmla="*/ 52983 w 170898"/>
                    <a:gd name="connsiteY34" fmla="*/ 124909 h 234624"/>
                    <a:gd name="connsiteX35" fmla="*/ 55483 w 170898"/>
                    <a:gd name="connsiteY35" fmla="*/ 124909 h 234624"/>
                    <a:gd name="connsiteX36" fmla="*/ 58757 w 170898"/>
                    <a:gd name="connsiteY36" fmla="*/ 126020 h 234624"/>
                    <a:gd name="connsiteX37" fmla="*/ 60206 w 170898"/>
                    <a:gd name="connsiteY37" fmla="*/ 128659 h 234624"/>
                    <a:gd name="connsiteX38" fmla="*/ 62151 w 170898"/>
                    <a:gd name="connsiteY38" fmla="*/ 128381 h 234624"/>
                    <a:gd name="connsiteX39" fmla="*/ 61456 w 170898"/>
                    <a:gd name="connsiteY39" fmla="*/ 122547 h 234624"/>
                    <a:gd name="connsiteX40" fmla="*/ 58678 w 170898"/>
                    <a:gd name="connsiteY40" fmla="*/ 119348 h 234624"/>
                    <a:gd name="connsiteX41" fmla="*/ 58539 w 170898"/>
                    <a:gd name="connsiteY41" fmla="*/ 114764 h 234624"/>
                    <a:gd name="connsiteX42" fmla="*/ 59928 w 170898"/>
                    <a:gd name="connsiteY42" fmla="*/ 113792 h 234624"/>
                    <a:gd name="connsiteX43" fmla="*/ 60623 w 170898"/>
                    <a:gd name="connsiteY43" fmla="*/ 117681 h 234624"/>
                    <a:gd name="connsiteX44" fmla="*/ 63123 w 170898"/>
                    <a:gd name="connsiteY44" fmla="*/ 120182 h 234624"/>
                    <a:gd name="connsiteX45" fmla="*/ 65211 w 170898"/>
                    <a:gd name="connsiteY45" fmla="*/ 120460 h 234624"/>
                    <a:gd name="connsiteX46" fmla="*/ 66044 w 170898"/>
                    <a:gd name="connsiteY46" fmla="*/ 115737 h 234624"/>
                    <a:gd name="connsiteX47" fmla="*/ 66738 w 170898"/>
                    <a:gd name="connsiteY47" fmla="*/ 113792 h 234624"/>
                    <a:gd name="connsiteX48" fmla="*/ 69517 w 170898"/>
                    <a:gd name="connsiteY48" fmla="*/ 112681 h 234624"/>
                    <a:gd name="connsiteX49" fmla="*/ 69517 w 170898"/>
                    <a:gd name="connsiteY49" fmla="*/ 104902 h 234624"/>
                    <a:gd name="connsiteX50" fmla="*/ 65488 w 170898"/>
                    <a:gd name="connsiteY50" fmla="*/ 100036 h 234624"/>
                    <a:gd name="connsiteX51" fmla="*/ 66738 w 170898"/>
                    <a:gd name="connsiteY51" fmla="*/ 98786 h 234624"/>
                    <a:gd name="connsiteX52" fmla="*/ 70767 w 170898"/>
                    <a:gd name="connsiteY52" fmla="*/ 102398 h 234624"/>
                    <a:gd name="connsiteX53" fmla="*/ 73962 w 170898"/>
                    <a:gd name="connsiteY53" fmla="*/ 104902 h 234624"/>
                    <a:gd name="connsiteX54" fmla="*/ 74656 w 170898"/>
                    <a:gd name="connsiteY54" fmla="*/ 99759 h 234624"/>
                    <a:gd name="connsiteX55" fmla="*/ 74656 w 170898"/>
                    <a:gd name="connsiteY55" fmla="*/ 95869 h 234624"/>
                    <a:gd name="connsiteX56" fmla="*/ 73406 w 170898"/>
                    <a:gd name="connsiteY56" fmla="*/ 93508 h 234624"/>
                    <a:gd name="connsiteX57" fmla="*/ 74656 w 170898"/>
                    <a:gd name="connsiteY57" fmla="*/ 92813 h 234624"/>
                    <a:gd name="connsiteX58" fmla="*/ 79101 w 170898"/>
                    <a:gd name="connsiteY58" fmla="*/ 98092 h 234624"/>
                    <a:gd name="connsiteX59" fmla="*/ 81046 w 170898"/>
                    <a:gd name="connsiteY59" fmla="*/ 97397 h 234624"/>
                    <a:gd name="connsiteX60" fmla="*/ 80074 w 170898"/>
                    <a:gd name="connsiteY60" fmla="*/ 93786 h 234624"/>
                    <a:gd name="connsiteX61" fmla="*/ 84522 w 170898"/>
                    <a:gd name="connsiteY61" fmla="*/ 92813 h 234624"/>
                    <a:gd name="connsiteX62" fmla="*/ 85217 w 170898"/>
                    <a:gd name="connsiteY62" fmla="*/ 89618 h 234624"/>
                    <a:gd name="connsiteX63" fmla="*/ 86884 w 170898"/>
                    <a:gd name="connsiteY63" fmla="*/ 88086 h 234624"/>
                    <a:gd name="connsiteX64" fmla="*/ 89106 w 170898"/>
                    <a:gd name="connsiteY64" fmla="*/ 88086 h 234624"/>
                    <a:gd name="connsiteX65" fmla="*/ 89106 w 170898"/>
                    <a:gd name="connsiteY65" fmla="*/ 85586 h 234624"/>
                    <a:gd name="connsiteX66" fmla="*/ 85217 w 170898"/>
                    <a:gd name="connsiteY66" fmla="*/ 84892 h 234624"/>
                    <a:gd name="connsiteX67" fmla="*/ 84939 w 170898"/>
                    <a:gd name="connsiteY67" fmla="*/ 82669 h 234624"/>
                    <a:gd name="connsiteX68" fmla="*/ 87995 w 170898"/>
                    <a:gd name="connsiteY68" fmla="*/ 81558 h 234624"/>
                    <a:gd name="connsiteX69" fmla="*/ 88642 w 170898"/>
                    <a:gd name="connsiteY69" fmla="*/ 77899 h 234624"/>
                    <a:gd name="connsiteX70" fmla="*/ 89849 w 170898"/>
                    <a:gd name="connsiteY70" fmla="*/ 79101 h 234624"/>
                    <a:gd name="connsiteX71" fmla="*/ 91424 w 170898"/>
                    <a:gd name="connsiteY71" fmla="*/ 76601 h 234624"/>
                    <a:gd name="connsiteX72" fmla="*/ 91885 w 170898"/>
                    <a:gd name="connsiteY72" fmla="*/ 74378 h 234624"/>
                    <a:gd name="connsiteX73" fmla="*/ 94758 w 170898"/>
                    <a:gd name="connsiteY73" fmla="*/ 73918 h 234624"/>
                    <a:gd name="connsiteX74" fmla="*/ 95591 w 170898"/>
                    <a:gd name="connsiteY74" fmla="*/ 70398 h 234624"/>
                    <a:gd name="connsiteX75" fmla="*/ 96238 w 170898"/>
                    <a:gd name="connsiteY75" fmla="*/ 70398 h 234624"/>
                    <a:gd name="connsiteX76" fmla="*/ 96980 w 170898"/>
                    <a:gd name="connsiteY76" fmla="*/ 73267 h 234624"/>
                    <a:gd name="connsiteX77" fmla="*/ 99203 w 170898"/>
                    <a:gd name="connsiteY77" fmla="*/ 71231 h 234624"/>
                    <a:gd name="connsiteX78" fmla="*/ 100314 w 170898"/>
                    <a:gd name="connsiteY78" fmla="*/ 67433 h 234624"/>
                    <a:gd name="connsiteX79" fmla="*/ 105410 w 170898"/>
                    <a:gd name="connsiteY79" fmla="*/ 65211 h 234624"/>
                    <a:gd name="connsiteX80" fmla="*/ 112423 w 170898"/>
                    <a:gd name="connsiteY80" fmla="*/ 60484 h 234624"/>
                    <a:gd name="connsiteX81" fmla="*/ 116896 w 170898"/>
                    <a:gd name="connsiteY81" fmla="*/ 58448 h 234624"/>
                    <a:gd name="connsiteX82" fmla="*/ 119674 w 170898"/>
                    <a:gd name="connsiteY82" fmla="*/ 55392 h 234624"/>
                    <a:gd name="connsiteX83" fmla="*/ 120971 w 170898"/>
                    <a:gd name="connsiteY83" fmla="*/ 56503 h 234624"/>
                    <a:gd name="connsiteX84" fmla="*/ 129679 w 170898"/>
                    <a:gd name="connsiteY84" fmla="*/ 50574 h 234624"/>
                    <a:gd name="connsiteX85" fmla="*/ 133568 w 170898"/>
                    <a:gd name="connsiteY85" fmla="*/ 49927 h 234624"/>
                    <a:gd name="connsiteX86" fmla="*/ 137458 w 170898"/>
                    <a:gd name="connsiteY86" fmla="*/ 46129 h 234624"/>
                    <a:gd name="connsiteX87" fmla="*/ 140331 w 170898"/>
                    <a:gd name="connsiteY87" fmla="*/ 45200 h 234624"/>
                    <a:gd name="connsiteX88" fmla="*/ 143018 w 170898"/>
                    <a:gd name="connsiteY88" fmla="*/ 42513 h 234624"/>
                    <a:gd name="connsiteX89" fmla="*/ 146907 w 170898"/>
                    <a:gd name="connsiteY89" fmla="*/ 41680 h 234624"/>
                    <a:gd name="connsiteX90" fmla="*/ 154317 w 170898"/>
                    <a:gd name="connsiteY90" fmla="*/ 37699 h 234624"/>
                    <a:gd name="connsiteX91" fmla="*/ 159968 w 170898"/>
                    <a:gd name="connsiteY91" fmla="*/ 32512 h 234624"/>
                    <a:gd name="connsiteX92" fmla="*/ 163858 w 170898"/>
                    <a:gd name="connsiteY92" fmla="*/ 28900 h 234624"/>
                    <a:gd name="connsiteX93" fmla="*/ 165338 w 170898"/>
                    <a:gd name="connsiteY93" fmla="*/ 25102 h 234624"/>
                    <a:gd name="connsiteX94" fmla="*/ 167005 w 170898"/>
                    <a:gd name="connsiteY94" fmla="*/ 23896 h 234624"/>
                    <a:gd name="connsiteX95" fmla="*/ 168211 w 170898"/>
                    <a:gd name="connsiteY95" fmla="*/ 20931 h 234624"/>
                    <a:gd name="connsiteX96" fmla="*/ 169323 w 170898"/>
                    <a:gd name="connsiteY96" fmla="*/ 17320 h 234624"/>
                    <a:gd name="connsiteX97" fmla="*/ 170898 w 170898"/>
                    <a:gd name="connsiteY97" fmla="*/ 12597 h 234624"/>
                    <a:gd name="connsiteX98" fmla="*/ 169323 w 170898"/>
                    <a:gd name="connsiteY98" fmla="*/ 7501 h 234624"/>
                    <a:gd name="connsiteX99" fmla="*/ 165894 w 170898"/>
                    <a:gd name="connsiteY99" fmla="*/ 1294 h 234624"/>
                    <a:gd name="connsiteX100" fmla="*/ 160337 w 170898"/>
                    <a:gd name="connsiteY100" fmla="*/ 0 h 234624"/>
                    <a:gd name="connsiteX101" fmla="*/ 156075 w 170898"/>
                    <a:gd name="connsiteY101" fmla="*/ 0 h 234624"/>
                    <a:gd name="connsiteX102" fmla="*/ 148574 w 170898"/>
                    <a:gd name="connsiteY102" fmla="*/ 5096 h 234624"/>
                    <a:gd name="connsiteX103" fmla="*/ 141347 w 170898"/>
                    <a:gd name="connsiteY103" fmla="*/ 14264 h 234624"/>
                    <a:gd name="connsiteX104" fmla="*/ 142554 w 170898"/>
                    <a:gd name="connsiteY104" fmla="*/ 17042 h 234624"/>
                    <a:gd name="connsiteX105" fmla="*/ 142736 w 170898"/>
                    <a:gd name="connsiteY105" fmla="*/ 21491 h 234624"/>
                    <a:gd name="connsiteX106" fmla="*/ 139958 w 170898"/>
                    <a:gd name="connsiteY106" fmla="*/ 20931 h 234624"/>
                    <a:gd name="connsiteX107" fmla="*/ 139033 w 170898"/>
                    <a:gd name="connsiteY107" fmla="*/ 19264 h 234624"/>
                    <a:gd name="connsiteX108" fmla="*/ 136533 w 170898"/>
                    <a:gd name="connsiteY108" fmla="*/ 20376 h 234624"/>
                    <a:gd name="connsiteX109" fmla="*/ 133013 w 170898"/>
                    <a:gd name="connsiteY109" fmla="*/ 22971 h 234624"/>
                    <a:gd name="connsiteX110" fmla="*/ 131346 w 170898"/>
                    <a:gd name="connsiteY110" fmla="*/ 21769 h 234624"/>
                    <a:gd name="connsiteX111" fmla="*/ 129401 w 170898"/>
                    <a:gd name="connsiteY111" fmla="*/ 25194 h 234624"/>
                    <a:gd name="connsiteX112" fmla="*/ 124119 w 170898"/>
                    <a:gd name="connsiteY112" fmla="*/ 29547 h 234624"/>
                    <a:gd name="connsiteX113" fmla="*/ 121805 w 170898"/>
                    <a:gd name="connsiteY113" fmla="*/ 28714 h 234624"/>
                    <a:gd name="connsiteX114" fmla="*/ 119674 w 170898"/>
                    <a:gd name="connsiteY114" fmla="*/ 28714 h 234624"/>
                    <a:gd name="connsiteX115" fmla="*/ 112820 w 170898"/>
                    <a:gd name="connsiteY115" fmla="*/ 34457 h 234624"/>
                    <a:gd name="connsiteX116" fmla="*/ 110688 w 170898"/>
                    <a:gd name="connsiteY116" fmla="*/ 31861 h 234624"/>
                    <a:gd name="connsiteX117" fmla="*/ 109299 w 170898"/>
                    <a:gd name="connsiteY117" fmla="*/ 32603 h 234624"/>
                    <a:gd name="connsiteX118" fmla="*/ 108930 w 170898"/>
                    <a:gd name="connsiteY118" fmla="*/ 35012 h 234624"/>
                    <a:gd name="connsiteX119" fmla="*/ 107815 w 170898"/>
                    <a:gd name="connsiteY119" fmla="*/ 34921 h 234624"/>
                    <a:gd name="connsiteX120" fmla="*/ 106148 w 170898"/>
                    <a:gd name="connsiteY120" fmla="*/ 32603 h 234624"/>
                    <a:gd name="connsiteX121" fmla="*/ 102350 w 170898"/>
                    <a:gd name="connsiteY121" fmla="*/ 31306 h 234624"/>
                    <a:gd name="connsiteX122" fmla="*/ 94758 w 170898"/>
                    <a:gd name="connsiteY122" fmla="*/ 30936 h 234624"/>
                    <a:gd name="connsiteX123" fmla="*/ 93274 w 170898"/>
                    <a:gd name="connsiteY123" fmla="*/ 35659 h 234624"/>
                    <a:gd name="connsiteX124" fmla="*/ 95778 w 170898"/>
                    <a:gd name="connsiteY124" fmla="*/ 37608 h 234624"/>
                    <a:gd name="connsiteX125" fmla="*/ 94480 w 170898"/>
                    <a:gd name="connsiteY125" fmla="*/ 39366 h 234624"/>
                    <a:gd name="connsiteX126" fmla="*/ 93460 w 170898"/>
                    <a:gd name="connsiteY126" fmla="*/ 41497 h 234624"/>
                    <a:gd name="connsiteX127" fmla="*/ 88737 w 170898"/>
                    <a:gd name="connsiteY127" fmla="*/ 42978 h 234624"/>
                    <a:gd name="connsiteX128" fmla="*/ 88273 w 170898"/>
                    <a:gd name="connsiteY128" fmla="*/ 41219 h 234624"/>
                    <a:gd name="connsiteX129" fmla="*/ 89940 w 170898"/>
                    <a:gd name="connsiteY129" fmla="*/ 39366 h 234624"/>
                    <a:gd name="connsiteX130" fmla="*/ 89106 w 170898"/>
                    <a:gd name="connsiteY130" fmla="*/ 37048 h 234624"/>
                    <a:gd name="connsiteX131" fmla="*/ 85773 w 170898"/>
                    <a:gd name="connsiteY131" fmla="*/ 38441 h 234624"/>
                    <a:gd name="connsiteX132" fmla="*/ 84288 w 170898"/>
                    <a:gd name="connsiteY132" fmla="*/ 40386 h 234624"/>
                    <a:gd name="connsiteX133" fmla="*/ 85030 w 170898"/>
                    <a:gd name="connsiteY133" fmla="*/ 42331 h 234624"/>
                    <a:gd name="connsiteX134" fmla="*/ 85217 w 170898"/>
                    <a:gd name="connsiteY134" fmla="*/ 43998 h 234624"/>
                    <a:gd name="connsiteX135" fmla="*/ 83455 w 170898"/>
                    <a:gd name="connsiteY135" fmla="*/ 45295 h 234624"/>
                    <a:gd name="connsiteX136" fmla="*/ 77990 w 170898"/>
                    <a:gd name="connsiteY136" fmla="*/ 46220 h 234624"/>
                    <a:gd name="connsiteX137" fmla="*/ 75676 w 170898"/>
                    <a:gd name="connsiteY137" fmla="*/ 48907 h 234624"/>
                    <a:gd name="connsiteX138" fmla="*/ 71787 w 170898"/>
                    <a:gd name="connsiteY138" fmla="*/ 49927 h 234624"/>
                    <a:gd name="connsiteX139" fmla="*/ 69378 w 170898"/>
                    <a:gd name="connsiteY139" fmla="*/ 53725 h 234624"/>
                    <a:gd name="connsiteX140" fmla="*/ 64933 w 170898"/>
                    <a:gd name="connsiteY140" fmla="*/ 57241 h 234624"/>
                    <a:gd name="connsiteX141" fmla="*/ 66782 w 170898"/>
                    <a:gd name="connsiteY141" fmla="*/ 58075 h 234624"/>
                    <a:gd name="connsiteX142" fmla="*/ 66600 w 170898"/>
                    <a:gd name="connsiteY142" fmla="*/ 60301 h 234624"/>
                    <a:gd name="connsiteX143" fmla="*/ 63171 w 170898"/>
                    <a:gd name="connsiteY143" fmla="*/ 61690 h 234624"/>
                    <a:gd name="connsiteX144" fmla="*/ 60392 w 170898"/>
                    <a:gd name="connsiteY144" fmla="*/ 63913 h 234624"/>
                    <a:gd name="connsiteX145" fmla="*/ 60206 w 170898"/>
                    <a:gd name="connsiteY145" fmla="*/ 66413 h 234624"/>
                    <a:gd name="connsiteX146" fmla="*/ 63448 w 170898"/>
                    <a:gd name="connsiteY146" fmla="*/ 69469 h 234624"/>
                    <a:gd name="connsiteX147" fmla="*/ 61968 w 170898"/>
                    <a:gd name="connsiteY147" fmla="*/ 71136 h 234624"/>
                    <a:gd name="connsiteX148" fmla="*/ 58448 w 170898"/>
                    <a:gd name="connsiteY148" fmla="*/ 70953 h 234624"/>
                    <a:gd name="connsiteX149" fmla="*/ 57059 w 170898"/>
                    <a:gd name="connsiteY149" fmla="*/ 69009 h 234624"/>
                    <a:gd name="connsiteX150" fmla="*/ 54094 w 170898"/>
                    <a:gd name="connsiteY150" fmla="*/ 68822 h 234624"/>
                    <a:gd name="connsiteX151" fmla="*/ 52332 w 170898"/>
                    <a:gd name="connsiteY151" fmla="*/ 71231 h 234624"/>
                    <a:gd name="connsiteX152" fmla="*/ 54185 w 170898"/>
                    <a:gd name="connsiteY152" fmla="*/ 73918 h 234624"/>
                    <a:gd name="connsiteX153" fmla="*/ 50943 w 170898"/>
                    <a:gd name="connsiteY153" fmla="*/ 77899 h 234624"/>
                    <a:gd name="connsiteX154" fmla="*/ 49927 w 170898"/>
                    <a:gd name="connsiteY154" fmla="*/ 80772 h 234624"/>
                    <a:gd name="connsiteX155" fmla="*/ 48073 w 170898"/>
                    <a:gd name="connsiteY155" fmla="*/ 79843 h 234624"/>
                    <a:gd name="connsiteX156" fmla="*/ 47240 w 170898"/>
                    <a:gd name="connsiteY156" fmla="*/ 76601 h 234624"/>
                    <a:gd name="connsiteX157" fmla="*/ 43069 w 170898"/>
                    <a:gd name="connsiteY157" fmla="*/ 77343 h 234624"/>
                    <a:gd name="connsiteX158" fmla="*/ 42609 w 170898"/>
                    <a:gd name="connsiteY158" fmla="*/ 80955 h 234624"/>
                    <a:gd name="connsiteX159" fmla="*/ 44367 w 170898"/>
                    <a:gd name="connsiteY159" fmla="*/ 82717 h 234624"/>
                    <a:gd name="connsiteX160" fmla="*/ 46962 w 170898"/>
                    <a:gd name="connsiteY160" fmla="*/ 82252 h 234624"/>
                    <a:gd name="connsiteX161" fmla="*/ 47700 w 170898"/>
                    <a:gd name="connsiteY161" fmla="*/ 83641 h 234624"/>
                    <a:gd name="connsiteX162" fmla="*/ 48534 w 170898"/>
                    <a:gd name="connsiteY162" fmla="*/ 85681 h 234624"/>
                    <a:gd name="connsiteX163" fmla="*/ 47796 w 170898"/>
                    <a:gd name="connsiteY163" fmla="*/ 88273 h 234624"/>
                    <a:gd name="connsiteX164" fmla="*/ 45109 w 170898"/>
                    <a:gd name="connsiteY164" fmla="*/ 89293 h 234624"/>
                    <a:gd name="connsiteX165" fmla="*/ 43255 w 170898"/>
                    <a:gd name="connsiteY165" fmla="*/ 91051 h 234624"/>
                    <a:gd name="connsiteX166" fmla="*/ 46776 w 170898"/>
                    <a:gd name="connsiteY166" fmla="*/ 90682 h 234624"/>
                    <a:gd name="connsiteX167" fmla="*/ 49649 w 170898"/>
                    <a:gd name="connsiteY167" fmla="*/ 91702 h 234624"/>
                    <a:gd name="connsiteX168" fmla="*/ 50760 w 170898"/>
                    <a:gd name="connsiteY168" fmla="*/ 94758 h 234624"/>
                    <a:gd name="connsiteX169" fmla="*/ 49740 w 170898"/>
                    <a:gd name="connsiteY169" fmla="*/ 96056 h 234624"/>
                    <a:gd name="connsiteX170" fmla="*/ 45573 w 170898"/>
                    <a:gd name="connsiteY170" fmla="*/ 95405 h 234624"/>
                    <a:gd name="connsiteX171" fmla="*/ 42422 w 170898"/>
                    <a:gd name="connsiteY171" fmla="*/ 96056 h 234624"/>
                    <a:gd name="connsiteX172" fmla="*/ 40846 w 170898"/>
                    <a:gd name="connsiteY172" fmla="*/ 98647 h 234624"/>
                    <a:gd name="connsiteX173" fmla="*/ 41958 w 170898"/>
                    <a:gd name="connsiteY173" fmla="*/ 100870 h 234624"/>
                    <a:gd name="connsiteX174" fmla="*/ 45109 w 170898"/>
                    <a:gd name="connsiteY174" fmla="*/ 101612 h 234624"/>
                    <a:gd name="connsiteX175" fmla="*/ 45478 w 170898"/>
                    <a:gd name="connsiteY175" fmla="*/ 103834 h 234624"/>
                    <a:gd name="connsiteX176" fmla="*/ 44553 w 170898"/>
                    <a:gd name="connsiteY176" fmla="*/ 105037 h 234624"/>
                    <a:gd name="connsiteX177" fmla="*/ 40755 w 170898"/>
                    <a:gd name="connsiteY177" fmla="*/ 105223 h 234624"/>
                    <a:gd name="connsiteX178" fmla="*/ 39457 w 170898"/>
                    <a:gd name="connsiteY178" fmla="*/ 106613 h 234624"/>
                    <a:gd name="connsiteX179" fmla="*/ 40569 w 170898"/>
                    <a:gd name="connsiteY179" fmla="*/ 108557 h 234624"/>
                    <a:gd name="connsiteX180" fmla="*/ 41958 w 170898"/>
                    <a:gd name="connsiteY180" fmla="*/ 110411 h 234624"/>
                    <a:gd name="connsiteX181" fmla="*/ 40291 w 170898"/>
                    <a:gd name="connsiteY181" fmla="*/ 111431 h 234624"/>
                    <a:gd name="connsiteX182" fmla="*/ 37144 w 170898"/>
                    <a:gd name="connsiteY182" fmla="*/ 110875 h 234624"/>
                    <a:gd name="connsiteX183" fmla="*/ 37699 w 170898"/>
                    <a:gd name="connsiteY183" fmla="*/ 113189 h 234624"/>
                    <a:gd name="connsiteX184" fmla="*/ 41311 w 170898"/>
                    <a:gd name="connsiteY184" fmla="*/ 114860 h 234624"/>
                    <a:gd name="connsiteX185" fmla="*/ 44089 w 170898"/>
                    <a:gd name="connsiteY185" fmla="*/ 117451 h 234624"/>
                    <a:gd name="connsiteX186" fmla="*/ 43069 w 170898"/>
                    <a:gd name="connsiteY186" fmla="*/ 119674 h 234624"/>
                    <a:gd name="connsiteX187" fmla="*/ 40477 w 170898"/>
                    <a:gd name="connsiteY187" fmla="*/ 117173 h 234624"/>
                    <a:gd name="connsiteX188" fmla="*/ 36310 w 170898"/>
                    <a:gd name="connsiteY188" fmla="*/ 115499 h 234624"/>
                    <a:gd name="connsiteX189" fmla="*/ 33623 w 170898"/>
                    <a:gd name="connsiteY189" fmla="*/ 116709 h 234624"/>
                    <a:gd name="connsiteX190" fmla="*/ 31401 w 170898"/>
                    <a:gd name="connsiteY190" fmla="*/ 119860 h 234624"/>
                    <a:gd name="connsiteX191" fmla="*/ 30289 w 170898"/>
                    <a:gd name="connsiteY191" fmla="*/ 123103 h 234624"/>
                    <a:gd name="connsiteX192" fmla="*/ 21860 w 170898"/>
                    <a:gd name="connsiteY192" fmla="*/ 129584 h 234624"/>
                    <a:gd name="connsiteX193" fmla="*/ 23154 w 170898"/>
                    <a:gd name="connsiteY193" fmla="*/ 131993 h 234624"/>
                    <a:gd name="connsiteX194" fmla="*/ 25841 w 170898"/>
                    <a:gd name="connsiteY194" fmla="*/ 134588 h 234624"/>
                    <a:gd name="connsiteX195" fmla="*/ 29174 w 170898"/>
                    <a:gd name="connsiteY195" fmla="*/ 132644 h 234624"/>
                    <a:gd name="connsiteX196" fmla="*/ 31214 w 170898"/>
                    <a:gd name="connsiteY196" fmla="*/ 131346 h 234624"/>
                    <a:gd name="connsiteX197" fmla="*/ 33068 w 170898"/>
                    <a:gd name="connsiteY197" fmla="*/ 133568 h 234624"/>
                    <a:gd name="connsiteX198" fmla="*/ 30936 w 170898"/>
                    <a:gd name="connsiteY198" fmla="*/ 135882 h 234624"/>
                    <a:gd name="connsiteX199" fmla="*/ 27603 w 170898"/>
                    <a:gd name="connsiteY199" fmla="*/ 138756 h 234624"/>
                    <a:gd name="connsiteX200" fmla="*/ 27880 w 170898"/>
                    <a:gd name="connsiteY200" fmla="*/ 141998 h 234624"/>
                    <a:gd name="connsiteX201" fmla="*/ 26491 w 170898"/>
                    <a:gd name="connsiteY201" fmla="*/ 144129 h 234624"/>
                    <a:gd name="connsiteX202" fmla="*/ 29361 w 170898"/>
                    <a:gd name="connsiteY202" fmla="*/ 144129 h 234624"/>
                    <a:gd name="connsiteX203" fmla="*/ 28619 w 170898"/>
                    <a:gd name="connsiteY203" fmla="*/ 145983 h 234624"/>
                    <a:gd name="connsiteX204" fmla="*/ 27325 w 170898"/>
                    <a:gd name="connsiteY204" fmla="*/ 147463 h 234624"/>
                    <a:gd name="connsiteX205" fmla="*/ 25563 w 170898"/>
                    <a:gd name="connsiteY205" fmla="*/ 146352 h 234624"/>
                    <a:gd name="connsiteX206" fmla="*/ 22416 w 170898"/>
                    <a:gd name="connsiteY206" fmla="*/ 147094 h 234624"/>
                    <a:gd name="connsiteX207" fmla="*/ 17784 w 170898"/>
                    <a:gd name="connsiteY207" fmla="*/ 150705 h 234624"/>
                    <a:gd name="connsiteX208" fmla="*/ 17784 w 170898"/>
                    <a:gd name="connsiteY208" fmla="*/ 154039 h 234624"/>
                    <a:gd name="connsiteX209" fmla="*/ 18617 w 170898"/>
                    <a:gd name="connsiteY209" fmla="*/ 156448 h 234624"/>
                    <a:gd name="connsiteX210" fmla="*/ 16855 w 170898"/>
                    <a:gd name="connsiteY210" fmla="*/ 157559 h 234624"/>
                    <a:gd name="connsiteX211" fmla="*/ 19637 w 170898"/>
                    <a:gd name="connsiteY211" fmla="*/ 160707 h 234624"/>
                    <a:gd name="connsiteX212" fmla="*/ 19082 w 170898"/>
                    <a:gd name="connsiteY212" fmla="*/ 162100 h 234624"/>
                    <a:gd name="connsiteX213" fmla="*/ 16855 w 170898"/>
                    <a:gd name="connsiteY213" fmla="*/ 160988 h 234624"/>
                    <a:gd name="connsiteX214" fmla="*/ 13244 w 170898"/>
                    <a:gd name="connsiteY214" fmla="*/ 160893 h 234624"/>
                    <a:gd name="connsiteX215" fmla="*/ 9819 w 170898"/>
                    <a:gd name="connsiteY215" fmla="*/ 165433 h 234624"/>
                    <a:gd name="connsiteX216" fmla="*/ 11763 w 170898"/>
                    <a:gd name="connsiteY216" fmla="*/ 167287 h 234624"/>
                    <a:gd name="connsiteX217" fmla="*/ 14446 w 170898"/>
                    <a:gd name="connsiteY217" fmla="*/ 167378 h 234624"/>
                    <a:gd name="connsiteX218" fmla="*/ 13799 w 170898"/>
                    <a:gd name="connsiteY218" fmla="*/ 170248 h 234624"/>
                    <a:gd name="connsiteX219" fmla="*/ 15466 w 170898"/>
                    <a:gd name="connsiteY219" fmla="*/ 172010 h 234624"/>
                    <a:gd name="connsiteX220" fmla="*/ 14264 w 170898"/>
                    <a:gd name="connsiteY220" fmla="*/ 174046 h 234624"/>
                    <a:gd name="connsiteX221" fmla="*/ 12224 w 170898"/>
                    <a:gd name="connsiteY221" fmla="*/ 179884 h 234624"/>
                    <a:gd name="connsiteX222" fmla="*/ 9819 w 170898"/>
                    <a:gd name="connsiteY222" fmla="*/ 187107 h 234624"/>
                    <a:gd name="connsiteX223" fmla="*/ 8890 w 170898"/>
                    <a:gd name="connsiteY223" fmla="*/ 188496 h 234624"/>
                    <a:gd name="connsiteX224" fmla="*/ 6759 w 170898"/>
                    <a:gd name="connsiteY224" fmla="*/ 187940 h 234624"/>
                    <a:gd name="connsiteX225" fmla="*/ 4167 w 170898"/>
                    <a:gd name="connsiteY225" fmla="*/ 186087 h 234624"/>
                    <a:gd name="connsiteX226" fmla="*/ 2127 w 170898"/>
                    <a:gd name="connsiteY226" fmla="*/ 186460 h 234624"/>
                    <a:gd name="connsiteX227" fmla="*/ 647 w 170898"/>
                    <a:gd name="connsiteY227" fmla="*/ 190258 h 234624"/>
                    <a:gd name="connsiteX228" fmla="*/ 0 w 170898"/>
                    <a:gd name="connsiteY228" fmla="*/ 197850 h 234624"/>
                    <a:gd name="connsiteX229" fmla="*/ 2127 w 170898"/>
                    <a:gd name="connsiteY229" fmla="*/ 205077 h 234624"/>
                    <a:gd name="connsiteX230" fmla="*/ 5092 w 170898"/>
                    <a:gd name="connsiteY230" fmla="*/ 207578 h 234624"/>
                    <a:gd name="connsiteX231" fmla="*/ 7314 w 170898"/>
                    <a:gd name="connsiteY231" fmla="*/ 204708 h 234624"/>
                    <a:gd name="connsiteX232" fmla="*/ 10001 w 170898"/>
                    <a:gd name="connsiteY232" fmla="*/ 203871 h 234624"/>
                    <a:gd name="connsiteX233" fmla="*/ 11763 w 170898"/>
                    <a:gd name="connsiteY233" fmla="*/ 203593 h 234624"/>
                    <a:gd name="connsiteX234" fmla="*/ 13152 w 170898"/>
                    <a:gd name="connsiteY234" fmla="*/ 206558 h 234624"/>
                    <a:gd name="connsiteX235" fmla="*/ 17320 w 170898"/>
                    <a:gd name="connsiteY235" fmla="*/ 207673 h 234624"/>
                    <a:gd name="connsiteX236" fmla="*/ 18244 w 170898"/>
                    <a:gd name="connsiteY236" fmla="*/ 210356 h 234624"/>
                    <a:gd name="connsiteX237" fmla="*/ 20471 w 170898"/>
                    <a:gd name="connsiteY237" fmla="*/ 215082 h 234624"/>
                    <a:gd name="connsiteX238" fmla="*/ 25285 w 170898"/>
                    <a:gd name="connsiteY238" fmla="*/ 216194 h 234624"/>
                    <a:gd name="connsiteX239" fmla="*/ 25563 w 170898"/>
                    <a:gd name="connsiteY239" fmla="*/ 217396 h 234624"/>
                    <a:gd name="connsiteX240" fmla="*/ 24638 w 170898"/>
                    <a:gd name="connsiteY240" fmla="*/ 219619 h 234624"/>
                    <a:gd name="connsiteX241" fmla="*/ 21487 w 170898"/>
                    <a:gd name="connsiteY241" fmla="*/ 221286 h 234624"/>
                    <a:gd name="connsiteX242" fmla="*/ 21582 w 170898"/>
                    <a:gd name="connsiteY242" fmla="*/ 227957 h 234624"/>
                    <a:gd name="connsiteX243" fmla="*/ 25380 w 170898"/>
                    <a:gd name="connsiteY243" fmla="*/ 229902 h 234624"/>
                    <a:gd name="connsiteX244" fmla="*/ 32790 w 170898"/>
                    <a:gd name="connsiteY244" fmla="*/ 231382 h 234624"/>
                    <a:gd name="connsiteX245" fmla="*/ 35012 w 170898"/>
                    <a:gd name="connsiteY245" fmla="*/ 234625 h 234624"/>
                    <a:gd name="connsiteX246" fmla="*/ 37790 w 170898"/>
                    <a:gd name="connsiteY246" fmla="*/ 231477 h 234624"/>
                    <a:gd name="connsiteX247" fmla="*/ 40942 w 170898"/>
                    <a:gd name="connsiteY247" fmla="*/ 231755 h 234624"/>
                    <a:gd name="connsiteX248" fmla="*/ 42144 w 170898"/>
                    <a:gd name="connsiteY248" fmla="*/ 233236 h 234624"/>
                    <a:gd name="connsiteX249" fmla="*/ 47054 w 170898"/>
                    <a:gd name="connsiteY249" fmla="*/ 232958 h 234624"/>
                    <a:gd name="connsiteX250" fmla="*/ 48256 w 170898"/>
                    <a:gd name="connsiteY250" fmla="*/ 234625 h 234624"/>
                    <a:gd name="connsiteX251" fmla="*/ 51498 w 170898"/>
                    <a:gd name="connsiteY251" fmla="*/ 234045 h 234624"/>
                    <a:gd name="connsiteX252" fmla="*/ 53816 w 170898"/>
                    <a:gd name="connsiteY252" fmla="*/ 234625 h 234624"/>
                    <a:gd name="connsiteX253" fmla="*/ 57241 w 170898"/>
                    <a:gd name="connsiteY253" fmla="*/ 233422 h 234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Lst>
                  <a:rect l="l" t="t" r="r" b="b"/>
                  <a:pathLst>
                    <a:path w="170898" h="234624">
                      <a:moveTo>
                        <a:pt x="58757" y="230997"/>
                      </a:moveTo>
                      <a:lnTo>
                        <a:pt x="48423" y="220297"/>
                      </a:lnTo>
                      <a:lnTo>
                        <a:pt x="45617" y="214805"/>
                      </a:lnTo>
                      <a:lnTo>
                        <a:pt x="44367" y="209106"/>
                      </a:lnTo>
                      <a:lnTo>
                        <a:pt x="40338" y="202438"/>
                      </a:lnTo>
                      <a:lnTo>
                        <a:pt x="38810" y="193822"/>
                      </a:lnTo>
                      <a:lnTo>
                        <a:pt x="37144" y="191322"/>
                      </a:lnTo>
                      <a:lnTo>
                        <a:pt x="39366" y="184515"/>
                      </a:lnTo>
                      <a:lnTo>
                        <a:pt x="38810" y="179372"/>
                      </a:lnTo>
                      <a:lnTo>
                        <a:pt x="39644" y="174510"/>
                      </a:lnTo>
                      <a:lnTo>
                        <a:pt x="38949" y="171593"/>
                      </a:lnTo>
                      <a:lnTo>
                        <a:pt x="42005" y="166731"/>
                      </a:lnTo>
                      <a:lnTo>
                        <a:pt x="41866" y="163949"/>
                      </a:lnTo>
                      <a:lnTo>
                        <a:pt x="45617" y="162699"/>
                      </a:lnTo>
                      <a:lnTo>
                        <a:pt x="45756" y="156865"/>
                      </a:lnTo>
                      <a:lnTo>
                        <a:pt x="46728" y="155892"/>
                      </a:lnTo>
                      <a:lnTo>
                        <a:pt x="47006" y="153198"/>
                      </a:lnTo>
                      <a:lnTo>
                        <a:pt x="48816" y="151031"/>
                      </a:lnTo>
                      <a:lnTo>
                        <a:pt x="47950" y="149360"/>
                      </a:lnTo>
                      <a:lnTo>
                        <a:pt x="43672" y="147276"/>
                      </a:lnTo>
                      <a:lnTo>
                        <a:pt x="43672" y="145506"/>
                      </a:lnTo>
                      <a:lnTo>
                        <a:pt x="44367" y="144220"/>
                      </a:lnTo>
                      <a:lnTo>
                        <a:pt x="45895" y="146165"/>
                      </a:lnTo>
                      <a:lnTo>
                        <a:pt x="50062" y="147832"/>
                      </a:lnTo>
                      <a:lnTo>
                        <a:pt x="53400" y="144220"/>
                      </a:lnTo>
                      <a:lnTo>
                        <a:pt x="54650" y="140887"/>
                      </a:lnTo>
                      <a:lnTo>
                        <a:pt x="54650" y="138664"/>
                      </a:lnTo>
                      <a:lnTo>
                        <a:pt x="52566" y="136720"/>
                      </a:lnTo>
                      <a:lnTo>
                        <a:pt x="52844" y="133937"/>
                      </a:lnTo>
                      <a:lnTo>
                        <a:pt x="56872" y="137136"/>
                      </a:lnTo>
                      <a:lnTo>
                        <a:pt x="58757" y="135604"/>
                      </a:lnTo>
                      <a:lnTo>
                        <a:pt x="58757" y="133243"/>
                      </a:lnTo>
                      <a:lnTo>
                        <a:pt x="56594" y="128659"/>
                      </a:lnTo>
                      <a:lnTo>
                        <a:pt x="53261" y="127270"/>
                      </a:lnTo>
                      <a:lnTo>
                        <a:pt x="52983" y="124909"/>
                      </a:lnTo>
                      <a:lnTo>
                        <a:pt x="55483" y="124909"/>
                      </a:lnTo>
                      <a:lnTo>
                        <a:pt x="58757" y="126020"/>
                      </a:lnTo>
                      <a:lnTo>
                        <a:pt x="60206" y="128659"/>
                      </a:lnTo>
                      <a:lnTo>
                        <a:pt x="62151" y="128381"/>
                      </a:lnTo>
                      <a:lnTo>
                        <a:pt x="61456" y="122547"/>
                      </a:lnTo>
                      <a:lnTo>
                        <a:pt x="58678" y="119348"/>
                      </a:lnTo>
                      <a:lnTo>
                        <a:pt x="58539" y="114764"/>
                      </a:lnTo>
                      <a:lnTo>
                        <a:pt x="59928" y="113792"/>
                      </a:lnTo>
                      <a:lnTo>
                        <a:pt x="60623" y="117681"/>
                      </a:lnTo>
                      <a:lnTo>
                        <a:pt x="63123" y="120182"/>
                      </a:lnTo>
                      <a:lnTo>
                        <a:pt x="65211" y="120460"/>
                      </a:lnTo>
                      <a:lnTo>
                        <a:pt x="66044" y="115737"/>
                      </a:lnTo>
                      <a:lnTo>
                        <a:pt x="66738" y="113792"/>
                      </a:lnTo>
                      <a:lnTo>
                        <a:pt x="69517" y="112681"/>
                      </a:lnTo>
                      <a:lnTo>
                        <a:pt x="69517" y="104902"/>
                      </a:lnTo>
                      <a:lnTo>
                        <a:pt x="65488" y="100036"/>
                      </a:lnTo>
                      <a:lnTo>
                        <a:pt x="66738" y="98786"/>
                      </a:lnTo>
                      <a:lnTo>
                        <a:pt x="70767" y="102398"/>
                      </a:lnTo>
                      <a:lnTo>
                        <a:pt x="73962" y="104902"/>
                      </a:lnTo>
                      <a:lnTo>
                        <a:pt x="74656" y="99759"/>
                      </a:lnTo>
                      <a:lnTo>
                        <a:pt x="74656" y="95869"/>
                      </a:lnTo>
                      <a:lnTo>
                        <a:pt x="73406" y="93508"/>
                      </a:lnTo>
                      <a:lnTo>
                        <a:pt x="74656" y="92813"/>
                      </a:lnTo>
                      <a:lnTo>
                        <a:pt x="79101" y="98092"/>
                      </a:lnTo>
                      <a:lnTo>
                        <a:pt x="81046" y="97397"/>
                      </a:lnTo>
                      <a:lnTo>
                        <a:pt x="80074" y="93786"/>
                      </a:lnTo>
                      <a:lnTo>
                        <a:pt x="84522" y="92813"/>
                      </a:lnTo>
                      <a:lnTo>
                        <a:pt x="85217" y="89618"/>
                      </a:lnTo>
                      <a:lnTo>
                        <a:pt x="86884" y="88086"/>
                      </a:lnTo>
                      <a:lnTo>
                        <a:pt x="89106" y="88086"/>
                      </a:lnTo>
                      <a:lnTo>
                        <a:pt x="89106" y="85586"/>
                      </a:lnTo>
                      <a:lnTo>
                        <a:pt x="85217" y="84892"/>
                      </a:lnTo>
                      <a:lnTo>
                        <a:pt x="84939" y="82669"/>
                      </a:lnTo>
                      <a:lnTo>
                        <a:pt x="87995" y="81558"/>
                      </a:lnTo>
                      <a:lnTo>
                        <a:pt x="88642" y="77899"/>
                      </a:lnTo>
                      <a:lnTo>
                        <a:pt x="89849" y="79101"/>
                      </a:lnTo>
                      <a:lnTo>
                        <a:pt x="91424" y="76601"/>
                      </a:lnTo>
                      <a:lnTo>
                        <a:pt x="91885" y="74378"/>
                      </a:lnTo>
                      <a:lnTo>
                        <a:pt x="94758" y="73918"/>
                      </a:lnTo>
                      <a:lnTo>
                        <a:pt x="95591" y="70398"/>
                      </a:lnTo>
                      <a:lnTo>
                        <a:pt x="96238" y="70398"/>
                      </a:lnTo>
                      <a:lnTo>
                        <a:pt x="96980" y="73267"/>
                      </a:lnTo>
                      <a:lnTo>
                        <a:pt x="99203" y="71231"/>
                      </a:lnTo>
                      <a:lnTo>
                        <a:pt x="100314" y="67433"/>
                      </a:lnTo>
                      <a:lnTo>
                        <a:pt x="105410" y="65211"/>
                      </a:lnTo>
                      <a:lnTo>
                        <a:pt x="112423" y="60484"/>
                      </a:lnTo>
                      <a:lnTo>
                        <a:pt x="116896" y="58448"/>
                      </a:lnTo>
                      <a:lnTo>
                        <a:pt x="119674" y="55392"/>
                      </a:lnTo>
                      <a:lnTo>
                        <a:pt x="120971" y="56503"/>
                      </a:lnTo>
                      <a:lnTo>
                        <a:pt x="129679" y="50574"/>
                      </a:lnTo>
                      <a:lnTo>
                        <a:pt x="133568" y="49927"/>
                      </a:lnTo>
                      <a:lnTo>
                        <a:pt x="137458" y="46129"/>
                      </a:lnTo>
                      <a:lnTo>
                        <a:pt x="140331" y="45200"/>
                      </a:lnTo>
                      <a:lnTo>
                        <a:pt x="143018" y="42513"/>
                      </a:lnTo>
                      <a:lnTo>
                        <a:pt x="146907" y="41680"/>
                      </a:lnTo>
                      <a:lnTo>
                        <a:pt x="154317" y="37699"/>
                      </a:lnTo>
                      <a:lnTo>
                        <a:pt x="159968" y="32512"/>
                      </a:lnTo>
                      <a:lnTo>
                        <a:pt x="163858" y="28900"/>
                      </a:lnTo>
                      <a:lnTo>
                        <a:pt x="165338" y="25102"/>
                      </a:lnTo>
                      <a:lnTo>
                        <a:pt x="167005" y="23896"/>
                      </a:lnTo>
                      <a:lnTo>
                        <a:pt x="168211" y="20931"/>
                      </a:lnTo>
                      <a:lnTo>
                        <a:pt x="169323" y="17320"/>
                      </a:lnTo>
                      <a:lnTo>
                        <a:pt x="170898" y="12597"/>
                      </a:lnTo>
                      <a:lnTo>
                        <a:pt x="169323" y="7501"/>
                      </a:lnTo>
                      <a:lnTo>
                        <a:pt x="165894" y="1294"/>
                      </a:lnTo>
                      <a:lnTo>
                        <a:pt x="160337" y="0"/>
                      </a:lnTo>
                      <a:lnTo>
                        <a:pt x="156075" y="0"/>
                      </a:lnTo>
                      <a:lnTo>
                        <a:pt x="148574" y="5096"/>
                      </a:lnTo>
                      <a:lnTo>
                        <a:pt x="141347" y="14264"/>
                      </a:lnTo>
                      <a:lnTo>
                        <a:pt x="142554" y="17042"/>
                      </a:lnTo>
                      <a:lnTo>
                        <a:pt x="142736" y="21491"/>
                      </a:lnTo>
                      <a:lnTo>
                        <a:pt x="139958" y="20931"/>
                      </a:lnTo>
                      <a:lnTo>
                        <a:pt x="139033" y="19264"/>
                      </a:lnTo>
                      <a:lnTo>
                        <a:pt x="136533" y="20376"/>
                      </a:lnTo>
                      <a:lnTo>
                        <a:pt x="133013" y="22971"/>
                      </a:lnTo>
                      <a:lnTo>
                        <a:pt x="131346" y="21769"/>
                      </a:lnTo>
                      <a:lnTo>
                        <a:pt x="129401" y="25194"/>
                      </a:lnTo>
                      <a:lnTo>
                        <a:pt x="124119" y="29547"/>
                      </a:lnTo>
                      <a:lnTo>
                        <a:pt x="121805" y="28714"/>
                      </a:lnTo>
                      <a:lnTo>
                        <a:pt x="119674" y="28714"/>
                      </a:lnTo>
                      <a:lnTo>
                        <a:pt x="112820" y="34457"/>
                      </a:lnTo>
                      <a:lnTo>
                        <a:pt x="110688" y="31861"/>
                      </a:lnTo>
                      <a:lnTo>
                        <a:pt x="109299" y="32603"/>
                      </a:lnTo>
                      <a:lnTo>
                        <a:pt x="108930" y="35012"/>
                      </a:lnTo>
                      <a:lnTo>
                        <a:pt x="107815" y="34921"/>
                      </a:lnTo>
                      <a:lnTo>
                        <a:pt x="106148" y="32603"/>
                      </a:lnTo>
                      <a:lnTo>
                        <a:pt x="102350" y="31306"/>
                      </a:lnTo>
                      <a:lnTo>
                        <a:pt x="94758" y="30936"/>
                      </a:lnTo>
                      <a:lnTo>
                        <a:pt x="93274" y="35659"/>
                      </a:lnTo>
                      <a:lnTo>
                        <a:pt x="95778" y="37608"/>
                      </a:lnTo>
                      <a:lnTo>
                        <a:pt x="94480" y="39366"/>
                      </a:lnTo>
                      <a:lnTo>
                        <a:pt x="93460" y="41497"/>
                      </a:lnTo>
                      <a:lnTo>
                        <a:pt x="88737" y="42978"/>
                      </a:lnTo>
                      <a:lnTo>
                        <a:pt x="88273" y="41219"/>
                      </a:lnTo>
                      <a:lnTo>
                        <a:pt x="89940" y="39366"/>
                      </a:lnTo>
                      <a:lnTo>
                        <a:pt x="89106" y="37048"/>
                      </a:lnTo>
                      <a:lnTo>
                        <a:pt x="85773" y="38441"/>
                      </a:lnTo>
                      <a:lnTo>
                        <a:pt x="84288" y="40386"/>
                      </a:lnTo>
                      <a:lnTo>
                        <a:pt x="85030" y="42331"/>
                      </a:lnTo>
                      <a:lnTo>
                        <a:pt x="85217" y="43998"/>
                      </a:lnTo>
                      <a:lnTo>
                        <a:pt x="83455" y="45295"/>
                      </a:lnTo>
                      <a:lnTo>
                        <a:pt x="77990" y="46220"/>
                      </a:lnTo>
                      <a:lnTo>
                        <a:pt x="75676" y="48907"/>
                      </a:lnTo>
                      <a:lnTo>
                        <a:pt x="71787" y="49927"/>
                      </a:lnTo>
                      <a:lnTo>
                        <a:pt x="69378" y="53725"/>
                      </a:lnTo>
                      <a:lnTo>
                        <a:pt x="64933" y="57241"/>
                      </a:lnTo>
                      <a:lnTo>
                        <a:pt x="66782" y="58075"/>
                      </a:lnTo>
                      <a:lnTo>
                        <a:pt x="66600" y="60301"/>
                      </a:lnTo>
                      <a:lnTo>
                        <a:pt x="63171" y="61690"/>
                      </a:lnTo>
                      <a:lnTo>
                        <a:pt x="60392" y="63913"/>
                      </a:lnTo>
                      <a:lnTo>
                        <a:pt x="60206" y="66413"/>
                      </a:lnTo>
                      <a:lnTo>
                        <a:pt x="63448" y="69469"/>
                      </a:lnTo>
                      <a:lnTo>
                        <a:pt x="61968" y="71136"/>
                      </a:lnTo>
                      <a:lnTo>
                        <a:pt x="58448" y="70953"/>
                      </a:lnTo>
                      <a:lnTo>
                        <a:pt x="57059" y="69009"/>
                      </a:lnTo>
                      <a:lnTo>
                        <a:pt x="54094" y="68822"/>
                      </a:lnTo>
                      <a:lnTo>
                        <a:pt x="52332" y="71231"/>
                      </a:lnTo>
                      <a:lnTo>
                        <a:pt x="54185" y="73918"/>
                      </a:lnTo>
                      <a:lnTo>
                        <a:pt x="50943" y="77899"/>
                      </a:lnTo>
                      <a:lnTo>
                        <a:pt x="49927" y="80772"/>
                      </a:lnTo>
                      <a:lnTo>
                        <a:pt x="48073" y="79843"/>
                      </a:lnTo>
                      <a:lnTo>
                        <a:pt x="47240" y="76601"/>
                      </a:lnTo>
                      <a:lnTo>
                        <a:pt x="43069" y="77343"/>
                      </a:lnTo>
                      <a:lnTo>
                        <a:pt x="42609" y="80955"/>
                      </a:lnTo>
                      <a:lnTo>
                        <a:pt x="44367" y="82717"/>
                      </a:lnTo>
                      <a:lnTo>
                        <a:pt x="46962" y="82252"/>
                      </a:lnTo>
                      <a:lnTo>
                        <a:pt x="47700" y="83641"/>
                      </a:lnTo>
                      <a:lnTo>
                        <a:pt x="48534" y="85681"/>
                      </a:lnTo>
                      <a:lnTo>
                        <a:pt x="47796" y="88273"/>
                      </a:lnTo>
                      <a:lnTo>
                        <a:pt x="45109" y="89293"/>
                      </a:lnTo>
                      <a:lnTo>
                        <a:pt x="43255" y="91051"/>
                      </a:lnTo>
                      <a:lnTo>
                        <a:pt x="46776" y="90682"/>
                      </a:lnTo>
                      <a:lnTo>
                        <a:pt x="49649" y="91702"/>
                      </a:lnTo>
                      <a:lnTo>
                        <a:pt x="50760" y="94758"/>
                      </a:lnTo>
                      <a:lnTo>
                        <a:pt x="49740" y="96056"/>
                      </a:lnTo>
                      <a:lnTo>
                        <a:pt x="45573" y="95405"/>
                      </a:lnTo>
                      <a:lnTo>
                        <a:pt x="42422" y="96056"/>
                      </a:lnTo>
                      <a:lnTo>
                        <a:pt x="40846" y="98647"/>
                      </a:lnTo>
                      <a:lnTo>
                        <a:pt x="41958" y="100870"/>
                      </a:lnTo>
                      <a:lnTo>
                        <a:pt x="45109" y="101612"/>
                      </a:lnTo>
                      <a:lnTo>
                        <a:pt x="45478" y="103834"/>
                      </a:lnTo>
                      <a:lnTo>
                        <a:pt x="44553" y="105037"/>
                      </a:lnTo>
                      <a:lnTo>
                        <a:pt x="40755" y="105223"/>
                      </a:lnTo>
                      <a:lnTo>
                        <a:pt x="39457" y="106613"/>
                      </a:lnTo>
                      <a:lnTo>
                        <a:pt x="40569" y="108557"/>
                      </a:lnTo>
                      <a:lnTo>
                        <a:pt x="41958" y="110411"/>
                      </a:lnTo>
                      <a:lnTo>
                        <a:pt x="40291" y="111431"/>
                      </a:lnTo>
                      <a:lnTo>
                        <a:pt x="37144" y="110875"/>
                      </a:lnTo>
                      <a:lnTo>
                        <a:pt x="37699" y="113189"/>
                      </a:lnTo>
                      <a:lnTo>
                        <a:pt x="41311" y="114860"/>
                      </a:lnTo>
                      <a:lnTo>
                        <a:pt x="44089" y="117451"/>
                      </a:lnTo>
                      <a:lnTo>
                        <a:pt x="43069" y="119674"/>
                      </a:lnTo>
                      <a:lnTo>
                        <a:pt x="40477" y="117173"/>
                      </a:lnTo>
                      <a:lnTo>
                        <a:pt x="36310" y="115499"/>
                      </a:lnTo>
                      <a:lnTo>
                        <a:pt x="33623" y="116709"/>
                      </a:lnTo>
                      <a:lnTo>
                        <a:pt x="31401" y="119860"/>
                      </a:lnTo>
                      <a:lnTo>
                        <a:pt x="30289" y="123103"/>
                      </a:lnTo>
                      <a:lnTo>
                        <a:pt x="21860" y="129584"/>
                      </a:lnTo>
                      <a:lnTo>
                        <a:pt x="23154" y="131993"/>
                      </a:lnTo>
                      <a:lnTo>
                        <a:pt x="25841" y="134588"/>
                      </a:lnTo>
                      <a:lnTo>
                        <a:pt x="29174" y="132644"/>
                      </a:lnTo>
                      <a:lnTo>
                        <a:pt x="31214" y="131346"/>
                      </a:lnTo>
                      <a:lnTo>
                        <a:pt x="33068" y="133568"/>
                      </a:lnTo>
                      <a:lnTo>
                        <a:pt x="30936" y="135882"/>
                      </a:lnTo>
                      <a:lnTo>
                        <a:pt x="27603" y="138756"/>
                      </a:lnTo>
                      <a:lnTo>
                        <a:pt x="27880" y="141998"/>
                      </a:lnTo>
                      <a:lnTo>
                        <a:pt x="26491" y="144129"/>
                      </a:lnTo>
                      <a:lnTo>
                        <a:pt x="29361" y="144129"/>
                      </a:lnTo>
                      <a:lnTo>
                        <a:pt x="28619" y="145983"/>
                      </a:lnTo>
                      <a:lnTo>
                        <a:pt x="27325" y="147463"/>
                      </a:lnTo>
                      <a:lnTo>
                        <a:pt x="25563" y="146352"/>
                      </a:lnTo>
                      <a:lnTo>
                        <a:pt x="22416" y="147094"/>
                      </a:lnTo>
                      <a:lnTo>
                        <a:pt x="17784" y="150705"/>
                      </a:lnTo>
                      <a:lnTo>
                        <a:pt x="17784" y="154039"/>
                      </a:lnTo>
                      <a:lnTo>
                        <a:pt x="18617" y="156448"/>
                      </a:lnTo>
                      <a:lnTo>
                        <a:pt x="16855" y="157559"/>
                      </a:lnTo>
                      <a:lnTo>
                        <a:pt x="19637" y="160707"/>
                      </a:lnTo>
                      <a:lnTo>
                        <a:pt x="19082" y="162100"/>
                      </a:lnTo>
                      <a:lnTo>
                        <a:pt x="16855" y="160988"/>
                      </a:lnTo>
                      <a:lnTo>
                        <a:pt x="13244" y="160893"/>
                      </a:lnTo>
                      <a:lnTo>
                        <a:pt x="9819" y="165433"/>
                      </a:lnTo>
                      <a:lnTo>
                        <a:pt x="11763" y="167287"/>
                      </a:lnTo>
                      <a:lnTo>
                        <a:pt x="14446" y="167378"/>
                      </a:lnTo>
                      <a:lnTo>
                        <a:pt x="13799" y="170248"/>
                      </a:lnTo>
                      <a:lnTo>
                        <a:pt x="15466" y="172010"/>
                      </a:lnTo>
                      <a:lnTo>
                        <a:pt x="14264" y="174046"/>
                      </a:lnTo>
                      <a:lnTo>
                        <a:pt x="12224" y="179884"/>
                      </a:lnTo>
                      <a:lnTo>
                        <a:pt x="9819" y="187107"/>
                      </a:lnTo>
                      <a:lnTo>
                        <a:pt x="8890" y="188496"/>
                      </a:lnTo>
                      <a:lnTo>
                        <a:pt x="6759" y="187940"/>
                      </a:lnTo>
                      <a:lnTo>
                        <a:pt x="4167" y="186087"/>
                      </a:lnTo>
                      <a:lnTo>
                        <a:pt x="2127" y="186460"/>
                      </a:lnTo>
                      <a:lnTo>
                        <a:pt x="647" y="190258"/>
                      </a:lnTo>
                      <a:lnTo>
                        <a:pt x="0" y="197850"/>
                      </a:lnTo>
                      <a:lnTo>
                        <a:pt x="2127" y="205077"/>
                      </a:lnTo>
                      <a:lnTo>
                        <a:pt x="5092" y="207578"/>
                      </a:lnTo>
                      <a:lnTo>
                        <a:pt x="7314" y="204708"/>
                      </a:lnTo>
                      <a:lnTo>
                        <a:pt x="10001" y="203871"/>
                      </a:lnTo>
                      <a:lnTo>
                        <a:pt x="11763" y="203593"/>
                      </a:lnTo>
                      <a:lnTo>
                        <a:pt x="13152" y="206558"/>
                      </a:lnTo>
                      <a:lnTo>
                        <a:pt x="17320" y="207673"/>
                      </a:lnTo>
                      <a:lnTo>
                        <a:pt x="18244" y="210356"/>
                      </a:lnTo>
                      <a:lnTo>
                        <a:pt x="20471" y="215082"/>
                      </a:lnTo>
                      <a:lnTo>
                        <a:pt x="25285" y="216194"/>
                      </a:lnTo>
                      <a:lnTo>
                        <a:pt x="25563" y="217396"/>
                      </a:lnTo>
                      <a:lnTo>
                        <a:pt x="24638" y="219619"/>
                      </a:lnTo>
                      <a:lnTo>
                        <a:pt x="21487" y="221286"/>
                      </a:lnTo>
                      <a:lnTo>
                        <a:pt x="21582" y="227957"/>
                      </a:lnTo>
                      <a:lnTo>
                        <a:pt x="25380" y="229902"/>
                      </a:lnTo>
                      <a:lnTo>
                        <a:pt x="32790" y="231382"/>
                      </a:lnTo>
                      <a:lnTo>
                        <a:pt x="35012" y="234625"/>
                      </a:lnTo>
                      <a:lnTo>
                        <a:pt x="37790" y="231477"/>
                      </a:lnTo>
                      <a:lnTo>
                        <a:pt x="40942" y="231755"/>
                      </a:lnTo>
                      <a:lnTo>
                        <a:pt x="42144" y="233236"/>
                      </a:lnTo>
                      <a:lnTo>
                        <a:pt x="47054" y="232958"/>
                      </a:lnTo>
                      <a:lnTo>
                        <a:pt x="48256" y="234625"/>
                      </a:lnTo>
                      <a:lnTo>
                        <a:pt x="51498" y="234045"/>
                      </a:lnTo>
                      <a:lnTo>
                        <a:pt x="53816" y="234625"/>
                      </a:lnTo>
                      <a:lnTo>
                        <a:pt x="57241" y="233422"/>
                      </a:lnTo>
                      <a:close/>
                    </a:path>
                  </a:pathLst>
                </a:custGeom>
                <a:grpFill/>
                <a:ln w="39624" cap="flat">
                  <a:noFill/>
                  <a:prstDash val="solid"/>
                  <a:miter/>
                </a:ln>
              </p:spPr>
              <p:txBody>
                <a:bodyPr rtlCol="0" anchor="ctr"/>
                <a:lstStyle/>
                <a:p>
                  <a:endParaRPr lang="en-US"/>
                </a:p>
              </p:txBody>
            </p:sp>
            <p:sp>
              <p:nvSpPr>
                <p:cNvPr id="75" name="Freeform: Shape 177">
                  <a:extLst>
                    <a:ext uri="{FF2B5EF4-FFF2-40B4-BE49-F238E27FC236}">
                      <a16:creationId xmlns:a16="http://schemas.microsoft.com/office/drawing/2014/main" id="{FFF66BEE-0BC5-48F6-9CAB-9A63CBAD888E}"/>
                    </a:ext>
                  </a:extLst>
                </p:cNvPr>
                <p:cNvSpPr/>
                <p:nvPr/>
              </p:nvSpPr>
              <p:spPr>
                <a:xfrm>
                  <a:off x="9276369" y="4196749"/>
                  <a:ext cx="8707" cy="10838"/>
                </a:xfrm>
                <a:custGeom>
                  <a:avLst/>
                  <a:gdLst>
                    <a:gd name="connsiteX0" fmla="*/ 6854 w 8707"/>
                    <a:gd name="connsiteY0" fmla="*/ 10839 h 10838"/>
                    <a:gd name="connsiteX1" fmla="*/ 8708 w 8707"/>
                    <a:gd name="connsiteY1" fmla="*/ 8612 h 10838"/>
                    <a:gd name="connsiteX2" fmla="*/ 8708 w 8707"/>
                    <a:gd name="connsiteY2" fmla="*/ 4354 h 10838"/>
                    <a:gd name="connsiteX3" fmla="*/ 5834 w 8707"/>
                    <a:gd name="connsiteY3" fmla="*/ 833 h 10838"/>
                    <a:gd name="connsiteX4" fmla="*/ 3425 w 8707"/>
                    <a:gd name="connsiteY4" fmla="*/ 0 h 10838"/>
                    <a:gd name="connsiteX5" fmla="*/ 0 w 8707"/>
                    <a:gd name="connsiteY5" fmla="*/ 3612 h 10838"/>
                    <a:gd name="connsiteX6" fmla="*/ 4354 w 8707"/>
                    <a:gd name="connsiteY6" fmla="*/ 4818 h 10838"/>
                    <a:gd name="connsiteX7" fmla="*/ 6021 w 8707"/>
                    <a:gd name="connsiteY7" fmla="*/ 8060 h 10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7" h="10838">
                      <a:moveTo>
                        <a:pt x="6854" y="10839"/>
                      </a:moveTo>
                      <a:lnTo>
                        <a:pt x="8708" y="8612"/>
                      </a:lnTo>
                      <a:lnTo>
                        <a:pt x="8708" y="4354"/>
                      </a:lnTo>
                      <a:lnTo>
                        <a:pt x="5834" y="833"/>
                      </a:lnTo>
                      <a:lnTo>
                        <a:pt x="3425" y="0"/>
                      </a:lnTo>
                      <a:lnTo>
                        <a:pt x="0" y="3612"/>
                      </a:lnTo>
                      <a:lnTo>
                        <a:pt x="4354" y="4818"/>
                      </a:lnTo>
                      <a:lnTo>
                        <a:pt x="6021" y="8060"/>
                      </a:lnTo>
                      <a:close/>
                    </a:path>
                  </a:pathLst>
                </a:custGeom>
                <a:grpFill/>
                <a:ln w="39624" cap="flat">
                  <a:noFill/>
                  <a:prstDash val="solid"/>
                  <a:miter/>
                </a:ln>
              </p:spPr>
              <p:txBody>
                <a:bodyPr rtlCol="0" anchor="ctr"/>
                <a:lstStyle/>
                <a:p>
                  <a:endParaRPr lang="en-US"/>
                </a:p>
              </p:txBody>
            </p:sp>
            <p:sp>
              <p:nvSpPr>
                <p:cNvPr id="76" name="Freeform: Shape 178">
                  <a:extLst>
                    <a:ext uri="{FF2B5EF4-FFF2-40B4-BE49-F238E27FC236}">
                      <a16:creationId xmlns:a16="http://schemas.microsoft.com/office/drawing/2014/main" id="{D41506AF-6465-41D9-994F-9678AB7607D0}"/>
                    </a:ext>
                  </a:extLst>
                </p:cNvPr>
                <p:cNvSpPr/>
                <p:nvPr/>
              </p:nvSpPr>
              <p:spPr>
                <a:xfrm>
                  <a:off x="8871215" y="3829108"/>
                  <a:ext cx="104854" cy="175252"/>
                </a:xfrm>
                <a:custGeom>
                  <a:avLst/>
                  <a:gdLst>
                    <a:gd name="connsiteX0" fmla="*/ 54277 w 104854"/>
                    <a:gd name="connsiteY0" fmla="*/ 170065 h 175252"/>
                    <a:gd name="connsiteX1" fmla="*/ 54277 w 104854"/>
                    <a:gd name="connsiteY1" fmla="*/ 173772 h 175252"/>
                    <a:gd name="connsiteX2" fmla="*/ 57797 w 104854"/>
                    <a:gd name="connsiteY2" fmla="*/ 175252 h 175252"/>
                    <a:gd name="connsiteX3" fmla="*/ 62246 w 104854"/>
                    <a:gd name="connsiteY3" fmla="*/ 171363 h 175252"/>
                    <a:gd name="connsiteX4" fmla="*/ 62246 w 104854"/>
                    <a:gd name="connsiteY4" fmla="*/ 167656 h 175252"/>
                    <a:gd name="connsiteX5" fmla="*/ 60023 w 104854"/>
                    <a:gd name="connsiteY5" fmla="*/ 164140 h 175252"/>
                    <a:gd name="connsiteX6" fmla="*/ 63357 w 104854"/>
                    <a:gd name="connsiteY6" fmla="*/ 157468 h 175252"/>
                    <a:gd name="connsiteX7" fmla="*/ 61690 w 104854"/>
                    <a:gd name="connsiteY7" fmla="*/ 153765 h 175252"/>
                    <a:gd name="connsiteX8" fmla="*/ 65580 w 104854"/>
                    <a:gd name="connsiteY8" fmla="*/ 148578 h 175252"/>
                    <a:gd name="connsiteX9" fmla="*/ 64468 w 104854"/>
                    <a:gd name="connsiteY9" fmla="*/ 144129 h 175252"/>
                    <a:gd name="connsiteX10" fmla="*/ 66504 w 104854"/>
                    <a:gd name="connsiteY10" fmla="*/ 139315 h 175252"/>
                    <a:gd name="connsiteX11" fmla="*/ 66504 w 104854"/>
                    <a:gd name="connsiteY11" fmla="*/ 128941 h 175252"/>
                    <a:gd name="connsiteX12" fmla="*/ 71322 w 104854"/>
                    <a:gd name="connsiteY12" fmla="*/ 133199 h 175252"/>
                    <a:gd name="connsiteX13" fmla="*/ 73358 w 104854"/>
                    <a:gd name="connsiteY13" fmla="*/ 130052 h 175252"/>
                    <a:gd name="connsiteX14" fmla="*/ 74474 w 104854"/>
                    <a:gd name="connsiteY14" fmla="*/ 117455 h 175252"/>
                    <a:gd name="connsiteX15" fmla="*/ 72620 w 104854"/>
                    <a:gd name="connsiteY15" fmla="*/ 114491 h 175252"/>
                    <a:gd name="connsiteX16" fmla="*/ 74474 w 104854"/>
                    <a:gd name="connsiteY16" fmla="*/ 111708 h 175252"/>
                    <a:gd name="connsiteX17" fmla="*/ 74474 w 104854"/>
                    <a:gd name="connsiteY17" fmla="*/ 105966 h 175252"/>
                    <a:gd name="connsiteX18" fmla="*/ 77434 w 104854"/>
                    <a:gd name="connsiteY18" fmla="*/ 107263 h 175252"/>
                    <a:gd name="connsiteX19" fmla="*/ 80399 w 104854"/>
                    <a:gd name="connsiteY19" fmla="*/ 105966 h 175252"/>
                    <a:gd name="connsiteX20" fmla="*/ 80399 w 104854"/>
                    <a:gd name="connsiteY20" fmla="*/ 102632 h 175252"/>
                    <a:gd name="connsiteX21" fmla="*/ 78176 w 104854"/>
                    <a:gd name="connsiteY21" fmla="*/ 99854 h 175252"/>
                    <a:gd name="connsiteX22" fmla="*/ 80399 w 104854"/>
                    <a:gd name="connsiteY22" fmla="*/ 97076 h 175252"/>
                    <a:gd name="connsiteX23" fmla="*/ 79101 w 104854"/>
                    <a:gd name="connsiteY23" fmla="*/ 94111 h 175252"/>
                    <a:gd name="connsiteX24" fmla="*/ 80399 w 104854"/>
                    <a:gd name="connsiteY24" fmla="*/ 91888 h 175252"/>
                    <a:gd name="connsiteX25" fmla="*/ 80399 w 104854"/>
                    <a:gd name="connsiteY25" fmla="*/ 87999 h 175252"/>
                    <a:gd name="connsiteX26" fmla="*/ 79474 w 104854"/>
                    <a:gd name="connsiteY26" fmla="*/ 85034 h 175252"/>
                    <a:gd name="connsiteX27" fmla="*/ 84106 w 104854"/>
                    <a:gd name="connsiteY27" fmla="*/ 83923 h 175252"/>
                    <a:gd name="connsiteX28" fmla="*/ 87440 w 104854"/>
                    <a:gd name="connsiteY28" fmla="*/ 83923 h 175252"/>
                    <a:gd name="connsiteX29" fmla="*/ 85586 w 104854"/>
                    <a:gd name="connsiteY29" fmla="*/ 80216 h 175252"/>
                    <a:gd name="connsiteX30" fmla="*/ 87440 w 104854"/>
                    <a:gd name="connsiteY30" fmla="*/ 78180 h 175252"/>
                    <a:gd name="connsiteX31" fmla="*/ 90591 w 104854"/>
                    <a:gd name="connsiteY31" fmla="*/ 78180 h 175252"/>
                    <a:gd name="connsiteX32" fmla="*/ 93182 w 104854"/>
                    <a:gd name="connsiteY32" fmla="*/ 74660 h 175252"/>
                    <a:gd name="connsiteX33" fmla="*/ 97627 w 104854"/>
                    <a:gd name="connsiteY33" fmla="*/ 73362 h 175252"/>
                    <a:gd name="connsiteX34" fmla="*/ 99850 w 104854"/>
                    <a:gd name="connsiteY34" fmla="*/ 74843 h 175252"/>
                    <a:gd name="connsiteX35" fmla="*/ 103001 w 104854"/>
                    <a:gd name="connsiteY35" fmla="*/ 74843 h 175252"/>
                    <a:gd name="connsiteX36" fmla="*/ 104854 w 104854"/>
                    <a:gd name="connsiteY36" fmla="*/ 70953 h 175252"/>
                    <a:gd name="connsiteX37" fmla="*/ 103187 w 104854"/>
                    <a:gd name="connsiteY37" fmla="*/ 67433 h 175252"/>
                    <a:gd name="connsiteX38" fmla="*/ 98000 w 104854"/>
                    <a:gd name="connsiteY38" fmla="*/ 64286 h 175252"/>
                    <a:gd name="connsiteX39" fmla="*/ 92996 w 104854"/>
                    <a:gd name="connsiteY39" fmla="*/ 59468 h 175252"/>
                    <a:gd name="connsiteX40" fmla="*/ 89479 w 104854"/>
                    <a:gd name="connsiteY40" fmla="*/ 58356 h 175252"/>
                    <a:gd name="connsiteX41" fmla="*/ 87995 w 104854"/>
                    <a:gd name="connsiteY41" fmla="*/ 52245 h 175252"/>
                    <a:gd name="connsiteX42" fmla="*/ 85586 w 104854"/>
                    <a:gd name="connsiteY42" fmla="*/ 49093 h 175252"/>
                    <a:gd name="connsiteX43" fmla="*/ 83364 w 104854"/>
                    <a:gd name="connsiteY43" fmla="*/ 49093 h 175252"/>
                    <a:gd name="connsiteX44" fmla="*/ 81328 w 104854"/>
                    <a:gd name="connsiteY44" fmla="*/ 50947 h 175252"/>
                    <a:gd name="connsiteX45" fmla="*/ 79565 w 104854"/>
                    <a:gd name="connsiteY45" fmla="*/ 49093 h 175252"/>
                    <a:gd name="connsiteX46" fmla="*/ 79010 w 104854"/>
                    <a:gd name="connsiteY46" fmla="*/ 46224 h 175252"/>
                    <a:gd name="connsiteX47" fmla="*/ 76787 w 104854"/>
                    <a:gd name="connsiteY47" fmla="*/ 44926 h 175252"/>
                    <a:gd name="connsiteX48" fmla="*/ 77252 w 104854"/>
                    <a:gd name="connsiteY48" fmla="*/ 42982 h 175252"/>
                    <a:gd name="connsiteX49" fmla="*/ 78176 w 104854"/>
                    <a:gd name="connsiteY49" fmla="*/ 41219 h 175252"/>
                    <a:gd name="connsiteX50" fmla="*/ 78919 w 104854"/>
                    <a:gd name="connsiteY50" fmla="*/ 37052 h 175252"/>
                    <a:gd name="connsiteX51" fmla="*/ 77712 w 104854"/>
                    <a:gd name="connsiteY51" fmla="*/ 32421 h 175252"/>
                    <a:gd name="connsiteX52" fmla="*/ 75676 w 104854"/>
                    <a:gd name="connsiteY52" fmla="*/ 27420 h 175252"/>
                    <a:gd name="connsiteX53" fmla="*/ 73454 w 104854"/>
                    <a:gd name="connsiteY53" fmla="*/ 26031 h 175252"/>
                    <a:gd name="connsiteX54" fmla="*/ 71414 w 104854"/>
                    <a:gd name="connsiteY54" fmla="*/ 27047 h 175252"/>
                    <a:gd name="connsiteX55" fmla="*/ 70953 w 104854"/>
                    <a:gd name="connsiteY55" fmla="*/ 35294 h 175252"/>
                    <a:gd name="connsiteX56" fmla="*/ 69564 w 104854"/>
                    <a:gd name="connsiteY56" fmla="*/ 37699 h 175252"/>
                    <a:gd name="connsiteX57" fmla="*/ 67433 w 104854"/>
                    <a:gd name="connsiteY57" fmla="*/ 39183 h 175252"/>
                    <a:gd name="connsiteX58" fmla="*/ 66782 w 104854"/>
                    <a:gd name="connsiteY58" fmla="*/ 37052 h 175252"/>
                    <a:gd name="connsiteX59" fmla="*/ 67524 w 104854"/>
                    <a:gd name="connsiteY59" fmla="*/ 33163 h 175252"/>
                    <a:gd name="connsiteX60" fmla="*/ 67616 w 104854"/>
                    <a:gd name="connsiteY60" fmla="*/ 27789 h 175252"/>
                    <a:gd name="connsiteX61" fmla="*/ 68266 w 104854"/>
                    <a:gd name="connsiteY61" fmla="*/ 23344 h 175252"/>
                    <a:gd name="connsiteX62" fmla="*/ 69842 w 104854"/>
                    <a:gd name="connsiteY62" fmla="*/ 21026 h 175252"/>
                    <a:gd name="connsiteX63" fmla="*/ 69933 w 104854"/>
                    <a:gd name="connsiteY63" fmla="*/ 17601 h 175252"/>
                    <a:gd name="connsiteX64" fmla="*/ 68822 w 104854"/>
                    <a:gd name="connsiteY64" fmla="*/ 14081 h 175252"/>
                    <a:gd name="connsiteX65" fmla="*/ 66322 w 104854"/>
                    <a:gd name="connsiteY65" fmla="*/ 10283 h 175252"/>
                    <a:gd name="connsiteX66" fmla="*/ 62524 w 104854"/>
                    <a:gd name="connsiteY66" fmla="*/ 6394 h 175252"/>
                    <a:gd name="connsiteX67" fmla="*/ 59928 w 104854"/>
                    <a:gd name="connsiteY67" fmla="*/ 7041 h 175252"/>
                    <a:gd name="connsiteX68" fmla="*/ 60023 w 104854"/>
                    <a:gd name="connsiteY68" fmla="*/ 10561 h 175252"/>
                    <a:gd name="connsiteX69" fmla="*/ 58908 w 104854"/>
                    <a:gd name="connsiteY69" fmla="*/ 11116 h 175252"/>
                    <a:gd name="connsiteX70" fmla="*/ 57241 w 104854"/>
                    <a:gd name="connsiteY70" fmla="*/ 7874 h 175252"/>
                    <a:gd name="connsiteX71" fmla="*/ 56130 w 104854"/>
                    <a:gd name="connsiteY71" fmla="*/ 742 h 175252"/>
                    <a:gd name="connsiteX72" fmla="*/ 54277 w 104854"/>
                    <a:gd name="connsiteY72" fmla="*/ 0 h 175252"/>
                    <a:gd name="connsiteX73" fmla="*/ 52332 w 104854"/>
                    <a:gd name="connsiteY73" fmla="*/ 2500 h 175252"/>
                    <a:gd name="connsiteX74" fmla="*/ 51129 w 104854"/>
                    <a:gd name="connsiteY74" fmla="*/ 5743 h 175252"/>
                    <a:gd name="connsiteX75" fmla="*/ 47982 w 104854"/>
                    <a:gd name="connsiteY75" fmla="*/ 11763 h 175252"/>
                    <a:gd name="connsiteX76" fmla="*/ 47982 w 104854"/>
                    <a:gd name="connsiteY76" fmla="*/ 19824 h 175252"/>
                    <a:gd name="connsiteX77" fmla="*/ 50109 w 104854"/>
                    <a:gd name="connsiteY77" fmla="*/ 26309 h 175252"/>
                    <a:gd name="connsiteX78" fmla="*/ 50665 w 104854"/>
                    <a:gd name="connsiteY78" fmla="*/ 35850 h 175252"/>
                    <a:gd name="connsiteX79" fmla="*/ 51963 w 104854"/>
                    <a:gd name="connsiteY79" fmla="*/ 43351 h 175252"/>
                    <a:gd name="connsiteX80" fmla="*/ 53630 w 104854"/>
                    <a:gd name="connsiteY80" fmla="*/ 50578 h 175252"/>
                    <a:gd name="connsiteX81" fmla="*/ 55205 w 104854"/>
                    <a:gd name="connsiteY81" fmla="*/ 57614 h 175252"/>
                    <a:gd name="connsiteX82" fmla="*/ 56594 w 104854"/>
                    <a:gd name="connsiteY82" fmla="*/ 62619 h 175252"/>
                    <a:gd name="connsiteX83" fmla="*/ 54836 w 104854"/>
                    <a:gd name="connsiteY83" fmla="*/ 63730 h 175252"/>
                    <a:gd name="connsiteX84" fmla="*/ 53165 w 104854"/>
                    <a:gd name="connsiteY84" fmla="*/ 62988 h 175252"/>
                    <a:gd name="connsiteX85" fmla="*/ 52427 w 104854"/>
                    <a:gd name="connsiteY85" fmla="*/ 60396 h 175252"/>
                    <a:gd name="connsiteX86" fmla="*/ 51407 w 104854"/>
                    <a:gd name="connsiteY86" fmla="*/ 55765 h 175252"/>
                    <a:gd name="connsiteX87" fmla="*/ 50205 w 104854"/>
                    <a:gd name="connsiteY87" fmla="*/ 50947 h 175252"/>
                    <a:gd name="connsiteX88" fmla="*/ 48998 w 104854"/>
                    <a:gd name="connsiteY88" fmla="*/ 51133 h 175252"/>
                    <a:gd name="connsiteX89" fmla="*/ 47982 w 104854"/>
                    <a:gd name="connsiteY89" fmla="*/ 52522 h 175252"/>
                    <a:gd name="connsiteX90" fmla="*/ 47054 w 104854"/>
                    <a:gd name="connsiteY90" fmla="*/ 50391 h 175252"/>
                    <a:gd name="connsiteX91" fmla="*/ 48073 w 104854"/>
                    <a:gd name="connsiteY91" fmla="*/ 45851 h 175252"/>
                    <a:gd name="connsiteX92" fmla="*/ 45109 w 104854"/>
                    <a:gd name="connsiteY92" fmla="*/ 41497 h 175252"/>
                    <a:gd name="connsiteX93" fmla="*/ 45109 w 104854"/>
                    <a:gd name="connsiteY93" fmla="*/ 31865 h 175252"/>
                    <a:gd name="connsiteX94" fmla="*/ 42886 w 104854"/>
                    <a:gd name="connsiteY94" fmla="*/ 29643 h 175252"/>
                    <a:gd name="connsiteX95" fmla="*/ 42886 w 104854"/>
                    <a:gd name="connsiteY95" fmla="*/ 24086 h 175252"/>
                    <a:gd name="connsiteX96" fmla="*/ 41402 w 104854"/>
                    <a:gd name="connsiteY96" fmla="*/ 19546 h 175252"/>
                    <a:gd name="connsiteX97" fmla="*/ 39088 w 104854"/>
                    <a:gd name="connsiteY97" fmla="*/ 16117 h 175252"/>
                    <a:gd name="connsiteX98" fmla="*/ 36215 w 104854"/>
                    <a:gd name="connsiteY98" fmla="*/ 16490 h 175252"/>
                    <a:gd name="connsiteX99" fmla="*/ 34643 w 104854"/>
                    <a:gd name="connsiteY99" fmla="*/ 21026 h 175252"/>
                    <a:gd name="connsiteX100" fmla="*/ 33532 w 104854"/>
                    <a:gd name="connsiteY100" fmla="*/ 26031 h 175252"/>
                    <a:gd name="connsiteX101" fmla="*/ 30845 w 104854"/>
                    <a:gd name="connsiteY101" fmla="*/ 30845 h 175252"/>
                    <a:gd name="connsiteX102" fmla="*/ 32048 w 104854"/>
                    <a:gd name="connsiteY102" fmla="*/ 36961 h 175252"/>
                    <a:gd name="connsiteX103" fmla="*/ 33345 w 104854"/>
                    <a:gd name="connsiteY103" fmla="*/ 41037 h 175252"/>
                    <a:gd name="connsiteX104" fmla="*/ 31956 w 104854"/>
                    <a:gd name="connsiteY104" fmla="*/ 42331 h 175252"/>
                    <a:gd name="connsiteX105" fmla="*/ 29456 w 104854"/>
                    <a:gd name="connsiteY105" fmla="*/ 44740 h 175252"/>
                    <a:gd name="connsiteX106" fmla="*/ 28900 w 104854"/>
                    <a:gd name="connsiteY106" fmla="*/ 42795 h 175252"/>
                    <a:gd name="connsiteX107" fmla="*/ 30012 w 104854"/>
                    <a:gd name="connsiteY107" fmla="*/ 40759 h 175252"/>
                    <a:gd name="connsiteX108" fmla="*/ 29916 w 104854"/>
                    <a:gd name="connsiteY108" fmla="*/ 37052 h 175252"/>
                    <a:gd name="connsiteX109" fmla="*/ 27416 w 104854"/>
                    <a:gd name="connsiteY109" fmla="*/ 33905 h 175252"/>
                    <a:gd name="connsiteX110" fmla="*/ 24547 w 104854"/>
                    <a:gd name="connsiteY110" fmla="*/ 34643 h 175252"/>
                    <a:gd name="connsiteX111" fmla="*/ 23340 w 104854"/>
                    <a:gd name="connsiteY111" fmla="*/ 32699 h 175252"/>
                    <a:gd name="connsiteX112" fmla="*/ 25380 w 104854"/>
                    <a:gd name="connsiteY112" fmla="*/ 29643 h 175252"/>
                    <a:gd name="connsiteX113" fmla="*/ 24360 w 104854"/>
                    <a:gd name="connsiteY113" fmla="*/ 26491 h 175252"/>
                    <a:gd name="connsiteX114" fmla="*/ 20193 w 104854"/>
                    <a:gd name="connsiteY114" fmla="*/ 27698 h 175252"/>
                    <a:gd name="connsiteX115" fmla="*/ 15931 w 104854"/>
                    <a:gd name="connsiteY115" fmla="*/ 30754 h 175252"/>
                    <a:gd name="connsiteX116" fmla="*/ 15097 w 104854"/>
                    <a:gd name="connsiteY116" fmla="*/ 28436 h 175252"/>
                    <a:gd name="connsiteX117" fmla="*/ 16208 w 104854"/>
                    <a:gd name="connsiteY117" fmla="*/ 25936 h 175252"/>
                    <a:gd name="connsiteX118" fmla="*/ 19729 w 104854"/>
                    <a:gd name="connsiteY118" fmla="*/ 23066 h 175252"/>
                    <a:gd name="connsiteX119" fmla="*/ 24269 w 104854"/>
                    <a:gd name="connsiteY119" fmla="*/ 20010 h 175252"/>
                    <a:gd name="connsiteX120" fmla="*/ 28436 w 104854"/>
                    <a:gd name="connsiteY120" fmla="*/ 18804 h 175252"/>
                    <a:gd name="connsiteX121" fmla="*/ 29825 w 104854"/>
                    <a:gd name="connsiteY121" fmla="*/ 15839 h 175252"/>
                    <a:gd name="connsiteX122" fmla="*/ 30750 w 104854"/>
                    <a:gd name="connsiteY122" fmla="*/ 13895 h 175252"/>
                    <a:gd name="connsiteX123" fmla="*/ 28623 w 104854"/>
                    <a:gd name="connsiteY123" fmla="*/ 10192 h 175252"/>
                    <a:gd name="connsiteX124" fmla="*/ 24825 w 104854"/>
                    <a:gd name="connsiteY124" fmla="*/ 11950 h 175252"/>
                    <a:gd name="connsiteX125" fmla="*/ 20653 w 104854"/>
                    <a:gd name="connsiteY125" fmla="*/ 15657 h 175252"/>
                    <a:gd name="connsiteX126" fmla="*/ 16673 w 104854"/>
                    <a:gd name="connsiteY126" fmla="*/ 16490 h 175252"/>
                    <a:gd name="connsiteX127" fmla="*/ 15562 w 104854"/>
                    <a:gd name="connsiteY127" fmla="*/ 13712 h 175252"/>
                    <a:gd name="connsiteX128" fmla="*/ 13617 w 104854"/>
                    <a:gd name="connsiteY128" fmla="*/ 14359 h 175252"/>
                    <a:gd name="connsiteX129" fmla="*/ 13617 w 104854"/>
                    <a:gd name="connsiteY129" fmla="*/ 16768 h 175252"/>
                    <a:gd name="connsiteX130" fmla="*/ 15375 w 104854"/>
                    <a:gd name="connsiteY130" fmla="*/ 20288 h 175252"/>
                    <a:gd name="connsiteX131" fmla="*/ 13617 w 104854"/>
                    <a:gd name="connsiteY131" fmla="*/ 21399 h 175252"/>
                    <a:gd name="connsiteX132" fmla="*/ 12688 w 104854"/>
                    <a:gd name="connsiteY132" fmla="*/ 19637 h 175252"/>
                    <a:gd name="connsiteX133" fmla="*/ 11112 w 104854"/>
                    <a:gd name="connsiteY133" fmla="*/ 16581 h 175252"/>
                    <a:gd name="connsiteX134" fmla="*/ 10466 w 104854"/>
                    <a:gd name="connsiteY134" fmla="*/ 13248 h 175252"/>
                    <a:gd name="connsiteX135" fmla="*/ 8985 w 104854"/>
                    <a:gd name="connsiteY135" fmla="*/ 12692 h 175252"/>
                    <a:gd name="connsiteX136" fmla="*/ 7965 w 104854"/>
                    <a:gd name="connsiteY136" fmla="*/ 15379 h 175252"/>
                    <a:gd name="connsiteX137" fmla="*/ 5834 w 104854"/>
                    <a:gd name="connsiteY137" fmla="*/ 17601 h 175252"/>
                    <a:gd name="connsiteX138" fmla="*/ 4723 w 104854"/>
                    <a:gd name="connsiteY138" fmla="*/ 21491 h 175252"/>
                    <a:gd name="connsiteX139" fmla="*/ 1020 w 104854"/>
                    <a:gd name="connsiteY139" fmla="*/ 25936 h 175252"/>
                    <a:gd name="connsiteX140" fmla="*/ 3334 w 104854"/>
                    <a:gd name="connsiteY140" fmla="*/ 26678 h 175252"/>
                    <a:gd name="connsiteX141" fmla="*/ 2592 w 104854"/>
                    <a:gd name="connsiteY141" fmla="*/ 28345 h 175252"/>
                    <a:gd name="connsiteX142" fmla="*/ 0 w 104854"/>
                    <a:gd name="connsiteY142" fmla="*/ 28623 h 175252"/>
                    <a:gd name="connsiteX143" fmla="*/ 1020 w 104854"/>
                    <a:gd name="connsiteY143" fmla="*/ 32143 h 175252"/>
                    <a:gd name="connsiteX144" fmla="*/ 2314 w 104854"/>
                    <a:gd name="connsiteY144" fmla="*/ 35477 h 175252"/>
                    <a:gd name="connsiteX145" fmla="*/ 1111 w 104854"/>
                    <a:gd name="connsiteY145" fmla="*/ 38072 h 175252"/>
                    <a:gd name="connsiteX146" fmla="*/ 3612 w 104854"/>
                    <a:gd name="connsiteY146" fmla="*/ 45018 h 175252"/>
                    <a:gd name="connsiteX147" fmla="*/ 4632 w 104854"/>
                    <a:gd name="connsiteY147" fmla="*/ 51594 h 175252"/>
                    <a:gd name="connsiteX148" fmla="*/ 8243 w 104854"/>
                    <a:gd name="connsiteY148" fmla="*/ 50482 h 175252"/>
                    <a:gd name="connsiteX149" fmla="*/ 7965 w 104854"/>
                    <a:gd name="connsiteY149" fmla="*/ 45482 h 175252"/>
                    <a:gd name="connsiteX150" fmla="*/ 7410 w 104854"/>
                    <a:gd name="connsiteY150" fmla="*/ 42239 h 175252"/>
                    <a:gd name="connsiteX151" fmla="*/ 9541 w 104854"/>
                    <a:gd name="connsiteY151" fmla="*/ 40759 h 175252"/>
                    <a:gd name="connsiteX152" fmla="*/ 12688 w 104854"/>
                    <a:gd name="connsiteY152" fmla="*/ 42148 h 175252"/>
                    <a:gd name="connsiteX153" fmla="*/ 12966 w 104854"/>
                    <a:gd name="connsiteY153" fmla="*/ 48538 h 175252"/>
                    <a:gd name="connsiteX154" fmla="*/ 10279 w 104854"/>
                    <a:gd name="connsiteY154" fmla="*/ 52983 h 175252"/>
                    <a:gd name="connsiteX155" fmla="*/ 10279 w 104854"/>
                    <a:gd name="connsiteY155" fmla="*/ 55023 h 175252"/>
                    <a:gd name="connsiteX156" fmla="*/ 12966 w 104854"/>
                    <a:gd name="connsiteY156" fmla="*/ 58170 h 175252"/>
                    <a:gd name="connsiteX157" fmla="*/ 16764 w 104854"/>
                    <a:gd name="connsiteY157" fmla="*/ 58452 h 175252"/>
                    <a:gd name="connsiteX158" fmla="*/ 16951 w 104854"/>
                    <a:gd name="connsiteY158" fmla="*/ 64099 h 175252"/>
                    <a:gd name="connsiteX159" fmla="*/ 12410 w 104854"/>
                    <a:gd name="connsiteY159" fmla="*/ 63635 h 175252"/>
                    <a:gd name="connsiteX160" fmla="*/ 8890 w 104854"/>
                    <a:gd name="connsiteY160" fmla="*/ 61135 h 175252"/>
                    <a:gd name="connsiteX161" fmla="*/ 5556 w 104854"/>
                    <a:gd name="connsiteY161" fmla="*/ 60119 h 175252"/>
                    <a:gd name="connsiteX162" fmla="*/ 7318 w 104854"/>
                    <a:gd name="connsiteY162" fmla="*/ 63730 h 175252"/>
                    <a:gd name="connsiteX163" fmla="*/ 10279 w 104854"/>
                    <a:gd name="connsiteY163" fmla="*/ 68084 h 175252"/>
                    <a:gd name="connsiteX164" fmla="*/ 8057 w 104854"/>
                    <a:gd name="connsiteY164" fmla="*/ 71973 h 175252"/>
                    <a:gd name="connsiteX165" fmla="*/ 9076 w 104854"/>
                    <a:gd name="connsiteY165" fmla="*/ 73085 h 175252"/>
                    <a:gd name="connsiteX166" fmla="*/ 11577 w 104854"/>
                    <a:gd name="connsiteY166" fmla="*/ 74104 h 175252"/>
                    <a:gd name="connsiteX167" fmla="*/ 11668 w 104854"/>
                    <a:gd name="connsiteY167" fmla="*/ 76418 h 175252"/>
                    <a:gd name="connsiteX168" fmla="*/ 13708 w 104854"/>
                    <a:gd name="connsiteY168" fmla="*/ 78550 h 175252"/>
                    <a:gd name="connsiteX169" fmla="*/ 16951 w 104854"/>
                    <a:gd name="connsiteY169" fmla="*/ 79105 h 175252"/>
                    <a:gd name="connsiteX170" fmla="*/ 16395 w 104854"/>
                    <a:gd name="connsiteY170" fmla="*/ 81883 h 175252"/>
                    <a:gd name="connsiteX171" fmla="*/ 20749 w 104854"/>
                    <a:gd name="connsiteY171" fmla="*/ 81514 h 175252"/>
                    <a:gd name="connsiteX172" fmla="*/ 23062 w 104854"/>
                    <a:gd name="connsiteY172" fmla="*/ 80312 h 175252"/>
                    <a:gd name="connsiteX173" fmla="*/ 24174 w 104854"/>
                    <a:gd name="connsiteY173" fmla="*/ 81978 h 175252"/>
                    <a:gd name="connsiteX174" fmla="*/ 22693 w 104854"/>
                    <a:gd name="connsiteY174" fmla="*/ 83828 h 175252"/>
                    <a:gd name="connsiteX175" fmla="*/ 15931 w 104854"/>
                    <a:gd name="connsiteY175" fmla="*/ 85217 h 175252"/>
                    <a:gd name="connsiteX176" fmla="*/ 17228 w 104854"/>
                    <a:gd name="connsiteY176" fmla="*/ 88368 h 175252"/>
                    <a:gd name="connsiteX177" fmla="*/ 20840 w 104854"/>
                    <a:gd name="connsiteY177" fmla="*/ 93647 h 175252"/>
                    <a:gd name="connsiteX178" fmla="*/ 21582 w 104854"/>
                    <a:gd name="connsiteY178" fmla="*/ 98465 h 175252"/>
                    <a:gd name="connsiteX179" fmla="*/ 25936 w 104854"/>
                    <a:gd name="connsiteY179" fmla="*/ 98000 h 175252"/>
                    <a:gd name="connsiteX180" fmla="*/ 28714 w 104854"/>
                    <a:gd name="connsiteY180" fmla="*/ 98187 h 175252"/>
                    <a:gd name="connsiteX181" fmla="*/ 29639 w 104854"/>
                    <a:gd name="connsiteY181" fmla="*/ 96242 h 175252"/>
                    <a:gd name="connsiteX182" fmla="*/ 33068 w 104854"/>
                    <a:gd name="connsiteY182" fmla="*/ 94480 h 175252"/>
                    <a:gd name="connsiteX183" fmla="*/ 33254 w 104854"/>
                    <a:gd name="connsiteY183" fmla="*/ 92075 h 175252"/>
                    <a:gd name="connsiteX184" fmla="*/ 31770 w 104854"/>
                    <a:gd name="connsiteY184" fmla="*/ 88646 h 175252"/>
                    <a:gd name="connsiteX185" fmla="*/ 33345 w 104854"/>
                    <a:gd name="connsiteY185" fmla="*/ 87626 h 175252"/>
                    <a:gd name="connsiteX186" fmla="*/ 36588 w 104854"/>
                    <a:gd name="connsiteY186" fmla="*/ 89666 h 175252"/>
                    <a:gd name="connsiteX187" fmla="*/ 37330 w 104854"/>
                    <a:gd name="connsiteY187" fmla="*/ 88737 h 175252"/>
                    <a:gd name="connsiteX188" fmla="*/ 36123 w 104854"/>
                    <a:gd name="connsiteY188" fmla="*/ 86423 h 175252"/>
                    <a:gd name="connsiteX189" fmla="*/ 33901 w 104854"/>
                    <a:gd name="connsiteY189" fmla="*/ 84292 h 175252"/>
                    <a:gd name="connsiteX190" fmla="*/ 35937 w 104854"/>
                    <a:gd name="connsiteY190" fmla="*/ 81605 h 175252"/>
                    <a:gd name="connsiteX191" fmla="*/ 36679 w 104854"/>
                    <a:gd name="connsiteY191" fmla="*/ 77903 h 175252"/>
                    <a:gd name="connsiteX192" fmla="*/ 35659 w 104854"/>
                    <a:gd name="connsiteY192" fmla="*/ 76049 h 175252"/>
                    <a:gd name="connsiteX193" fmla="*/ 34734 w 104854"/>
                    <a:gd name="connsiteY193" fmla="*/ 74287 h 175252"/>
                    <a:gd name="connsiteX194" fmla="*/ 36401 w 104854"/>
                    <a:gd name="connsiteY194" fmla="*/ 73827 h 175252"/>
                    <a:gd name="connsiteX195" fmla="*/ 37886 w 104854"/>
                    <a:gd name="connsiteY195" fmla="*/ 73362 h 175252"/>
                    <a:gd name="connsiteX196" fmla="*/ 39366 w 104854"/>
                    <a:gd name="connsiteY196" fmla="*/ 72251 h 175252"/>
                    <a:gd name="connsiteX197" fmla="*/ 40200 w 104854"/>
                    <a:gd name="connsiteY197" fmla="*/ 75771 h 175252"/>
                    <a:gd name="connsiteX198" fmla="*/ 40108 w 104854"/>
                    <a:gd name="connsiteY198" fmla="*/ 79014 h 175252"/>
                    <a:gd name="connsiteX199" fmla="*/ 42886 w 104854"/>
                    <a:gd name="connsiteY199" fmla="*/ 76883 h 175252"/>
                    <a:gd name="connsiteX200" fmla="*/ 43073 w 104854"/>
                    <a:gd name="connsiteY200" fmla="*/ 75216 h 175252"/>
                    <a:gd name="connsiteX201" fmla="*/ 42422 w 104854"/>
                    <a:gd name="connsiteY201" fmla="*/ 70215 h 175252"/>
                    <a:gd name="connsiteX202" fmla="*/ 44367 w 104854"/>
                    <a:gd name="connsiteY202" fmla="*/ 67711 h 175252"/>
                    <a:gd name="connsiteX203" fmla="*/ 46220 w 104854"/>
                    <a:gd name="connsiteY203" fmla="*/ 69195 h 175252"/>
                    <a:gd name="connsiteX204" fmla="*/ 46867 w 104854"/>
                    <a:gd name="connsiteY204" fmla="*/ 75029 h 175252"/>
                    <a:gd name="connsiteX205" fmla="*/ 46311 w 104854"/>
                    <a:gd name="connsiteY205" fmla="*/ 78363 h 175252"/>
                    <a:gd name="connsiteX206" fmla="*/ 44184 w 104854"/>
                    <a:gd name="connsiteY206" fmla="*/ 80589 h 175252"/>
                    <a:gd name="connsiteX207" fmla="*/ 43811 w 104854"/>
                    <a:gd name="connsiteY207" fmla="*/ 83181 h 175252"/>
                    <a:gd name="connsiteX208" fmla="*/ 45942 w 104854"/>
                    <a:gd name="connsiteY208" fmla="*/ 85404 h 175252"/>
                    <a:gd name="connsiteX209" fmla="*/ 48443 w 104854"/>
                    <a:gd name="connsiteY209" fmla="*/ 85404 h 175252"/>
                    <a:gd name="connsiteX210" fmla="*/ 51685 w 104854"/>
                    <a:gd name="connsiteY210" fmla="*/ 83090 h 175252"/>
                    <a:gd name="connsiteX211" fmla="*/ 53908 w 104854"/>
                    <a:gd name="connsiteY211" fmla="*/ 80125 h 175252"/>
                    <a:gd name="connsiteX212" fmla="*/ 55205 w 104854"/>
                    <a:gd name="connsiteY212" fmla="*/ 78919 h 175252"/>
                    <a:gd name="connsiteX213" fmla="*/ 56408 w 104854"/>
                    <a:gd name="connsiteY213" fmla="*/ 80403 h 175252"/>
                    <a:gd name="connsiteX214" fmla="*/ 55852 w 104854"/>
                    <a:gd name="connsiteY214" fmla="*/ 84939 h 175252"/>
                    <a:gd name="connsiteX215" fmla="*/ 55205 w 104854"/>
                    <a:gd name="connsiteY215" fmla="*/ 86423 h 175252"/>
                    <a:gd name="connsiteX216" fmla="*/ 57150 w 104854"/>
                    <a:gd name="connsiteY216" fmla="*/ 87626 h 175252"/>
                    <a:gd name="connsiteX217" fmla="*/ 60579 w 104854"/>
                    <a:gd name="connsiteY217" fmla="*/ 88368 h 175252"/>
                    <a:gd name="connsiteX218" fmla="*/ 61039 w 104854"/>
                    <a:gd name="connsiteY218" fmla="*/ 92075 h 175252"/>
                    <a:gd name="connsiteX219" fmla="*/ 59095 w 104854"/>
                    <a:gd name="connsiteY219" fmla="*/ 93464 h 175252"/>
                    <a:gd name="connsiteX220" fmla="*/ 54372 w 104854"/>
                    <a:gd name="connsiteY220" fmla="*/ 92722 h 175252"/>
                    <a:gd name="connsiteX221" fmla="*/ 50205 w 104854"/>
                    <a:gd name="connsiteY221" fmla="*/ 91980 h 175252"/>
                    <a:gd name="connsiteX222" fmla="*/ 47887 w 104854"/>
                    <a:gd name="connsiteY222" fmla="*/ 95222 h 175252"/>
                    <a:gd name="connsiteX223" fmla="*/ 47796 w 104854"/>
                    <a:gd name="connsiteY223" fmla="*/ 98278 h 175252"/>
                    <a:gd name="connsiteX224" fmla="*/ 45851 w 104854"/>
                    <a:gd name="connsiteY224" fmla="*/ 97167 h 175252"/>
                    <a:gd name="connsiteX225" fmla="*/ 44275 w 104854"/>
                    <a:gd name="connsiteY225" fmla="*/ 98278 h 175252"/>
                    <a:gd name="connsiteX226" fmla="*/ 42422 w 104854"/>
                    <a:gd name="connsiteY226" fmla="*/ 101894 h 175252"/>
                    <a:gd name="connsiteX227" fmla="*/ 40664 w 104854"/>
                    <a:gd name="connsiteY227" fmla="*/ 104763 h 175252"/>
                    <a:gd name="connsiteX228" fmla="*/ 35199 w 104854"/>
                    <a:gd name="connsiteY228" fmla="*/ 104394 h 175252"/>
                    <a:gd name="connsiteX229" fmla="*/ 28714 w 104854"/>
                    <a:gd name="connsiteY229" fmla="*/ 106243 h 175252"/>
                    <a:gd name="connsiteX230" fmla="*/ 28527 w 104854"/>
                    <a:gd name="connsiteY230" fmla="*/ 116991 h 175252"/>
                    <a:gd name="connsiteX231" fmla="*/ 30012 w 104854"/>
                    <a:gd name="connsiteY231" fmla="*/ 119955 h 175252"/>
                    <a:gd name="connsiteX232" fmla="*/ 31492 w 104854"/>
                    <a:gd name="connsiteY232" fmla="*/ 121158 h 175252"/>
                    <a:gd name="connsiteX233" fmla="*/ 35659 w 104854"/>
                    <a:gd name="connsiteY233" fmla="*/ 120602 h 175252"/>
                    <a:gd name="connsiteX234" fmla="*/ 40291 w 104854"/>
                    <a:gd name="connsiteY234" fmla="*/ 118658 h 175252"/>
                    <a:gd name="connsiteX235" fmla="*/ 43628 w 104854"/>
                    <a:gd name="connsiteY235" fmla="*/ 116900 h 175252"/>
                    <a:gd name="connsiteX236" fmla="*/ 45851 w 104854"/>
                    <a:gd name="connsiteY236" fmla="*/ 115046 h 175252"/>
                    <a:gd name="connsiteX237" fmla="*/ 47145 w 104854"/>
                    <a:gd name="connsiteY237" fmla="*/ 116066 h 175252"/>
                    <a:gd name="connsiteX238" fmla="*/ 50482 w 104854"/>
                    <a:gd name="connsiteY238" fmla="*/ 116344 h 175252"/>
                    <a:gd name="connsiteX239" fmla="*/ 52796 w 104854"/>
                    <a:gd name="connsiteY239" fmla="*/ 114951 h 175252"/>
                    <a:gd name="connsiteX240" fmla="*/ 56686 w 104854"/>
                    <a:gd name="connsiteY240" fmla="*/ 114582 h 175252"/>
                    <a:gd name="connsiteX241" fmla="*/ 58817 w 104854"/>
                    <a:gd name="connsiteY241" fmla="*/ 114768 h 175252"/>
                    <a:gd name="connsiteX242" fmla="*/ 59372 w 104854"/>
                    <a:gd name="connsiteY242" fmla="*/ 118566 h 175252"/>
                    <a:gd name="connsiteX243" fmla="*/ 55297 w 104854"/>
                    <a:gd name="connsiteY243" fmla="*/ 119769 h 175252"/>
                    <a:gd name="connsiteX244" fmla="*/ 49649 w 104854"/>
                    <a:gd name="connsiteY244" fmla="*/ 121622 h 175252"/>
                    <a:gd name="connsiteX245" fmla="*/ 42517 w 104854"/>
                    <a:gd name="connsiteY245" fmla="*/ 124031 h 175252"/>
                    <a:gd name="connsiteX246" fmla="*/ 39735 w 104854"/>
                    <a:gd name="connsiteY246" fmla="*/ 125325 h 175252"/>
                    <a:gd name="connsiteX247" fmla="*/ 40013 w 104854"/>
                    <a:gd name="connsiteY247" fmla="*/ 127087 h 175252"/>
                    <a:gd name="connsiteX248" fmla="*/ 44553 w 104854"/>
                    <a:gd name="connsiteY248" fmla="*/ 127643 h 175252"/>
                    <a:gd name="connsiteX249" fmla="*/ 48443 w 104854"/>
                    <a:gd name="connsiteY249" fmla="*/ 129401 h 175252"/>
                    <a:gd name="connsiteX250" fmla="*/ 50109 w 104854"/>
                    <a:gd name="connsiteY250" fmla="*/ 131068 h 175252"/>
                    <a:gd name="connsiteX251" fmla="*/ 48720 w 104854"/>
                    <a:gd name="connsiteY251" fmla="*/ 132830 h 175252"/>
                    <a:gd name="connsiteX252" fmla="*/ 46129 w 104854"/>
                    <a:gd name="connsiteY252" fmla="*/ 131719 h 175252"/>
                    <a:gd name="connsiteX253" fmla="*/ 40569 w 104854"/>
                    <a:gd name="connsiteY253" fmla="*/ 131346 h 175252"/>
                    <a:gd name="connsiteX254" fmla="*/ 38068 w 104854"/>
                    <a:gd name="connsiteY254" fmla="*/ 133850 h 175252"/>
                    <a:gd name="connsiteX255" fmla="*/ 36588 w 104854"/>
                    <a:gd name="connsiteY255" fmla="*/ 132088 h 175252"/>
                    <a:gd name="connsiteX256" fmla="*/ 35381 w 104854"/>
                    <a:gd name="connsiteY256" fmla="*/ 129865 h 175252"/>
                    <a:gd name="connsiteX257" fmla="*/ 31028 w 104854"/>
                    <a:gd name="connsiteY257" fmla="*/ 132088 h 175252"/>
                    <a:gd name="connsiteX258" fmla="*/ 33068 w 104854"/>
                    <a:gd name="connsiteY258" fmla="*/ 141815 h 175252"/>
                    <a:gd name="connsiteX259" fmla="*/ 36401 w 104854"/>
                    <a:gd name="connsiteY259" fmla="*/ 146907 h 175252"/>
                    <a:gd name="connsiteX260" fmla="*/ 38164 w 104854"/>
                    <a:gd name="connsiteY260" fmla="*/ 146169 h 175252"/>
                    <a:gd name="connsiteX261" fmla="*/ 40200 w 104854"/>
                    <a:gd name="connsiteY261" fmla="*/ 148022 h 175252"/>
                    <a:gd name="connsiteX262" fmla="*/ 42700 w 104854"/>
                    <a:gd name="connsiteY262" fmla="*/ 150983 h 175252"/>
                    <a:gd name="connsiteX263" fmla="*/ 43351 w 104854"/>
                    <a:gd name="connsiteY263" fmla="*/ 154134 h 175252"/>
                    <a:gd name="connsiteX264" fmla="*/ 47796 w 104854"/>
                    <a:gd name="connsiteY264" fmla="*/ 154503 h 175252"/>
                    <a:gd name="connsiteX265" fmla="*/ 49276 w 104854"/>
                    <a:gd name="connsiteY265" fmla="*/ 153392 h 175252"/>
                    <a:gd name="connsiteX266" fmla="*/ 50296 w 104854"/>
                    <a:gd name="connsiteY266" fmla="*/ 150801 h 175252"/>
                    <a:gd name="connsiteX267" fmla="*/ 52427 w 104854"/>
                    <a:gd name="connsiteY267" fmla="*/ 154134 h 175252"/>
                    <a:gd name="connsiteX268" fmla="*/ 55019 w 104854"/>
                    <a:gd name="connsiteY268" fmla="*/ 152281 h 175252"/>
                    <a:gd name="connsiteX269" fmla="*/ 57519 w 104854"/>
                    <a:gd name="connsiteY269" fmla="*/ 153023 h 175252"/>
                    <a:gd name="connsiteX270" fmla="*/ 57519 w 104854"/>
                    <a:gd name="connsiteY270" fmla="*/ 155337 h 175252"/>
                    <a:gd name="connsiteX271" fmla="*/ 54650 w 104854"/>
                    <a:gd name="connsiteY271" fmla="*/ 159230 h 175252"/>
                    <a:gd name="connsiteX272" fmla="*/ 53261 w 104854"/>
                    <a:gd name="connsiteY272" fmla="*/ 159508 h 175252"/>
                    <a:gd name="connsiteX273" fmla="*/ 50482 w 104854"/>
                    <a:gd name="connsiteY273" fmla="*/ 157655 h 175252"/>
                    <a:gd name="connsiteX274" fmla="*/ 47145 w 104854"/>
                    <a:gd name="connsiteY274" fmla="*/ 161175 h 175252"/>
                    <a:gd name="connsiteX275" fmla="*/ 49554 w 104854"/>
                    <a:gd name="connsiteY275" fmla="*/ 164509 h 175252"/>
                    <a:gd name="connsiteX276" fmla="*/ 52427 w 104854"/>
                    <a:gd name="connsiteY276" fmla="*/ 168489 h 175252"/>
                    <a:gd name="connsiteX277" fmla="*/ 54003 w 104854"/>
                    <a:gd name="connsiteY277" fmla="*/ 168771 h 17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04854" h="175252">
                      <a:moveTo>
                        <a:pt x="54277" y="170065"/>
                      </a:moveTo>
                      <a:lnTo>
                        <a:pt x="54277" y="173772"/>
                      </a:lnTo>
                      <a:lnTo>
                        <a:pt x="57797" y="175252"/>
                      </a:lnTo>
                      <a:lnTo>
                        <a:pt x="62246" y="171363"/>
                      </a:lnTo>
                      <a:lnTo>
                        <a:pt x="62246" y="167656"/>
                      </a:lnTo>
                      <a:lnTo>
                        <a:pt x="60023" y="164140"/>
                      </a:lnTo>
                      <a:lnTo>
                        <a:pt x="63357" y="157468"/>
                      </a:lnTo>
                      <a:lnTo>
                        <a:pt x="61690" y="153765"/>
                      </a:lnTo>
                      <a:lnTo>
                        <a:pt x="65580" y="148578"/>
                      </a:lnTo>
                      <a:lnTo>
                        <a:pt x="64468" y="144129"/>
                      </a:lnTo>
                      <a:lnTo>
                        <a:pt x="66504" y="139315"/>
                      </a:lnTo>
                      <a:lnTo>
                        <a:pt x="66504" y="128941"/>
                      </a:lnTo>
                      <a:lnTo>
                        <a:pt x="71322" y="133199"/>
                      </a:lnTo>
                      <a:lnTo>
                        <a:pt x="73358" y="130052"/>
                      </a:lnTo>
                      <a:lnTo>
                        <a:pt x="74474" y="117455"/>
                      </a:lnTo>
                      <a:lnTo>
                        <a:pt x="72620" y="114491"/>
                      </a:lnTo>
                      <a:lnTo>
                        <a:pt x="74474" y="111708"/>
                      </a:lnTo>
                      <a:lnTo>
                        <a:pt x="74474" y="105966"/>
                      </a:lnTo>
                      <a:lnTo>
                        <a:pt x="77434" y="107263"/>
                      </a:lnTo>
                      <a:lnTo>
                        <a:pt x="80399" y="105966"/>
                      </a:lnTo>
                      <a:lnTo>
                        <a:pt x="80399" y="102632"/>
                      </a:lnTo>
                      <a:lnTo>
                        <a:pt x="78176" y="99854"/>
                      </a:lnTo>
                      <a:lnTo>
                        <a:pt x="80399" y="97076"/>
                      </a:lnTo>
                      <a:lnTo>
                        <a:pt x="79101" y="94111"/>
                      </a:lnTo>
                      <a:lnTo>
                        <a:pt x="80399" y="91888"/>
                      </a:lnTo>
                      <a:lnTo>
                        <a:pt x="80399" y="87999"/>
                      </a:lnTo>
                      <a:lnTo>
                        <a:pt x="79474" y="85034"/>
                      </a:lnTo>
                      <a:lnTo>
                        <a:pt x="84106" y="83923"/>
                      </a:lnTo>
                      <a:lnTo>
                        <a:pt x="87440" y="83923"/>
                      </a:lnTo>
                      <a:lnTo>
                        <a:pt x="85586" y="80216"/>
                      </a:lnTo>
                      <a:lnTo>
                        <a:pt x="87440" y="78180"/>
                      </a:lnTo>
                      <a:lnTo>
                        <a:pt x="90591" y="78180"/>
                      </a:lnTo>
                      <a:lnTo>
                        <a:pt x="93182" y="74660"/>
                      </a:lnTo>
                      <a:lnTo>
                        <a:pt x="97627" y="73362"/>
                      </a:lnTo>
                      <a:lnTo>
                        <a:pt x="99850" y="74843"/>
                      </a:lnTo>
                      <a:lnTo>
                        <a:pt x="103001" y="74843"/>
                      </a:lnTo>
                      <a:lnTo>
                        <a:pt x="104854" y="70953"/>
                      </a:lnTo>
                      <a:lnTo>
                        <a:pt x="103187" y="67433"/>
                      </a:lnTo>
                      <a:lnTo>
                        <a:pt x="98000" y="64286"/>
                      </a:lnTo>
                      <a:lnTo>
                        <a:pt x="92996" y="59468"/>
                      </a:lnTo>
                      <a:lnTo>
                        <a:pt x="89479" y="58356"/>
                      </a:lnTo>
                      <a:lnTo>
                        <a:pt x="87995" y="52245"/>
                      </a:lnTo>
                      <a:lnTo>
                        <a:pt x="85586" y="49093"/>
                      </a:lnTo>
                      <a:lnTo>
                        <a:pt x="83364" y="49093"/>
                      </a:lnTo>
                      <a:lnTo>
                        <a:pt x="81328" y="50947"/>
                      </a:lnTo>
                      <a:lnTo>
                        <a:pt x="79565" y="49093"/>
                      </a:lnTo>
                      <a:lnTo>
                        <a:pt x="79010" y="46224"/>
                      </a:lnTo>
                      <a:lnTo>
                        <a:pt x="76787" y="44926"/>
                      </a:lnTo>
                      <a:lnTo>
                        <a:pt x="77252" y="42982"/>
                      </a:lnTo>
                      <a:lnTo>
                        <a:pt x="78176" y="41219"/>
                      </a:lnTo>
                      <a:lnTo>
                        <a:pt x="78919" y="37052"/>
                      </a:lnTo>
                      <a:lnTo>
                        <a:pt x="77712" y="32421"/>
                      </a:lnTo>
                      <a:lnTo>
                        <a:pt x="75676" y="27420"/>
                      </a:lnTo>
                      <a:lnTo>
                        <a:pt x="73454" y="26031"/>
                      </a:lnTo>
                      <a:lnTo>
                        <a:pt x="71414" y="27047"/>
                      </a:lnTo>
                      <a:lnTo>
                        <a:pt x="70953" y="35294"/>
                      </a:lnTo>
                      <a:lnTo>
                        <a:pt x="69564" y="37699"/>
                      </a:lnTo>
                      <a:lnTo>
                        <a:pt x="67433" y="39183"/>
                      </a:lnTo>
                      <a:lnTo>
                        <a:pt x="66782" y="37052"/>
                      </a:lnTo>
                      <a:lnTo>
                        <a:pt x="67524" y="33163"/>
                      </a:lnTo>
                      <a:lnTo>
                        <a:pt x="67616" y="27789"/>
                      </a:lnTo>
                      <a:lnTo>
                        <a:pt x="68266" y="23344"/>
                      </a:lnTo>
                      <a:lnTo>
                        <a:pt x="69842" y="21026"/>
                      </a:lnTo>
                      <a:lnTo>
                        <a:pt x="69933" y="17601"/>
                      </a:lnTo>
                      <a:lnTo>
                        <a:pt x="68822" y="14081"/>
                      </a:lnTo>
                      <a:lnTo>
                        <a:pt x="66322" y="10283"/>
                      </a:lnTo>
                      <a:lnTo>
                        <a:pt x="62524" y="6394"/>
                      </a:lnTo>
                      <a:lnTo>
                        <a:pt x="59928" y="7041"/>
                      </a:lnTo>
                      <a:lnTo>
                        <a:pt x="60023" y="10561"/>
                      </a:lnTo>
                      <a:lnTo>
                        <a:pt x="58908" y="11116"/>
                      </a:lnTo>
                      <a:lnTo>
                        <a:pt x="57241" y="7874"/>
                      </a:lnTo>
                      <a:lnTo>
                        <a:pt x="56130" y="742"/>
                      </a:lnTo>
                      <a:lnTo>
                        <a:pt x="54277" y="0"/>
                      </a:lnTo>
                      <a:lnTo>
                        <a:pt x="52332" y="2500"/>
                      </a:lnTo>
                      <a:lnTo>
                        <a:pt x="51129" y="5743"/>
                      </a:lnTo>
                      <a:lnTo>
                        <a:pt x="47982" y="11763"/>
                      </a:lnTo>
                      <a:lnTo>
                        <a:pt x="47982" y="19824"/>
                      </a:lnTo>
                      <a:lnTo>
                        <a:pt x="50109" y="26309"/>
                      </a:lnTo>
                      <a:lnTo>
                        <a:pt x="50665" y="35850"/>
                      </a:lnTo>
                      <a:lnTo>
                        <a:pt x="51963" y="43351"/>
                      </a:lnTo>
                      <a:lnTo>
                        <a:pt x="53630" y="50578"/>
                      </a:lnTo>
                      <a:lnTo>
                        <a:pt x="55205" y="57614"/>
                      </a:lnTo>
                      <a:lnTo>
                        <a:pt x="56594" y="62619"/>
                      </a:lnTo>
                      <a:lnTo>
                        <a:pt x="54836" y="63730"/>
                      </a:lnTo>
                      <a:lnTo>
                        <a:pt x="53165" y="62988"/>
                      </a:lnTo>
                      <a:lnTo>
                        <a:pt x="52427" y="60396"/>
                      </a:lnTo>
                      <a:lnTo>
                        <a:pt x="51407" y="55765"/>
                      </a:lnTo>
                      <a:lnTo>
                        <a:pt x="50205" y="50947"/>
                      </a:lnTo>
                      <a:lnTo>
                        <a:pt x="48998" y="51133"/>
                      </a:lnTo>
                      <a:lnTo>
                        <a:pt x="47982" y="52522"/>
                      </a:lnTo>
                      <a:lnTo>
                        <a:pt x="47054" y="50391"/>
                      </a:lnTo>
                      <a:lnTo>
                        <a:pt x="48073" y="45851"/>
                      </a:lnTo>
                      <a:lnTo>
                        <a:pt x="45109" y="41497"/>
                      </a:lnTo>
                      <a:lnTo>
                        <a:pt x="45109" y="31865"/>
                      </a:lnTo>
                      <a:lnTo>
                        <a:pt x="42886" y="29643"/>
                      </a:lnTo>
                      <a:lnTo>
                        <a:pt x="42886" y="24086"/>
                      </a:lnTo>
                      <a:lnTo>
                        <a:pt x="41402" y="19546"/>
                      </a:lnTo>
                      <a:lnTo>
                        <a:pt x="39088" y="16117"/>
                      </a:lnTo>
                      <a:lnTo>
                        <a:pt x="36215" y="16490"/>
                      </a:lnTo>
                      <a:lnTo>
                        <a:pt x="34643" y="21026"/>
                      </a:lnTo>
                      <a:lnTo>
                        <a:pt x="33532" y="26031"/>
                      </a:lnTo>
                      <a:lnTo>
                        <a:pt x="30845" y="30845"/>
                      </a:lnTo>
                      <a:lnTo>
                        <a:pt x="32048" y="36961"/>
                      </a:lnTo>
                      <a:lnTo>
                        <a:pt x="33345" y="41037"/>
                      </a:lnTo>
                      <a:lnTo>
                        <a:pt x="31956" y="42331"/>
                      </a:lnTo>
                      <a:lnTo>
                        <a:pt x="29456" y="44740"/>
                      </a:lnTo>
                      <a:lnTo>
                        <a:pt x="28900" y="42795"/>
                      </a:lnTo>
                      <a:lnTo>
                        <a:pt x="30012" y="40759"/>
                      </a:lnTo>
                      <a:lnTo>
                        <a:pt x="29916" y="37052"/>
                      </a:lnTo>
                      <a:lnTo>
                        <a:pt x="27416" y="33905"/>
                      </a:lnTo>
                      <a:lnTo>
                        <a:pt x="24547" y="34643"/>
                      </a:lnTo>
                      <a:lnTo>
                        <a:pt x="23340" y="32699"/>
                      </a:lnTo>
                      <a:lnTo>
                        <a:pt x="25380" y="29643"/>
                      </a:lnTo>
                      <a:lnTo>
                        <a:pt x="24360" y="26491"/>
                      </a:lnTo>
                      <a:lnTo>
                        <a:pt x="20193" y="27698"/>
                      </a:lnTo>
                      <a:lnTo>
                        <a:pt x="15931" y="30754"/>
                      </a:lnTo>
                      <a:lnTo>
                        <a:pt x="15097" y="28436"/>
                      </a:lnTo>
                      <a:lnTo>
                        <a:pt x="16208" y="25936"/>
                      </a:lnTo>
                      <a:lnTo>
                        <a:pt x="19729" y="23066"/>
                      </a:lnTo>
                      <a:lnTo>
                        <a:pt x="24269" y="20010"/>
                      </a:lnTo>
                      <a:lnTo>
                        <a:pt x="28436" y="18804"/>
                      </a:lnTo>
                      <a:lnTo>
                        <a:pt x="29825" y="15839"/>
                      </a:lnTo>
                      <a:lnTo>
                        <a:pt x="30750" y="13895"/>
                      </a:lnTo>
                      <a:lnTo>
                        <a:pt x="28623" y="10192"/>
                      </a:lnTo>
                      <a:lnTo>
                        <a:pt x="24825" y="11950"/>
                      </a:lnTo>
                      <a:lnTo>
                        <a:pt x="20653" y="15657"/>
                      </a:lnTo>
                      <a:lnTo>
                        <a:pt x="16673" y="16490"/>
                      </a:lnTo>
                      <a:lnTo>
                        <a:pt x="15562" y="13712"/>
                      </a:lnTo>
                      <a:lnTo>
                        <a:pt x="13617" y="14359"/>
                      </a:lnTo>
                      <a:lnTo>
                        <a:pt x="13617" y="16768"/>
                      </a:lnTo>
                      <a:lnTo>
                        <a:pt x="15375" y="20288"/>
                      </a:lnTo>
                      <a:lnTo>
                        <a:pt x="13617" y="21399"/>
                      </a:lnTo>
                      <a:lnTo>
                        <a:pt x="12688" y="19637"/>
                      </a:lnTo>
                      <a:lnTo>
                        <a:pt x="11112" y="16581"/>
                      </a:lnTo>
                      <a:lnTo>
                        <a:pt x="10466" y="13248"/>
                      </a:lnTo>
                      <a:lnTo>
                        <a:pt x="8985" y="12692"/>
                      </a:lnTo>
                      <a:lnTo>
                        <a:pt x="7965" y="15379"/>
                      </a:lnTo>
                      <a:lnTo>
                        <a:pt x="5834" y="17601"/>
                      </a:lnTo>
                      <a:lnTo>
                        <a:pt x="4723" y="21491"/>
                      </a:lnTo>
                      <a:lnTo>
                        <a:pt x="1020" y="25936"/>
                      </a:lnTo>
                      <a:lnTo>
                        <a:pt x="3334" y="26678"/>
                      </a:lnTo>
                      <a:lnTo>
                        <a:pt x="2592" y="28345"/>
                      </a:lnTo>
                      <a:lnTo>
                        <a:pt x="0" y="28623"/>
                      </a:lnTo>
                      <a:lnTo>
                        <a:pt x="1020" y="32143"/>
                      </a:lnTo>
                      <a:lnTo>
                        <a:pt x="2314" y="35477"/>
                      </a:lnTo>
                      <a:lnTo>
                        <a:pt x="1111" y="38072"/>
                      </a:lnTo>
                      <a:lnTo>
                        <a:pt x="3612" y="45018"/>
                      </a:lnTo>
                      <a:lnTo>
                        <a:pt x="4632" y="51594"/>
                      </a:lnTo>
                      <a:lnTo>
                        <a:pt x="8243" y="50482"/>
                      </a:lnTo>
                      <a:lnTo>
                        <a:pt x="7965" y="45482"/>
                      </a:lnTo>
                      <a:lnTo>
                        <a:pt x="7410" y="42239"/>
                      </a:lnTo>
                      <a:lnTo>
                        <a:pt x="9541" y="40759"/>
                      </a:lnTo>
                      <a:lnTo>
                        <a:pt x="12688" y="42148"/>
                      </a:lnTo>
                      <a:lnTo>
                        <a:pt x="12966" y="48538"/>
                      </a:lnTo>
                      <a:lnTo>
                        <a:pt x="10279" y="52983"/>
                      </a:lnTo>
                      <a:lnTo>
                        <a:pt x="10279" y="55023"/>
                      </a:lnTo>
                      <a:lnTo>
                        <a:pt x="12966" y="58170"/>
                      </a:lnTo>
                      <a:lnTo>
                        <a:pt x="16764" y="58452"/>
                      </a:lnTo>
                      <a:lnTo>
                        <a:pt x="16951" y="64099"/>
                      </a:lnTo>
                      <a:lnTo>
                        <a:pt x="12410" y="63635"/>
                      </a:lnTo>
                      <a:lnTo>
                        <a:pt x="8890" y="61135"/>
                      </a:lnTo>
                      <a:lnTo>
                        <a:pt x="5556" y="60119"/>
                      </a:lnTo>
                      <a:lnTo>
                        <a:pt x="7318" y="63730"/>
                      </a:lnTo>
                      <a:lnTo>
                        <a:pt x="10279" y="68084"/>
                      </a:lnTo>
                      <a:lnTo>
                        <a:pt x="8057" y="71973"/>
                      </a:lnTo>
                      <a:lnTo>
                        <a:pt x="9076" y="73085"/>
                      </a:lnTo>
                      <a:lnTo>
                        <a:pt x="11577" y="74104"/>
                      </a:lnTo>
                      <a:lnTo>
                        <a:pt x="11668" y="76418"/>
                      </a:lnTo>
                      <a:lnTo>
                        <a:pt x="13708" y="78550"/>
                      </a:lnTo>
                      <a:lnTo>
                        <a:pt x="16951" y="79105"/>
                      </a:lnTo>
                      <a:lnTo>
                        <a:pt x="16395" y="81883"/>
                      </a:lnTo>
                      <a:lnTo>
                        <a:pt x="20749" y="81514"/>
                      </a:lnTo>
                      <a:lnTo>
                        <a:pt x="23062" y="80312"/>
                      </a:lnTo>
                      <a:lnTo>
                        <a:pt x="24174" y="81978"/>
                      </a:lnTo>
                      <a:lnTo>
                        <a:pt x="22693" y="83828"/>
                      </a:lnTo>
                      <a:lnTo>
                        <a:pt x="15931" y="85217"/>
                      </a:lnTo>
                      <a:lnTo>
                        <a:pt x="17228" y="88368"/>
                      </a:lnTo>
                      <a:lnTo>
                        <a:pt x="20840" y="93647"/>
                      </a:lnTo>
                      <a:lnTo>
                        <a:pt x="21582" y="98465"/>
                      </a:lnTo>
                      <a:lnTo>
                        <a:pt x="25936" y="98000"/>
                      </a:lnTo>
                      <a:lnTo>
                        <a:pt x="28714" y="98187"/>
                      </a:lnTo>
                      <a:lnTo>
                        <a:pt x="29639" y="96242"/>
                      </a:lnTo>
                      <a:lnTo>
                        <a:pt x="33068" y="94480"/>
                      </a:lnTo>
                      <a:lnTo>
                        <a:pt x="33254" y="92075"/>
                      </a:lnTo>
                      <a:lnTo>
                        <a:pt x="31770" y="88646"/>
                      </a:lnTo>
                      <a:lnTo>
                        <a:pt x="33345" y="87626"/>
                      </a:lnTo>
                      <a:lnTo>
                        <a:pt x="36588" y="89666"/>
                      </a:lnTo>
                      <a:lnTo>
                        <a:pt x="37330" y="88737"/>
                      </a:lnTo>
                      <a:lnTo>
                        <a:pt x="36123" y="86423"/>
                      </a:lnTo>
                      <a:lnTo>
                        <a:pt x="33901" y="84292"/>
                      </a:lnTo>
                      <a:lnTo>
                        <a:pt x="35937" y="81605"/>
                      </a:lnTo>
                      <a:lnTo>
                        <a:pt x="36679" y="77903"/>
                      </a:lnTo>
                      <a:lnTo>
                        <a:pt x="35659" y="76049"/>
                      </a:lnTo>
                      <a:lnTo>
                        <a:pt x="34734" y="74287"/>
                      </a:lnTo>
                      <a:lnTo>
                        <a:pt x="36401" y="73827"/>
                      </a:lnTo>
                      <a:lnTo>
                        <a:pt x="37886" y="73362"/>
                      </a:lnTo>
                      <a:lnTo>
                        <a:pt x="39366" y="72251"/>
                      </a:lnTo>
                      <a:lnTo>
                        <a:pt x="40200" y="75771"/>
                      </a:lnTo>
                      <a:lnTo>
                        <a:pt x="40108" y="79014"/>
                      </a:lnTo>
                      <a:lnTo>
                        <a:pt x="42886" y="76883"/>
                      </a:lnTo>
                      <a:lnTo>
                        <a:pt x="43073" y="75216"/>
                      </a:lnTo>
                      <a:lnTo>
                        <a:pt x="42422" y="70215"/>
                      </a:lnTo>
                      <a:lnTo>
                        <a:pt x="44367" y="67711"/>
                      </a:lnTo>
                      <a:lnTo>
                        <a:pt x="46220" y="69195"/>
                      </a:lnTo>
                      <a:lnTo>
                        <a:pt x="46867" y="75029"/>
                      </a:lnTo>
                      <a:lnTo>
                        <a:pt x="46311" y="78363"/>
                      </a:lnTo>
                      <a:lnTo>
                        <a:pt x="44184" y="80589"/>
                      </a:lnTo>
                      <a:lnTo>
                        <a:pt x="43811" y="83181"/>
                      </a:lnTo>
                      <a:lnTo>
                        <a:pt x="45942" y="85404"/>
                      </a:lnTo>
                      <a:lnTo>
                        <a:pt x="48443" y="85404"/>
                      </a:lnTo>
                      <a:lnTo>
                        <a:pt x="51685" y="83090"/>
                      </a:lnTo>
                      <a:lnTo>
                        <a:pt x="53908" y="80125"/>
                      </a:lnTo>
                      <a:lnTo>
                        <a:pt x="55205" y="78919"/>
                      </a:lnTo>
                      <a:lnTo>
                        <a:pt x="56408" y="80403"/>
                      </a:lnTo>
                      <a:lnTo>
                        <a:pt x="55852" y="84939"/>
                      </a:lnTo>
                      <a:lnTo>
                        <a:pt x="55205" y="86423"/>
                      </a:lnTo>
                      <a:lnTo>
                        <a:pt x="57150" y="87626"/>
                      </a:lnTo>
                      <a:lnTo>
                        <a:pt x="60579" y="88368"/>
                      </a:lnTo>
                      <a:lnTo>
                        <a:pt x="61039" y="92075"/>
                      </a:lnTo>
                      <a:lnTo>
                        <a:pt x="59095" y="93464"/>
                      </a:lnTo>
                      <a:lnTo>
                        <a:pt x="54372" y="92722"/>
                      </a:lnTo>
                      <a:lnTo>
                        <a:pt x="50205" y="91980"/>
                      </a:lnTo>
                      <a:lnTo>
                        <a:pt x="47887" y="95222"/>
                      </a:lnTo>
                      <a:lnTo>
                        <a:pt x="47796" y="98278"/>
                      </a:lnTo>
                      <a:lnTo>
                        <a:pt x="45851" y="97167"/>
                      </a:lnTo>
                      <a:lnTo>
                        <a:pt x="44275" y="98278"/>
                      </a:lnTo>
                      <a:lnTo>
                        <a:pt x="42422" y="101894"/>
                      </a:lnTo>
                      <a:lnTo>
                        <a:pt x="40664" y="104763"/>
                      </a:lnTo>
                      <a:lnTo>
                        <a:pt x="35199" y="104394"/>
                      </a:lnTo>
                      <a:lnTo>
                        <a:pt x="28714" y="106243"/>
                      </a:lnTo>
                      <a:lnTo>
                        <a:pt x="28527" y="116991"/>
                      </a:lnTo>
                      <a:lnTo>
                        <a:pt x="30012" y="119955"/>
                      </a:lnTo>
                      <a:lnTo>
                        <a:pt x="31492" y="121158"/>
                      </a:lnTo>
                      <a:lnTo>
                        <a:pt x="35659" y="120602"/>
                      </a:lnTo>
                      <a:lnTo>
                        <a:pt x="40291" y="118658"/>
                      </a:lnTo>
                      <a:lnTo>
                        <a:pt x="43628" y="116900"/>
                      </a:lnTo>
                      <a:lnTo>
                        <a:pt x="45851" y="115046"/>
                      </a:lnTo>
                      <a:lnTo>
                        <a:pt x="47145" y="116066"/>
                      </a:lnTo>
                      <a:lnTo>
                        <a:pt x="50482" y="116344"/>
                      </a:lnTo>
                      <a:lnTo>
                        <a:pt x="52796" y="114951"/>
                      </a:lnTo>
                      <a:lnTo>
                        <a:pt x="56686" y="114582"/>
                      </a:lnTo>
                      <a:lnTo>
                        <a:pt x="58817" y="114768"/>
                      </a:lnTo>
                      <a:lnTo>
                        <a:pt x="59372" y="118566"/>
                      </a:lnTo>
                      <a:lnTo>
                        <a:pt x="55297" y="119769"/>
                      </a:lnTo>
                      <a:lnTo>
                        <a:pt x="49649" y="121622"/>
                      </a:lnTo>
                      <a:lnTo>
                        <a:pt x="42517" y="124031"/>
                      </a:lnTo>
                      <a:lnTo>
                        <a:pt x="39735" y="125325"/>
                      </a:lnTo>
                      <a:lnTo>
                        <a:pt x="40013" y="127087"/>
                      </a:lnTo>
                      <a:lnTo>
                        <a:pt x="44553" y="127643"/>
                      </a:lnTo>
                      <a:lnTo>
                        <a:pt x="48443" y="129401"/>
                      </a:lnTo>
                      <a:lnTo>
                        <a:pt x="50109" y="131068"/>
                      </a:lnTo>
                      <a:lnTo>
                        <a:pt x="48720" y="132830"/>
                      </a:lnTo>
                      <a:lnTo>
                        <a:pt x="46129" y="131719"/>
                      </a:lnTo>
                      <a:lnTo>
                        <a:pt x="40569" y="131346"/>
                      </a:lnTo>
                      <a:lnTo>
                        <a:pt x="38068" y="133850"/>
                      </a:lnTo>
                      <a:lnTo>
                        <a:pt x="36588" y="132088"/>
                      </a:lnTo>
                      <a:lnTo>
                        <a:pt x="35381" y="129865"/>
                      </a:lnTo>
                      <a:lnTo>
                        <a:pt x="31028" y="132088"/>
                      </a:lnTo>
                      <a:lnTo>
                        <a:pt x="33068" y="141815"/>
                      </a:lnTo>
                      <a:lnTo>
                        <a:pt x="36401" y="146907"/>
                      </a:lnTo>
                      <a:lnTo>
                        <a:pt x="38164" y="146169"/>
                      </a:lnTo>
                      <a:lnTo>
                        <a:pt x="40200" y="148022"/>
                      </a:lnTo>
                      <a:lnTo>
                        <a:pt x="42700" y="150983"/>
                      </a:lnTo>
                      <a:lnTo>
                        <a:pt x="43351" y="154134"/>
                      </a:lnTo>
                      <a:lnTo>
                        <a:pt x="47796" y="154503"/>
                      </a:lnTo>
                      <a:lnTo>
                        <a:pt x="49276" y="153392"/>
                      </a:lnTo>
                      <a:lnTo>
                        <a:pt x="50296" y="150801"/>
                      </a:lnTo>
                      <a:lnTo>
                        <a:pt x="52427" y="154134"/>
                      </a:lnTo>
                      <a:lnTo>
                        <a:pt x="55019" y="152281"/>
                      </a:lnTo>
                      <a:lnTo>
                        <a:pt x="57519" y="153023"/>
                      </a:lnTo>
                      <a:lnTo>
                        <a:pt x="57519" y="155337"/>
                      </a:lnTo>
                      <a:lnTo>
                        <a:pt x="54650" y="159230"/>
                      </a:lnTo>
                      <a:lnTo>
                        <a:pt x="53261" y="159508"/>
                      </a:lnTo>
                      <a:lnTo>
                        <a:pt x="50482" y="157655"/>
                      </a:lnTo>
                      <a:lnTo>
                        <a:pt x="47145" y="161175"/>
                      </a:lnTo>
                      <a:lnTo>
                        <a:pt x="49554" y="164509"/>
                      </a:lnTo>
                      <a:lnTo>
                        <a:pt x="52427" y="168489"/>
                      </a:lnTo>
                      <a:lnTo>
                        <a:pt x="54003" y="168771"/>
                      </a:lnTo>
                      <a:close/>
                    </a:path>
                  </a:pathLst>
                </a:custGeom>
                <a:grpFill/>
                <a:ln w="39624" cap="flat">
                  <a:noFill/>
                  <a:prstDash val="solid"/>
                  <a:miter/>
                </a:ln>
              </p:spPr>
              <p:txBody>
                <a:bodyPr rtlCol="0" anchor="ctr"/>
                <a:lstStyle/>
                <a:p>
                  <a:endParaRPr lang="en-US"/>
                </a:p>
              </p:txBody>
            </p:sp>
            <p:sp>
              <p:nvSpPr>
                <p:cNvPr id="77" name="Freeform: Shape 179">
                  <a:extLst>
                    <a:ext uri="{FF2B5EF4-FFF2-40B4-BE49-F238E27FC236}">
                      <a16:creationId xmlns:a16="http://schemas.microsoft.com/office/drawing/2014/main" id="{5DA70790-EACA-4C97-8142-CA71DCA80901}"/>
                    </a:ext>
                  </a:extLst>
                </p:cNvPr>
                <p:cNvSpPr/>
                <p:nvPr/>
              </p:nvSpPr>
              <p:spPr>
                <a:xfrm>
                  <a:off x="8868854" y="3895894"/>
                  <a:ext cx="15839" cy="32373"/>
                </a:xfrm>
                <a:custGeom>
                  <a:avLst/>
                  <a:gdLst>
                    <a:gd name="connsiteX0" fmla="*/ 0 w 15839"/>
                    <a:gd name="connsiteY0" fmla="*/ 2084 h 32373"/>
                    <a:gd name="connsiteX1" fmla="*/ 1389 w 15839"/>
                    <a:gd name="connsiteY1" fmla="*/ 0 h 32373"/>
                    <a:gd name="connsiteX2" fmla="*/ 3056 w 15839"/>
                    <a:gd name="connsiteY2" fmla="*/ 0 h 32373"/>
                    <a:gd name="connsiteX3" fmla="*/ 5695 w 15839"/>
                    <a:gd name="connsiteY3" fmla="*/ 7223 h 32373"/>
                    <a:gd name="connsiteX4" fmla="*/ 8196 w 15839"/>
                    <a:gd name="connsiteY4" fmla="*/ 14589 h 32373"/>
                    <a:gd name="connsiteX5" fmla="*/ 10557 w 15839"/>
                    <a:gd name="connsiteY5" fmla="*/ 19590 h 32373"/>
                    <a:gd name="connsiteX6" fmla="*/ 12779 w 15839"/>
                    <a:gd name="connsiteY6" fmla="*/ 20840 h 32373"/>
                    <a:gd name="connsiteX7" fmla="*/ 13895 w 15839"/>
                    <a:gd name="connsiteY7" fmla="*/ 26678 h 32373"/>
                    <a:gd name="connsiteX8" fmla="*/ 15839 w 15839"/>
                    <a:gd name="connsiteY8" fmla="*/ 32373 h 32373"/>
                    <a:gd name="connsiteX9" fmla="*/ 14585 w 15839"/>
                    <a:gd name="connsiteY9" fmla="*/ 32373 h 32373"/>
                    <a:gd name="connsiteX10" fmla="*/ 12918 w 15839"/>
                    <a:gd name="connsiteY10" fmla="*/ 29595 h 32373"/>
                    <a:gd name="connsiteX11" fmla="*/ 10974 w 15839"/>
                    <a:gd name="connsiteY11" fmla="*/ 24317 h 32373"/>
                    <a:gd name="connsiteX12" fmla="*/ 7918 w 15839"/>
                    <a:gd name="connsiteY12" fmla="*/ 20006 h 32373"/>
                    <a:gd name="connsiteX13" fmla="*/ 5556 w 15839"/>
                    <a:gd name="connsiteY13" fmla="*/ 20840 h 32373"/>
                    <a:gd name="connsiteX14" fmla="*/ 2361 w 15839"/>
                    <a:gd name="connsiteY14" fmla="*/ 9727 h 32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39" h="32373">
                      <a:moveTo>
                        <a:pt x="0" y="2084"/>
                      </a:moveTo>
                      <a:lnTo>
                        <a:pt x="1389" y="0"/>
                      </a:lnTo>
                      <a:lnTo>
                        <a:pt x="3056" y="0"/>
                      </a:lnTo>
                      <a:lnTo>
                        <a:pt x="5695" y="7223"/>
                      </a:lnTo>
                      <a:lnTo>
                        <a:pt x="8196" y="14589"/>
                      </a:lnTo>
                      <a:lnTo>
                        <a:pt x="10557" y="19590"/>
                      </a:lnTo>
                      <a:lnTo>
                        <a:pt x="12779" y="20840"/>
                      </a:lnTo>
                      <a:lnTo>
                        <a:pt x="13895" y="26678"/>
                      </a:lnTo>
                      <a:lnTo>
                        <a:pt x="15839" y="32373"/>
                      </a:lnTo>
                      <a:lnTo>
                        <a:pt x="14585" y="32373"/>
                      </a:lnTo>
                      <a:lnTo>
                        <a:pt x="12918" y="29595"/>
                      </a:lnTo>
                      <a:lnTo>
                        <a:pt x="10974" y="24317"/>
                      </a:lnTo>
                      <a:lnTo>
                        <a:pt x="7918" y="20006"/>
                      </a:lnTo>
                      <a:lnTo>
                        <a:pt x="5556" y="20840"/>
                      </a:lnTo>
                      <a:lnTo>
                        <a:pt x="2361" y="9727"/>
                      </a:lnTo>
                      <a:close/>
                    </a:path>
                  </a:pathLst>
                </a:custGeom>
                <a:grpFill/>
                <a:ln w="39624" cap="flat">
                  <a:noFill/>
                  <a:prstDash val="solid"/>
                  <a:miter/>
                </a:ln>
              </p:spPr>
              <p:txBody>
                <a:bodyPr rtlCol="0" anchor="ctr"/>
                <a:lstStyle/>
                <a:p>
                  <a:endParaRPr lang="en-US"/>
                </a:p>
              </p:txBody>
            </p:sp>
            <p:sp>
              <p:nvSpPr>
                <p:cNvPr id="78" name="Freeform: Shape 180">
                  <a:extLst>
                    <a:ext uri="{FF2B5EF4-FFF2-40B4-BE49-F238E27FC236}">
                      <a16:creationId xmlns:a16="http://schemas.microsoft.com/office/drawing/2014/main" id="{B27DEFB0-049F-46D8-8C7E-111BBF35111A}"/>
                    </a:ext>
                  </a:extLst>
                </p:cNvPr>
                <p:cNvSpPr/>
                <p:nvPr/>
              </p:nvSpPr>
              <p:spPr>
                <a:xfrm>
                  <a:off x="8963612" y="3906871"/>
                  <a:ext cx="18617" cy="19450"/>
                </a:xfrm>
                <a:custGeom>
                  <a:avLst/>
                  <a:gdLst>
                    <a:gd name="connsiteX0" fmla="*/ 0 w 18617"/>
                    <a:gd name="connsiteY0" fmla="*/ 6251 h 19450"/>
                    <a:gd name="connsiteX1" fmla="*/ 3473 w 18617"/>
                    <a:gd name="connsiteY1" fmla="*/ 4445 h 19450"/>
                    <a:gd name="connsiteX2" fmla="*/ 8334 w 18617"/>
                    <a:gd name="connsiteY2" fmla="*/ 2639 h 19450"/>
                    <a:gd name="connsiteX3" fmla="*/ 9585 w 18617"/>
                    <a:gd name="connsiteY3" fmla="*/ 0 h 19450"/>
                    <a:gd name="connsiteX4" fmla="*/ 11390 w 18617"/>
                    <a:gd name="connsiteY4" fmla="*/ 2222 h 19450"/>
                    <a:gd name="connsiteX5" fmla="*/ 15006 w 18617"/>
                    <a:gd name="connsiteY5" fmla="*/ 1250 h 19450"/>
                    <a:gd name="connsiteX6" fmla="*/ 17506 w 18617"/>
                    <a:gd name="connsiteY6" fmla="*/ 5211 h 19450"/>
                    <a:gd name="connsiteX7" fmla="*/ 18617 w 18617"/>
                    <a:gd name="connsiteY7" fmla="*/ 15423 h 19450"/>
                    <a:gd name="connsiteX8" fmla="*/ 16812 w 18617"/>
                    <a:gd name="connsiteY8" fmla="*/ 18201 h 19450"/>
                    <a:gd name="connsiteX9" fmla="*/ 10835 w 18617"/>
                    <a:gd name="connsiteY9" fmla="*/ 19451 h 19450"/>
                    <a:gd name="connsiteX10" fmla="*/ 5973 w 18617"/>
                    <a:gd name="connsiteY10" fmla="*/ 19451 h 19450"/>
                    <a:gd name="connsiteX11" fmla="*/ 4028 w 18617"/>
                    <a:gd name="connsiteY11" fmla="*/ 11390 h 19450"/>
                    <a:gd name="connsiteX12" fmla="*/ 3195 w 18617"/>
                    <a:gd name="connsiteY12" fmla="*/ 8195 h 19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617" h="19450">
                      <a:moveTo>
                        <a:pt x="0" y="6251"/>
                      </a:moveTo>
                      <a:lnTo>
                        <a:pt x="3473" y="4445"/>
                      </a:lnTo>
                      <a:lnTo>
                        <a:pt x="8334" y="2639"/>
                      </a:lnTo>
                      <a:lnTo>
                        <a:pt x="9585" y="0"/>
                      </a:lnTo>
                      <a:lnTo>
                        <a:pt x="11390" y="2222"/>
                      </a:lnTo>
                      <a:lnTo>
                        <a:pt x="15006" y="1250"/>
                      </a:lnTo>
                      <a:lnTo>
                        <a:pt x="17506" y="5211"/>
                      </a:lnTo>
                      <a:lnTo>
                        <a:pt x="18617" y="15423"/>
                      </a:lnTo>
                      <a:lnTo>
                        <a:pt x="16812" y="18201"/>
                      </a:lnTo>
                      <a:lnTo>
                        <a:pt x="10835" y="19451"/>
                      </a:lnTo>
                      <a:lnTo>
                        <a:pt x="5973" y="19451"/>
                      </a:lnTo>
                      <a:lnTo>
                        <a:pt x="4028" y="11390"/>
                      </a:lnTo>
                      <a:lnTo>
                        <a:pt x="3195" y="8195"/>
                      </a:lnTo>
                      <a:close/>
                    </a:path>
                  </a:pathLst>
                </a:custGeom>
                <a:grpFill/>
                <a:ln w="39624" cap="flat">
                  <a:noFill/>
                  <a:prstDash val="solid"/>
                  <a:miter/>
                </a:ln>
              </p:spPr>
              <p:txBody>
                <a:bodyPr rtlCol="0" anchor="ctr"/>
                <a:lstStyle/>
                <a:p>
                  <a:endParaRPr lang="en-US"/>
                </a:p>
              </p:txBody>
            </p:sp>
            <p:sp>
              <p:nvSpPr>
                <p:cNvPr id="79" name="Freeform: Shape 181">
                  <a:extLst>
                    <a:ext uri="{FF2B5EF4-FFF2-40B4-BE49-F238E27FC236}">
                      <a16:creationId xmlns:a16="http://schemas.microsoft.com/office/drawing/2014/main" id="{FC455856-A9B5-4D99-9395-35A92D73A623}"/>
                    </a:ext>
                  </a:extLst>
                </p:cNvPr>
                <p:cNvSpPr/>
                <p:nvPr/>
              </p:nvSpPr>
              <p:spPr>
                <a:xfrm>
                  <a:off x="8969307" y="3926322"/>
                  <a:ext cx="34039" cy="45295"/>
                </a:xfrm>
                <a:custGeom>
                  <a:avLst/>
                  <a:gdLst>
                    <a:gd name="connsiteX0" fmla="*/ 0 w 34039"/>
                    <a:gd name="connsiteY0" fmla="*/ 7783 h 45295"/>
                    <a:gd name="connsiteX1" fmla="*/ 3612 w 34039"/>
                    <a:gd name="connsiteY1" fmla="*/ 4167 h 45295"/>
                    <a:gd name="connsiteX2" fmla="*/ 10422 w 34039"/>
                    <a:gd name="connsiteY2" fmla="*/ 1945 h 45295"/>
                    <a:gd name="connsiteX3" fmla="*/ 14172 w 34039"/>
                    <a:gd name="connsiteY3" fmla="*/ 3334 h 45295"/>
                    <a:gd name="connsiteX4" fmla="*/ 19451 w 34039"/>
                    <a:gd name="connsiteY4" fmla="*/ 0 h 45295"/>
                    <a:gd name="connsiteX5" fmla="*/ 23340 w 34039"/>
                    <a:gd name="connsiteY5" fmla="*/ 3889 h 45295"/>
                    <a:gd name="connsiteX6" fmla="*/ 22094 w 34039"/>
                    <a:gd name="connsiteY6" fmla="*/ 7783 h 45295"/>
                    <a:gd name="connsiteX7" fmla="*/ 23340 w 34039"/>
                    <a:gd name="connsiteY7" fmla="*/ 11811 h 45295"/>
                    <a:gd name="connsiteX8" fmla="*/ 27511 w 34039"/>
                    <a:gd name="connsiteY8" fmla="*/ 19173 h 45295"/>
                    <a:gd name="connsiteX9" fmla="*/ 31123 w 34039"/>
                    <a:gd name="connsiteY9" fmla="*/ 18340 h 45295"/>
                    <a:gd name="connsiteX10" fmla="*/ 34040 w 34039"/>
                    <a:gd name="connsiteY10" fmla="*/ 20562 h 45295"/>
                    <a:gd name="connsiteX11" fmla="*/ 32234 w 34039"/>
                    <a:gd name="connsiteY11" fmla="*/ 22924 h 45295"/>
                    <a:gd name="connsiteX12" fmla="*/ 34040 w 34039"/>
                    <a:gd name="connsiteY12" fmla="*/ 28345 h 45295"/>
                    <a:gd name="connsiteX13" fmla="*/ 32095 w 34039"/>
                    <a:gd name="connsiteY13" fmla="*/ 31817 h 45295"/>
                    <a:gd name="connsiteX14" fmla="*/ 28484 w 34039"/>
                    <a:gd name="connsiteY14" fmla="*/ 33345 h 45295"/>
                    <a:gd name="connsiteX15" fmla="*/ 24594 w 34039"/>
                    <a:gd name="connsiteY15" fmla="*/ 40573 h 45295"/>
                    <a:gd name="connsiteX16" fmla="*/ 19868 w 34039"/>
                    <a:gd name="connsiteY16" fmla="*/ 45295 h 45295"/>
                    <a:gd name="connsiteX17" fmla="*/ 18340 w 34039"/>
                    <a:gd name="connsiteY17" fmla="*/ 43351 h 45295"/>
                    <a:gd name="connsiteX18" fmla="*/ 20562 w 34039"/>
                    <a:gd name="connsiteY18" fmla="*/ 39322 h 45295"/>
                    <a:gd name="connsiteX19" fmla="*/ 19590 w 34039"/>
                    <a:gd name="connsiteY19" fmla="*/ 35290 h 45295"/>
                    <a:gd name="connsiteX20" fmla="*/ 17022 w 34039"/>
                    <a:gd name="connsiteY20" fmla="*/ 31401 h 45295"/>
                    <a:gd name="connsiteX21" fmla="*/ 13756 w 34039"/>
                    <a:gd name="connsiteY21" fmla="*/ 32095 h 45295"/>
                    <a:gd name="connsiteX22" fmla="*/ 10005 w 34039"/>
                    <a:gd name="connsiteY22" fmla="*/ 35846 h 45295"/>
                    <a:gd name="connsiteX23" fmla="*/ 5834 w 34039"/>
                    <a:gd name="connsiteY23" fmla="*/ 35846 h 45295"/>
                    <a:gd name="connsiteX24" fmla="*/ 2778 w 34039"/>
                    <a:gd name="connsiteY24" fmla="*/ 38346 h 45295"/>
                    <a:gd name="connsiteX25" fmla="*/ 695 w 34039"/>
                    <a:gd name="connsiteY25" fmla="*/ 37235 h 45295"/>
                    <a:gd name="connsiteX26" fmla="*/ 1667 w 34039"/>
                    <a:gd name="connsiteY26" fmla="*/ 33068 h 45295"/>
                    <a:gd name="connsiteX27" fmla="*/ 4584 w 34039"/>
                    <a:gd name="connsiteY27" fmla="*/ 30151 h 45295"/>
                    <a:gd name="connsiteX28" fmla="*/ 3612 w 34039"/>
                    <a:gd name="connsiteY28" fmla="*/ 25983 h 45295"/>
                    <a:gd name="connsiteX29" fmla="*/ 6763 w 34039"/>
                    <a:gd name="connsiteY29" fmla="*/ 20145 h 45295"/>
                    <a:gd name="connsiteX30" fmla="*/ 7505 w 34039"/>
                    <a:gd name="connsiteY30" fmla="*/ 15978 h 45295"/>
                    <a:gd name="connsiteX31" fmla="*/ 3612 w 34039"/>
                    <a:gd name="connsiteY31" fmla="*/ 13061 h 45295"/>
                    <a:gd name="connsiteX32" fmla="*/ 1667 w 34039"/>
                    <a:gd name="connsiteY32" fmla="*/ 10422 h 4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4039" h="45295">
                      <a:moveTo>
                        <a:pt x="0" y="7783"/>
                      </a:moveTo>
                      <a:lnTo>
                        <a:pt x="3612" y="4167"/>
                      </a:lnTo>
                      <a:lnTo>
                        <a:pt x="10422" y="1945"/>
                      </a:lnTo>
                      <a:lnTo>
                        <a:pt x="14172" y="3334"/>
                      </a:lnTo>
                      <a:lnTo>
                        <a:pt x="19451" y="0"/>
                      </a:lnTo>
                      <a:lnTo>
                        <a:pt x="23340" y="3889"/>
                      </a:lnTo>
                      <a:lnTo>
                        <a:pt x="22094" y="7783"/>
                      </a:lnTo>
                      <a:lnTo>
                        <a:pt x="23340" y="11811"/>
                      </a:lnTo>
                      <a:lnTo>
                        <a:pt x="27511" y="19173"/>
                      </a:lnTo>
                      <a:lnTo>
                        <a:pt x="31123" y="18340"/>
                      </a:lnTo>
                      <a:lnTo>
                        <a:pt x="34040" y="20562"/>
                      </a:lnTo>
                      <a:lnTo>
                        <a:pt x="32234" y="22924"/>
                      </a:lnTo>
                      <a:lnTo>
                        <a:pt x="34040" y="28345"/>
                      </a:lnTo>
                      <a:lnTo>
                        <a:pt x="32095" y="31817"/>
                      </a:lnTo>
                      <a:lnTo>
                        <a:pt x="28484" y="33345"/>
                      </a:lnTo>
                      <a:lnTo>
                        <a:pt x="24594" y="40573"/>
                      </a:lnTo>
                      <a:lnTo>
                        <a:pt x="19868" y="45295"/>
                      </a:lnTo>
                      <a:lnTo>
                        <a:pt x="18340" y="43351"/>
                      </a:lnTo>
                      <a:lnTo>
                        <a:pt x="20562" y="39322"/>
                      </a:lnTo>
                      <a:lnTo>
                        <a:pt x="19590" y="35290"/>
                      </a:lnTo>
                      <a:lnTo>
                        <a:pt x="17022" y="31401"/>
                      </a:lnTo>
                      <a:lnTo>
                        <a:pt x="13756" y="32095"/>
                      </a:lnTo>
                      <a:lnTo>
                        <a:pt x="10005" y="35846"/>
                      </a:lnTo>
                      <a:lnTo>
                        <a:pt x="5834" y="35846"/>
                      </a:lnTo>
                      <a:lnTo>
                        <a:pt x="2778" y="38346"/>
                      </a:lnTo>
                      <a:lnTo>
                        <a:pt x="695" y="37235"/>
                      </a:lnTo>
                      <a:lnTo>
                        <a:pt x="1667" y="33068"/>
                      </a:lnTo>
                      <a:lnTo>
                        <a:pt x="4584" y="30151"/>
                      </a:lnTo>
                      <a:lnTo>
                        <a:pt x="3612" y="25983"/>
                      </a:lnTo>
                      <a:lnTo>
                        <a:pt x="6763" y="20145"/>
                      </a:lnTo>
                      <a:lnTo>
                        <a:pt x="7505" y="15978"/>
                      </a:lnTo>
                      <a:lnTo>
                        <a:pt x="3612" y="13061"/>
                      </a:lnTo>
                      <a:lnTo>
                        <a:pt x="1667" y="10422"/>
                      </a:lnTo>
                      <a:close/>
                    </a:path>
                  </a:pathLst>
                </a:custGeom>
                <a:grpFill/>
                <a:ln w="39624" cap="flat">
                  <a:noFill/>
                  <a:prstDash val="solid"/>
                  <a:miter/>
                </a:ln>
              </p:spPr>
              <p:txBody>
                <a:bodyPr rtlCol="0" anchor="ctr"/>
                <a:lstStyle/>
                <a:p>
                  <a:endParaRPr lang="en-US"/>
                </a:p>
              </p:txBody>
            </p:sp>
            <p:sp>
              <p:nvSpPr>
                <p:cNvPr id="80" name="Freeform: Shape 182">
                  <a:extLst>
                    <a:ext uri="{FF2B5EF4-FFF2-40B4-BE49-F238E27FC236}">
                      <a16:creationId xmlns:a16="http://schemas.microsoft.com/office/drawing/2014/main" id="{CE78C717-9DC6-4019-897C-33D04BE73D72}"/>
                    </a:ext>
                  </a:extLst>
                </p:cNvPr>
                <p:cNvSpPr/>
                <p:nvPr/>
              </p:nvSpPr>
              <p:spPr>
                <a:xfrm>
                  <a:off x="8941101" y="3802525"/>
                  <a:ext cx="90451" cy="72806"/>
                </a:xfrm>
                <a:custGeom>
                  <a:avLst/>
                  <a:gdLst>
                    <a:gd name="connsiteX0" fmla="*/ 972 w 90451"/>
                    <a:gd name="connsiteY0" fmla="*/ 30845 h 72806"/>
                    <a:gd name="connsiteX1" fmla="*/ 3616 w 90451"/>
                    <a:gd name="connsiteY1" fmla="*/ 38763 h 72806"/>
                    <a:gd name="connsiteX2" fmla="*/ 7505 w 90451"/>
                    <a:gd name="connsiteY2" fmla="*/ 44879 h 72806"/>
                    <a:gd name="connsiteX3" fmla="*/ 14450 w 90451"/>
                    <a:gd name="connsiteY3" fmla="*/ 44879 h 72806"/>
                    <a:gd name="connsiteX4" fmla="*/ 17228 w 90451"/>
                    <a:gd name="connsiteY4" fmla="*/ 45573 h 72806"/>
                    <a:gd name="connsiteX5" fmla="*/ 24456 w 90451"/>
                    <a:gd name="connsiteY5" fmla="*/ 43212 h 72806"/>
                    <a:gd name="connsiteX6" fmla="*/ 32512 w 90451"/>
                    <a:gd name="connsiteY6" fmla="*/ 39318 h 72806"/>
                    <a:gd name="connsiteX7" fmla="*/ 36267 w 90451"/>
                    <a:gd name="connsiteY7" fmla="*/ 40295 h 72806"/>
                    <a:gd name="connsiteX8" fmla="*/ 36267 w 90451"/>
                    <a:gd name="connsiteY8" fmla="*/ 44601 h 72806"/>
                    <a:gd name="connsiteX9" fmla="*/ 34969 w 90451"/>
                    <a:gd name="connsiteY9" fmla="*/ 47379 h 72806"/>
                    <a:gd name="connsiteX10" fmla="*/ 28762 w 90451"/>
                    <a:gd name="connsiteY10" fmla="*/ 47379 h 72806"/>
                    <a:gd name="connsiteX11" fmla="*/ 24872 w 90451"/>
                    <a:gd name="connsiteY11" fmla="*/ 48907 h 72806"/>
                    <a:gd name="connsiteX12" fmla="*/ 27095 w 90451"/>
                    <a:gd name="connsiteY12" fmla="*/ 50713 h 72806"/>
                    <a:gd name="connsiteX13" fmla="*/ 30845 w 90451"/>
                    <a:gd name="connsiteY13" fmla="*/ 52102 h 72806"/>
                    <a:gd name="connsiteX14" fmla="*/ 31817 w 90451"/>
                    <a:gd name="connsiteY14" fmla="*/ 55158 h 72806"/>
                    <a:gd name="connsiteX15" fmla="*/ 29873 w 90451"/>
                    <a:gd name="connsiteY15" fmla="*/ 55852 h 72806"/>
                    <a:gd name="connsiteX16" fmla="*/ 27373 w 90451"/>
                    <a:gd name="connsiteY16" fmla="*/ 54880 h 72806"/>
                    <a:gd name="connsiteX17" fmla="*/ 22789 w 90451"/>
                    <a:gd name="connsiteY17" fmla="*/ 52380 h 72806"/>
                    <a:gd name="connsiteX18" fmla="*/ 18617 w 90451"/>
                    <a:gd name="connsiteY18" fmla="*/ 51685 h 72806"/>
                    <a:gd name="connsiteX19" fmla="*/ 17228 w 90451"/>
                    <a:gd name="connsiteY19" fmla="*/ 53352 h 72806"/>
                    <a:gd name="connsiteX20" fmla="*/ 20705 w 90451"/>
                    <a:gd name="connsiteY20" fmla="*/ 58912 h 72806"/>
                    <a:gd name="connsiteX21" fmla="*/ 25845 w 90451"/>
                    <a:gd name="connsiteY21" fmla="*/ 60579 h 72806"/>
                    <a:gd name="connsiteX22" fmla="*/ 28762 w 90451"/>
                    <a:gd name="connsiteY22" fmla="*/ 65024 h 72806"/>
                    <a:gd name="connsiteX23" fmla="*/ 32373 w 90451"/>
                    <a:gd name="connsiteY23" fmla="*/ 64191 h 72806"/>
                    <a:gd name="connsiteX24" fmla="*/ 36267 w 90451"/>
                    <a:gd name="connsiteY24" fmla="*/ 64329 h 72806"/>
                    <a:gd name="connsiteX25" fmla="*/ 38350 w 90451"/>
                    <a:gd name="connsiteY25" fmla="*/ 65857 h 72806"/>
                    <a:gd name="connsiteX26" fmla="*/ 42239 w 90451"/>
                    <a:gd name="connsiteY26" fmla="*/ 63635 h 72806"/>
                    <a:gd name="connsiteX27" fmla="*/ 45990 w 90451"/>
                    <a:gd name="connsiteY27" fmla="*/ 64468 h 72806"/>
                    <a:gd name="connsiteX28" fmla="*/ 47101 w 90451"/>
                    <a:gd name="connsiteY28" fmla="*/ 68636 h 72806"/>
                    <a:gd name="connsiteX29" fmla="*/ 48907 w 90451"/>
                    <a:gd name="connsiteY29" fmla="*/ 70723 h 72806"/>
                    <a:gd name="connsiteX30" fmla="*/ 52523 w 90451"/>
                    <a:gd name="connsiteY30" fmla="*/ 70723 h 72806"/>
                    <a:gd name="connsiteX31" fmla="*/ 53773 w 90451"/>
                    <a:gd name="connsiteY31" fmla="*/ 72807 h 72806"/>
                    <a:gd name="connsiteX32" fmla="*/ 58773 w 90451"/>
                    <a:gd name="connsiteY32" fmla="*/ 72807 h 72806"/>
                    <a:gd name="connsiteX33" fmla="*/ 60440 w 90451"/>
                    <a:gd name="connsiteY33" fmla="*/ 69890 h 72806"/>
                    <a:gd name="connsiteX34" fmla="*/ 65857 w 90451"/>
                    <a:gd name="connsiteY34" fmla="*/ 64329 h 72806"/>
                    <a:gd name="connsiteX35" fmla="*/ 68223 w 90451"/>
                    <a:gd name="connsiteY35" fmla="*/ 64191 h 72806"/>
                    <a:gd name="connsiteX36" fmla="*/ 69751 w 90451"/>
                    <a:gd name="connsiteY36" fmla="*/ 66135 h 72806"/>
                    <a:gd name="connsiteX37" fmla="*/ 71834 w 90451"/>
                    <a:gd name="connsiteY37" fmla="*/ 65718 h 72806"/>
                    <a:gd name="connsiteX38" fmla="*/ 75724 w 90451"/>
                    <a:gd name="connsiteY38" fmla="*/ 61135 h 72806"/>
                    <a:gd name="connsiteX39" fmla="*/ 77252 w 90451"/>
                    <a:gd name="connsiteY39" fmla="*/ 56690 h 72806"/>
                    <a:gd name="connsiteX40" fmla="*/ 76418 w 90451"/>
                    <a:gd name="connsiteY40" fmla="*/ 53630 h 72806"/>
                    <a:gd name="connsiteX41" fmla="*/ 75863 w 90451"/>
                    <a:gd name="connsiteY41" fmla="*/ 50296 h 72806"/>
                    <a:gd name="connsiteX42" fmla="*/ 80030 w 90451"/>
                    <a:gd name="connsiteY42" fmla="*/ 46962 h 72806"/>
                    <a:gd name="connsiteX43" fmla="*/ 82534 w 90451"/>
                    <a:gd name="connsiteY43" fmla="*/ 44462 h 72806"/>
                    <a:gd name="connsiteX44" fmla="*/ 83229 w 90451"/>
                    <a:gd name="connsiteY44" fmla="*/ 41823 h 72806"/>
                    <a:gd name="connsiteX45" fmla="*/ 84757 w 90451"/>
                    <a:gd name="connsiteY45" fmla="*/ 40295 h 72806"/>
                    <a:gd name="connsiteX46" fmla="*/ 89063 w 90451"/>
                    <a:gd name="connsiteY46" fmla="*/ 34735 h 72806"/>
                    <a:gd name="connsiteX47" fmla="*/ 88229 w 90451"/>
                    <a:gd name="connsiteY47" fmla="*/ 32234 h 72806"/>
                    <a:gd name="connsiteX48" fmla="*/ 88229 w 90451"/>
                    <a:gd name="connsiteY48" fmla="*/ 29595 h 72806"/>
                    <a:gd name="connsiteX49" fmla="*/ 90452 w 90451"/>
                    <a:gd name="connsiteY49" fmla="*/ 26583 h 72806"/>
                    <a:gd name="connsiteX50" fmla="*/ 87813 w 90451"/>
                    <a:gd name="connsiteY50" fmla="*/ 23761 h 72806"/>
                    <a:gd name="connsiteX51" fmla="*/ 86424 w 90451"/>
                    <a:gd name="connsiteY51" fmla="*/ 20562 h 72806"/>
                    <a:gd name="connsiteX52" fmla="*/ 75724 w 90451"/>
                    <a:gd name="connsiteY52" fmla="*/ 20562 h 72806"/>
                    <a:gd name="connsiteX53" fmla="*/ 72529 w 90451"/>
                    <a:gd name="connsiteY53" fmla="*/ 15839 h 72806"/>
                    <a:gd name="connsiteX54" fmla="*/ 72112 w 90451"/>
                    <a:gd name="connsiteY54" fmla="*/ 13478 h 72806"/>
                    <a:gd name="connsiteX55" fmla="*/ 70168 w 90451"/>
                    <a:gd name="connsiteY55" fmla="*/ 15006 h 72806"/>
                    <a:gd name="connsiteX56" fmla="*/ 67528 w 90451"/>
                    <a:gd name="connsiteY56" fmla="*/ 13478 h 72806"/>
                    <a:gd name="connsiteX57" fmla="*/ 64746 w 90451"/>
                    <a:gd name="connsiteY57" fmla="*/ 14311 h 72806"/>
                    <a:gd name="connsiteX58" fmla="*/ 63218 w 90451"/>
                    <a:gd name="connsiteY58" fmla="*/ 13478 h 72806"/>
                    <a:gd name="connsiteX59" fmla="*/ 64746 w 90451"/>
                    <a:gd name="connsiteY59" fmla="*/ 10839 h 72806"/>
                    <a:gd name="connsiteX60" fmla="*/ 64330 w 90451"/>
                    <a:gd name="connsiteY60" fmla="*/ 9589 h 72806"/>
                    <a:gd name="connsiteX61" fmla="*/ 59746 w 90451"/>
                    <a:gd name="connsiteY61" fmla="*/ 12644 h 72806"/>
                    <a:gd name="connsiteX62" fmla="*/ 56968 w 90451"/>
                    <a:gd name="connsiteY62" fmla="*/ 18201 h 72806"/>
                    <a:gd name="connsiteX63" fmla="*/ 55301 w 90451"/>
                    <a:gd name="connsiteY63" fmla="*/ 21257 h 72806"/>
                    <a:gd name="connsiteX64" fmla="*/ 52800 w 90451"/>
                    <a:gd name="connsiteY64" fmla="*/ 20145 h 72806"/>
                    <a:gd name="connsiteX65" fmla="*/ 50991 w 90451"/>
                    <a:gd name="connsiteY65" fmla="*/ 20979 h 72806"/>
                    <a:gd name="connsiteX66" fmla="*/ 49463 w 90451"/>
                    <a:gd name="connsiteY66" fmla="*/ 21812 h 72806"/>
                    <a:gd name="connsiteX67" fmla="*/ 49046 w 90451"/>
                    <a:gd name="connsiteY67" fmla="*/ 18756 h 72806"/>
                    <a:gd name="connsiteX68" fmla="*/ 51546 w 90451"/>
                    <a:gd name="connsiteY68" fmla="*/ 11950 h 72806"/>
                    <a:gd name="connsiteX69" fmla="*/ 50991 w 90451"/>
                    <a:gd name="connsiteY69" fmla="*/ 8612 h 72806"/>
                    <a:gd name="connsiteX70" fmla="*/ 52800 w 90451"/>
                    <a:gd name="connsiteY70" fmla="*/ 3889 h 72806"/>
                    <a:gd name="connsiteX71" fmla="*/ 49879 w 90451"/>
                    <a:gd name="connsiteY71" fmla="*/ 2084 h 72806"/>
                    <a:gd name="connsiteX72" fmla="*/ 47657 w 90451"/>
                    <a:gd name="connsiteY72" fmla="*/ 0 h 72806"/>
                    <a:gd name="connsiteX73" fmla="*/ 47379 w 90451"/>
                    <a:gd name="connsiteY73" fmla="*/ 6945 h 72806"/>
                    <a:gd name="connsiteX74" fmla="*/ 45712 w 90451"/>
                    <a:gd name="connsiteY74" fmla="*/ 6945 h 72806"/>
                    <a:gd name="connsiteX75" fmla="*/ 43628 w 90451"/>
                    <a:gd name="connsiteY75" fmla="*/ 6112 h 72806"/>
                    <a:gd name="connsiteX76" fmla="*/ 45712 w 90451"/>
                    <a:gd name="connsiteY76" fmla="*/ 12089 h 72806"/>
                    <a:gd name="connsiteX77" fmla="*/ 44740 w 90451"/>
                    <a:gd name="connsiteY77" fmla="*/ 14311 h 72806"/>
                    <a:gd name="connsiteX78" fmla="*/ 44045 w 90451"/>
                    <a:gd name="connsiteY78" fmla="*/ 22785 h 72806"/>
                    <a:gd name="connsiteX79" fmla="*/ 43212 w 90451"/>
                    <a:gd name="connsiteY79" fmla="*/ 27928 h 72806"/>
                    <a:gd name="connsiteX80" fmla="*/ 41962 w 90451"/>
                    <a:gd name="connsiteY80" fmla="*/ 27511 h 72806"/>
                    <a:gd name="connsiteX81" fmla="*/ 40017 w 90451"/>
                    <a:gd name="connsiteY81" fmla="*/ 24039 h 72806"/>
                    <a:gd name="connsiteX82" fmla="*/ 37656 w 90451"/>
                    <a:gd name="connsiteY82" fmla="*/ 22785 h 72806"/>
                    <a:gd name="connsiteX83" fmla="*/ 34969 w 90451"/>
                    <a:gd name="connsiteY83" fmla="*/ 21673 h 72806"/>
                    <a:gd name="connsiteX84" fmla="*/ 37794 w 90451"/>
                    <a:gd name="connsiteY84" fmla="*/ 16812 h 72806"/>
                    <a:gd name="connsiteX85" fmla="*/ 34969 w 90451"/>
                    <a:gd name="connsiteY85" fmla="*/ 14728 h 72806"/>
                    <a:gd name="connsiteX86" fmla="*/ 30151 w 90451"/>
                    <a:gd name="connsiteY86" fmla="*/ 17228 h 72806"/>
                    <a:gd name="connsiteX87" fmla="*/ 27928 w 90451"/>
                    <a:gd name="connsiteY87" fmla="*/ 15700 h 72806"/>
                    <a:gd name="connsiteX88" fmla="*/ 27928 w 90451"/>
                    <a:gd name="connsiteY88" fmla="*/ 11950 h 72806"/>
                    <a:gd name="connsiteX89" fmla="*/ 25011 w 90451"/>
                    <a:gd name="connsiteY89" fmla="*/ 9589 h 72806"/>
                    <a:gd name="connsiteX90" fmla="*/ 23622 w 90451"/>
                    <a:gd name="connsiteY90" fmla="*/ 6390 h 72806"/>
                    <a:gd name="connsiteX91" fmla="*/ 20566 w 90451"/>
                    <a:gd name="connsiteY91" fmla="*/ 5695 h 72806"/>
                    <a:gd name="connsiteX92" fmla="*/ 19594 w 90451"/>
                    <a:gd name="connsiteY92" fmla="*/ 1667 h 72806"/>
                    <a:gd name="connsiteX93" fmla="*/ 18062 w 90451"/>
                    <a:gd name="connsiteY93" fmla="*/ 0 h 72806"/>
                    <a:gd name="connsiteX94" fmla="*/ 15423 w 90451"/>
                    <a:gd name="connsiteY94" fmla="*/ 0 h 72806"/>
                    <a:gd name="connsiteX95" fmla="*/ 15284 w 90451"/>
                    <a:gd name="connsiteY95" fmla="*/ 4167 h 72806"/>
                    <a:gd name="connsiteX96" fmla="*/ 16812 w 90451"/>
                    <a:gd name="connsiteY96" fmla="*/ 6667 h 72806"/>
                    <a:gd name="connsiteX97" fmla="*/ 19316 w 90451"/>
                    <a:gd name="connsiteY97" fmla="*/ 6945 h 72806"/>
                    <a:gd name="connsiteX98" fmla="*/ 18340 w 90451"/>
                    <a:gd name="connsiteY98" fmla="*/ 9029 h 72806"/>
                    <a:gd name="connsiteX99" fmla="*/ 17923 w 90451"/>
                    <a:gd name="connsiteY99" fmla="*/ 15561 h 72806"/>
                    <a:gd name="connsiteX100" fmla="*/ 15978 w 90451"/>
                    <a:gd name="connsiteY100" fmla="*/ 16256 h 72806"/>
                    <a:gd name="connsiteX101" fmla="*/ 13756 w 90451"/>
                    <a:gd name="connsiteY101" fmla="*/ 11394 h 72806"/>
                    <a:gd name="connsiteX102" fmla="*/ 10839 w 90451"/>
                    <a:gd name="connsiteY102" fmla="*/ 9589 h 72806"/>
                    <a:gd name="connsiteX103" fmla="*/ 11533 w 90451"/>
                    <a:gd name="connsiteY103" fmla="*/ 13895 h 72806"/>
                    <a:gd name="connsiteX104" fmla="*/ 12506 w 90451"/>
                    <a:gd name="connsiteY104" fmla="*/ 17228 h 72806"/>
                    <a:gd name="connsiteX105" fmla="*/ 13339 w 90451"/>
                    <a:gd name="connsiteY105" fmla="*/ 21395 h 72806"/>
                    <a:gd name="connsiteX106" fmla="*/ 13478 w 90451"/>
                    <a:gd name="connsiteY106" fmla="*/ 23066 h 72806"/>
                    <a:gd name="connsiteX107" fmla="*/ 11672 w 90451"/>
                    <a:gd name="connsiteY107" fmla="*/ 22785 h 72806"/>
                    <a:gd name="connsiteX108" fmla="*/ 8061 w 90451"/>
                    <a:gd name="connsiteY108" fmla="*/ 17367 h 72806"/>
                    <a:gd name="connsiteX109" fmla="*/ 5283 w 90451"/>
                    <a:gd name="connsiteY109" fmla="*/ 18895 h 72806"/>
                    <a:gd name="connsiteX110" fmla="*/ 972 w 90451"/>
                    <a:gd name="connsiteY110" fmla="*/ 19034 h 72806"/>
                    <a:gd name="connsiteX111" fmla="*/ 0 w 90451"/>
                    <a:gd name="connsiteY111" fmla="*/ 21118 h 72806"/>
                    <a:gd name="connsiteX112" fmla="*/ 1945 w 90451"/>
                    <a:gd name="connsiteY112" fmla="*/ 25983 h 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90451" h="72806">
                      <a:moveTo>
                        <a:pt x="972" y="30845"/>
                      </a:moveTo>
                      <a:lnTo>
                        <a:pt x="3616" y="38763"/>
                      </a:lnTo>
                      <a:lnTo>
                        <a:pt x="7505" y="44879"/>
                      </a:lnTo>
                      <a:lnTo>
                        <a:pt x="14450" y="44879"/>
                      </a:lnTo>
                      <a:lnTo>
                        <a:pt x="17228" y="45573"/>
                      </a:lnTo>
                      <a:lnTo>
                        <a:pt x="24456" y="43212"/>
                      </a:lnTo>
                      <a:lnTo>
                        <a:pt x="32512" y="39318"/>
                      </a:lnTo>
                      <a:lnTo>
                        <a:pt x="36267" y="40295"/>
                      </a:lnTo>
                      <a:lnTo>
                        <a:pt x="36267" y="44601"/>
                      </a:lnTo>
                      <a:lnTo>
                        <a:pt x="34969" y="47379"/>
                      </a:lnTo>
                      <a:lnTo>
                        <a:pt x="28762" y="47379"/>
                      </a:lnTo>
                      <a:lnTo>
                        <a:pt x="24872" y="48907"/>
                      </a:lnTo>
                      <a:lnTo>
                        <a:pt x="27095" y="50713"/>
                      </a:lnTo>
                      <a:lnTo>
                        <a:pt x="30845" y="52102"/>
                      </a:lnTo>
                      <a:lnTo>
                        <a:pt x="31817" y="55158"/>
                      </a:lnTo>
                      <a:lnTo>
                        <a:pt x="29873" y="55852"/>
                      </a:lnTo>
                      <a:lnTo>
                        <a:pt x="27373" y="54880"/>
                      </a:lnTo>
                      <a:lnTo>
                        <a:pt x="22789" y="52380"/>
                      </a:lnTo>
                      <a:lnTo>
                        <a:pt x="18617" y="51685"/>
                      </a:lnTo>
                      <a:lnTo>
                        <a:pt x="17228" y="53352"/>
                      </a:lnTo>
                      <a:lnTo>
                        <a:pt x="20705" y="58912"/>
                      </a:lnTo>
                      <a:lnTo>
                        <a:pt x="25845" y="60579"/>
                      </a:lnTo>
                      <a:lnTo>
                        <a:pt x="28762" y="65024"/>
                      </a:lnTo>
                      <a:lnTo>
                        <a:pt x="32373" y="64191"/>
                      </a:lnTo>
                      <a:lnTo>
                        <a:pt x="36267" y="64329"/>
                      </a:lnTo>
                      <a:lnTo>
                        <a:pt x="38350" y="65857"/>
                      </a:lnTo>
                      <a:lnTo>
                        <a:pt x="42239" y="63635"/>
                      </a:lnTo>
                      <a:lnTo>
                        <a:pt x="45990" y="64468"/>
                      </a:lnTo>
                      <a:lnTo>
                        <a:pt x="47101" y="68636"/>
                      </a:lnTo>
                      <a:lnTo>
                        <a:pt x="48907" y="70723"/>
                      </a:lnTo>
                      <a:lnTo>
                        <a:pt x="52523" y="70723"/>
                      </a:lnTo>
                      <a:lnTo>
                        <a:pt x="53773" y="72807"/>
                      </a:lnTo>
                      <a:lnTo>
                        <a:pt x="58773" y="72807"/>
                      </a:lnTo>
                      <a:lnTo>
                        <a:pt x="60440" y="69890"/>
                      </a:lnTo>
                      <a:lnTo>
                        <a:pt x="65857" y="64329"/>
                      </a:lnTo>
                      <a:lnTo>
                        <a:pt x="68223" y="64191"/>
                      </a:lnTo>
                      <a:lnTo>
                        <a:pt x="69751" y="66135"/>
                      </a:lnTo>
                      <a:lnTo>
                        <a:pt x="71834" y="65718"/>
                      </a:lnTo>
                      <a:lnTo>
                        <a:pt x="75724" y="61135"/>
                      </a:lnTo>
                      <a:lnTo>
                        <a:pt x="77252" y="56690"/>
                      </a:lnTo>
                      <a:lnTo>
                        <a:pt x="76418" y="53630"/>
                      </a:lnTo>
                      <a:lnTo>
                        <a:pt x="75863" y="50296"/>
                      </a:lnTo>
                      <a:lnTo>
                        <a:pt x="80030" y="46962"/>
                      </a:lnTo>
                      <a:lnTo>
                        <a:pt x="82534" y="44462"/>
                      </a:lnTo>
                      <a:lnTo>
                        <a:pt x="83229" y="41823"/>
                      </a:lnTo>
                      <a:lnTo>
                        <a:pt x="84757" y="40295"/>
                      </a:lnTo>
                      <a:lnTo>
                        <a:pt x="89063" y="34735"/>
                      </a:lnTo>
                      <a:lnTo>
                        <a:pt x="88229" y="32234"/>
                      </a:lnTo>
                      <a:lnTo>
                        <a:pt x="88229" y="29595"/>
                      </a:lnTo>
                      <a:lnTo>
                        <a:pt x="90452" y="26583"/>
                      </a:lnTo>
                      <a:lnTo>
                        <a:pt x="87813" y="23761"/>
                      </a:lnTo>
                      <a:lnTo>
                        <a:pt x="86424" y="20562"/>
                      </a:lnTo>
                      <a:lnTo>
                        <a:pt x="75724" y="20562"/>
                      </a:lnTo>
                      <a:lnTo>
                        <a:pt x="72529" y="15839"/>
                      </a:lnTo>
                      <a:lnTo>
                        <a:pt x="72112" y="13478"/>
                      </a:lnTo>
                      <a:lnTo>
                        <a:pt x="70168" y="15006"/>
                      </a:lnTo>
                      <a:lnTo>
                        <a:pt x="67528" y="13478"/>
                      </a:lnTo>
                      <a:lnTo>
                        <a:pt x="64746" y="14311"/>
                      </a:lnTo>
                      <a:lnTo>
                        <a:pt x="63218" y="13478"/>
                      </a:lnTo>
                      <a:lnTo>
                        <a:pt x="64746" y="10839"/>
                      </a:lnTo>
                      <a:lnTo>
                        <a:pt x="64330" y="9589"/>
                      </a:lnTo>
                      <a:lnTo>
                        <a:pt x="59746" y="12644"/>
                      </a:lnTo>
                      <a:lnTo>
                        <a:pt x="56968" y="18201"/>
                      </a:lnTo>
                      <a:lnTo>
                        <a:pt x="55301" y="21257"/>
                      </a:lnTo>
                      <a:lnTo>
                        <a:pt x="52800" y="20145"/>
                      </a:lnTo>
                      <a:lnTo>
                        <a:pt x="50991" y="20979"/>
                      </a:lnTo>
                      <a:lnTo>
                        <a:pt x="49463" y="21812"/>
                      </a:lnTo>
                      <a:lnTo>
                        <a:pt x="49046" y="18756"/>
                      </a:lnTo>
                      <a:lnTo>
                        <a:pt x="51546" y="11950"/>
                      </a:lnTo>
                      <a:lnTo>
                        <a:pt x="50991" y="8612"/>
                      </a:lnTo>
                      <a:lnTo>
                        <a:pt x="52800" y="3889"/>
                      </a:lnTo>
                      <a:lnTo>
                        <a:pt x="49879" y="2084"/>
                      </a:lnTo>
                      <a:lnTo>
                        <a:pt x="47657" y="0"/>
                      </a:lnTo>
                      <a:lnTo>
                        <a:pt x="47379" y="6945"/>
                      </a:lnTo>
                      <a:lnTo>
                        <a:pt x="45712" y="6945"/>
                      </a:lnTo>
                      <a:lnTo>
                        <a:pt x="43628" y="6112"/>
                      </a:lnTo>
                      <a:lnTo>
                        <a:pt x="45712" y="12089"/>
                      </a:lnTo>
                      <a:lnTo>
                        <a:pt x="44740" y="14311"/>
                      </a:lnTo>
                      <a:lnTo>
                        <a:pt x="44045" y="22785"/>
                      </a:lnTo>
                      <a:lnTo>
                        <a:pt x="43212" y="27928"/>
                      </a:lnTo>
                      <a:lnTo>
                        <a:pt x="41962" y="27511"/>
                      </a:lnTo>
                      <a:lnTo>
                        <a:pt x="40017" y="24039"/>
                      </a:lnTo>
                      <a:lnTo>
                        <a:pt x="37656" y="22785"/>
                      </a:lnTo>
                      <a:lnTo>
                        <a:pt x="34969" y="21673"/>
                      </a:lnTo>
                      <a:lnTo>
                        <a:pt x="37794" y="16812"/>
                      </a:lnTo>
                      <a:lnTo>
                        <a:pt x="34969" y="14728"/>
                      </a:lnTo>
                      <a:lnTo>
                        <a:pt x="30151" y="17228"/>
                      </a:lnTo>
                      <a:lnTo>
                        <a:pt x="27928" y="15700"/>
                      </a:lnTo>
                      <a:lnTo>
                        <a:pt x="27928" y="11950"/>
                      </a:lnTo>
                      <a:lnTo>
                        <a:pt x="25011" y="9589"/>
                      </a:lnTo>
                      <a:lnTo>
                        <a:pt x="23622" y="6390"/>
                      </a:lnTo>
                      <a:lnTo>
                        <a:pt x="20566" y="5695"/>
                      </a:lnTo>
                      <a:lnTo>
                        <a:pt x="19594" y="1667"/>
                      </a:lnTo>
                      <a:lnTo>
                        <a:pt x="18062" y="0"/>
                      </a:lnTo>
                      <a:lnTo>
                        <a:pt x="15423" y="0"/>
                      </a:lnTo>
                      <a:lnTo>
                        <a:pt x="15284" y="4167"/>
                      </a:lnTo>
                      <a:lnTo>
                        <a:pt x="16812" y="6667"/>
                      </a:lnTo>
                      <a:lnTo>
                        <a:pt x="19316" y="6945"/>
                      </a:lnTo>
                      <a:lnTo>
                        <a:pt x="18340" y="9029"/>
                      </a:lnTo>
                      <a:lnTo>
                        <a:pt x="17923" y="15561"/>
                      </a:lnTo>
                      <a:lnTo>
                        <a:pt x="15978" y="16256"/>
                      </a:lnTo>
                      <a:lnTo>
                        <a:pt x="13756" y="11394"/>
                      </a:lnTo>
                      <a:lnTo>
                        <a:pt x="10839" y="9589"/>
                      </a:lnTo>
                      <a:lnTo>
                        <a:pt x="11533" y="13895"/>
                      </a:lnTo>
                      <a:lnTo>
                        <a:pt x="12506" y="17228"/>
                      </a:lnTo>
                      <a:lnTo>
                        <a:pt x="13339" y="21395"/>
                      </a:lnTo>
                      <a:lnTo>
                        <a:pt x="13478" y="23066"/>
                      </a:lnTo>
                      <a:lnTo>
                        <a:pt x="11672" y="22785"/>
                      </a:lnTo>
                      <a:lnTo>
                        <a:pt x="8061" y="17367"/>
                      </a:lnTo>
                      <a:lnTo>
                        <a:pt x="5283" y="18895"/>
                      </a:lnTo>
                      <a:lnTo>
                        <a:pt x="972" y="19034"/>
                      </a:lnTo>
                      <a:lnTo>
                        <a:pt x="0" y="21118"/>
                      </a:lnTo>
                      <a:lnTo>
                        <a:pt x="1945" y="25983"/>
                      </a:lnTo>
                      <a:close/>
                    </a:path>
                  </a:pathLst>
                </a:custGeom>
                <a:grpFill/>
                <a:ln w="39624" cap="flat">
                  <a:noFill/>
                  <a:prstDash val="solid"/>
                  <a:miter/>
                </a:ln>
              </p:spPr>
              <p:txBody>
                <a:bodyPr rtlCol="0" anchor="ctr"/>
                <a:lstStyle/>
                <a:p>
                  <a:endParaRPr lang="en-US"/>
                </a:p>
              </p:txBody>
            </p:sp>
            <p:sp>
              <p:nvSpPr>
                <p:cNvPr id="81" name="Freeform: Shape 183">
                  <a:extLst>
                    <a:ext uri="{FF2B5EF4-FFF2-40B4-BE49-F238E27FC236}">
                      <a16:creationId xmlns:a16="http://schemas.microsoft.com/office/drawing/2014/main" id="{649324A6-BE4D-4ECE-BC6F-EA10CA4A7FB8}"/>
                    </a:ext>
                  </a:extLst>
                </p:cNvPr>
                <p:cNvSpPr/>
                <p:nvPr/>
              </p:nvSpPr>
              <p:spPr>
                <a:xfrm>
                  <a:off x="8943046" y="3809609"/>
                  <a:ext cx="5143" cy="7504"/>
                </a:xfrm>
                <a:custGeom>
                  <a:avLst/>
                  <a:gdLst>
                    <a:gd name="connsiteX0" fmla="*/ 0 w 5143"/>
                    <a:gd name="connsiteY0" fmla="*/ 4171 h 7504"/>
                    <a:gd name="connsiteX1" fmla="*/ 0 w 5143"/>
                    <a:gd name="connsiteY1" fmla="*/ 972 h 7504"/>
                    <a:gd name="connsiteX2" fmla="*/ 3199 w 5143"/>
                    <a:gd name="connsiteY2" fmla="*/ 0 h 7504"/>
                    <a:gd name="connsiteX3" fmla="*/ 3199 w 5143"/>
                    <a:gd name="connsiteY3" fmla="*/ 3616 h 7504"/>
                    <a:gd name="connsiteX4" fmla="*/ 5144 w 5143"/>
                    <a:gd name="connsiteY4" fmla="*/ 4171 h 7504"/>
                    <a:gd name="connsiteX5" fmla="*/ 3893 w 5143"/>
                    <a:gd name="connsiteY5" fmla="*/ 7505 h 7504"/>
                    <a:gd name="connsiteX6" fmla="*/ 1806 w 5143"/>
                    <a:gd name="connsiteY6" fmla="*/ 5282 h 7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3" h="7504">
                      <a:moveTo>
                        <a:pt x="0" y="4171"/>
                      </a:moveTo>
                      <a:lnTo>
                        <a:pt x="0" y="972"/>
                      </a:lnTo>
                      <a:lnTo>
                        <a:pt x="3199" y="0"/>
                      </a:lnTo>
                      <a:lnTo>
                        <a:pt x="3199" y="3616"/>
                      </a:lnTo>
                      <a:lnTo>
                        <a:pt x="5144" y="4171"/>
                      </a:lnTo>
                      <a:lnTo>
                        <a:pt x="3893" y="7505"/>
                      </a:lnTo>
                      <a:lnTo>
                        <a:pt x="1806" y="5282"/>
                      </a:lnTo>
                      <a:close/>
                    </a:path>
                  </a:pathLst>
                </a:custGeom>
                <a:grpFill/>
                <a:ln w="39624" cap="flat">
                  <a:noFill/>
                  <a:prstDash val="solid"/>
                  <a:miter/>
                </a:ln>
              </p:spPr>
              <p:txBody>
                <a:bodyPr rtlCol="0" anchor="ctr"/>
                <a:lstStyle/>
                <a:p>
                  <a:endParaRPr lang="en-US"/>
                </a:p>
              </p:txBody>
            </p:sp>
            <p:sp>
              <p:nvSpPr>
                <p:cNvPr id="82" name="Freeform: Shape 184">
                  <a:extLst>
                    <a:ext uri="{FF2B5EF4-FFF2-40B4-BE49-F238E27FC236}">
                      <a16:creationId xmlns:a16="http://schemas.microsoft.com/office/drawing/2014/main" id="{BF14BFE3-2B8C-4297-A02C-B94F6804BF04}"/>
                    </a:ext>
                  </a:extLst>
                </p:cNvPr>
                <p:cNvSpPr/>
                <p:nvPr/>
              </p:nvSpPr>
              <p:spPr>
                <a:xfrm>
                  <a:off x="9036831" y="3819475"/>
                  <a:ext cx="5837" cy="8893"/>
                </a:xfrm>
                <a:custGeom>
                  <a:avLst/>
                  <a:gdLst>
                    <a:gd name="connsiteX0" fmla="*/ 0 w 5837"/>
                    <a:gd name="connsiteY0" fmla="*/ 1528 h 8893"/>
                    <a:gd name="connsiteX1" fmla="*/ 1667 w 5837"/>
                    <a:gd name="connsiteY1" fmla="*/ 0 h 8893"/>
                    <a:gd name="connsiteX2" fmla="*/ 5838 w 5837"/>
                    <a:gd name="connsiteY2" fmla="*/ 4028 h 8893"/>
                    <a:gd name="connsiteX3" fmla="*/ 5838 w 5837"/>
                    <a:gd name="connsiteY3" fmla="*/ 7644 h 8893"/>
                    <a:gd name="connsiteX4" fmla="*/ 2921 w 5837"/>
                    <a:gd name="connsiteY4" fmla="*/ 8894 h 8893"/>
                    <a:gd name="connsiteX5" fmla="*/ 1254 w 5837"/>
                    <a:gd name="connsiteY5" fmla="*/ 5140 h 8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37" h="8893">
                      <a:moveTo>
                        <a:pt x="0" y="1528"/>
                      </a:moveTo>
                      <a:lnTo>
                        <a:pt x="1667" y="0"/>
                      </a:lnTo>
                      <a:lnTo>
                        <a:pt x="5838" y="4028"/>
                      </a:lnTo>
                      <a:lnTo>
                        <a:pt x="5838" y="7644"/>
                      </a:lnTo>
                      <a:lnTo>
                        <a:pt x="2921" y="8894"/>
                      </a:lnTo>
                      <a:lnTo>
                        <a:pt x="1254" y="5140"/>
                      </a:lnTo>
                      <a:close/>
                    </a:path>
                  </a:pathLst>
                </a:custGeom>
                <a:grpFill/>
                <a:ln w="39624" cap="flat">
                  <a:noFill/>
                  <a:prstDash val="solid"/>
                  <a:miter/>
                </a:ln>
              </p:spPr>
              <p:txBody>
                <a:bodyPr rtlCol="0" anchor="ctr"/>
                <a:lstStyle/>
                <a:p>
                  <a:endParaRPr lang="en-US"/>
                </a:p>
              </p:txBody>
            </p:sp>
            <p:sp>
              <p:nvSpPr>
                <p:cNvPr id="83" name="Freeform: Shape 185">
                  <a:extLst>
                    <a:ext uri="{FF2B5EF4-FFF2-40B4-BE49-F238E27FC236}">
                      <a16:creationId xmlns:a16="http://schemas.microsoft.com/office/drawing/2014/main" id="{7F0F5202-BF2B-477E-A01E-8B99D7618D39}"/>
                    </a:ext>
                  </a:extLst>
                </p:cNvPr>
                <p:cNvSpPr/>
                <p:nvPr/>
              </p:nvSpPr>
              <p:spPr>
                <a:xfrm>
                  <a:off x="9074209" y="3812669"/>
                  <a:ext cx="17784" cy="15700"/>
                </a:xfrm>
                <a:custGeom>
                  <a:avLst/>
                  <a:gdLst>
                    <a:gd name="connsiteX0" fmla="*/ 0 w 17784"/>
                    <a:gd name="connsiteY0" fmla="*/ 9307 h 15700"/>
                    <a:gd name="connsiteX1" fmla="*/ 0 w 17784"/>
                    <a:gd name="connsiteY1" fmla="*/ 14311 h 15700"/>
                    <a:gd name="connsiteX2" fmla="*/ 1806 w 17784"/>
                    <a:gd name="connsiteY2" fmla="*/ 15700 h 15700"/>
                    <a:gd name="connsiteX3" fmla="*/ 6390 w 17784"/>
                    <a:gd name="connsiteY3" fmla="*/ 12502 h 15700"/>
                    <a:gd name="connsiteX4" fmla="*/ 12089 w 17784"/>
                    <a:gd name="connsiteY4" fmla="*/ 11251 h 15700"/>
                    <a:gd name="connsiteX5" fmla="*/ 17784 w 17784"/>
                    <a:gd name="connsiteY5" fmla="*/ 10140 h 15700"/>
                    <a:gd name="connsiteX6" fmla="*/ 17784 w 17784"/>
                    <a:gd name="connsiteY6" fmla="*/ 4445 h 15700"/>
                    <a:gd name="connsiteX7" fmla="*/ 14311 w 17784"/>
                    <a:gd name="connsiteY7" fmla="*/ 0 h 15700"/>
                    <a:gd name="connsiteX8" fmla="*/ 8890 w 17784"/>
                    <a:gd name="connsiteY8" fmla="*/ 1389 h 15700"/>
                    <a:gd name="connsiteX9" fmla="*/ 4723 w 17784"/>
                    <a:gd name="connsiteY9" fmla="*/ 4445 h 15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784" h="15700">
                      <a:moveTo>
                        <a:pt x="0" y="9307"/>
                      </a:moveTo>
                      <a:lnTo>
                        <a:pt x="0" y="14311"/>
                      </a:lnTo>
                      <a:lnTo>
                        <a:pt x="1806" y="15700"/>
                      </a:lnTo>
                      <a:lnTo>
                        <a:pt x="6390" y="12502"/>
                      </a:lnTo>
                      <a:lnTo>
                        <a:pt x="12089" y="11251"/>
                      </a:lnTo>
                      <a:lnTo>
                        <a:pt x="17784" y="10140"/>
                      </a:lnTo>
                      <a:lnTo>
                        <a:pt x="17784" y="4445"/>
                      </a:lnTo>
                      <a:lnTo>
                        <a:pt x="14311" y="0"/>
                      </a:lnTo>
                      <a:lnTo>
                        <a:pt x="8890" y="1389"/>
                      </a:lnTo>
                      <a:lnTo>
                        <a:pt x="4723" y="4445"/>
                      </a:lnTo>
                      <a:close/>
                    </a:path>
                  </a:pathLst>
                </a:custGeom>
                <a:grpFill/>
                <a:ln w="39624" cap="flat">
                  <a:noFill/>
                  <a:prstDash val="solid"/>
                  <a:miter/>
                </a:ln>
              </p:spPr>
              <p:txBody>
                <a:bodyPr rtlCol="0" anchor="ctr"/>
                <a:lstStyle/>
                <a:p>
                  <a:endParaRPr lang="en-US"/>
                </a:p>
              </p:txBody>
            </p:sp>
            <p:sp>
              <p:nvSpPr>
                <p:cNvPr id="84" name="Freeform: Shape 186">
                  <a:extLst>
                    <a:ext uri="{FF2B5EF4-FFF2-40B4-BE49-F238E27FC236}">
                      <a16:creationId xmlns:a16="http://schemas.microsoft.com/office/drawing/2014/main" id="{2F0B52B7-14D5-4115-8FCB-B87F64C53728}"/>
                    </a:ext>
                  </a:extLst>
                </p:cNvPr>
                <p:cNvSpPr/>
                <p:nvPr/>
              </p:nvSpPr>
              <p:spPr>
                <a:xfrm>
                  <a:off x="8962640" y="3881305"/>
                  <a:ext cx="6667" cy="4722"/>
                </a:xfrm>
                <a:custGeom>
                  <a:avLst/>
                  <a:gdLst>
                    <a:gd name="connsiteX0" fmla="*/ 0 w 6667"/>
                    <a:gd name="connsiteY0" fmla="*/ 0 h 4722"/>
                    <a:gd name="connsiteX1" fmla="*/ 0 w 6667"/>
                    <a:gd name="connsiteY1" fmla="*/ 3751 h 4722"/>
                    <a:gd name="connsiteX2" fmla="*/ 2500 w 6667"/>
                    <a:gd name="connsiteY2" fmla="*/ 4723 h 4722"/>
                    <a:gd name="connsiteX3" fmla="*/ 6667 w 6667"/>
                    <a:gd name="connsiteY3" fmla="*/ 3334 h 4722"/>
                    <a:gd name="connsiteX4" fmla="*/ 2639 w 6667"/>
                    <a:gd name="connsiteY4" fmla="*/ 1389 h 4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67" h="4722">
                      <a:moveTo>
                        <a:pt x="0" y="0"/>
                      </a:moveTo>
                      <a:lnTo>
                        <a:pt x="0" y="3751"/>
                      </a:lnTo>
                      <a:lnTo>
                        <a:pt x="2500" y="4723"/>
                      </a:lnTo>
                      <a:lnTo>
                        <a:pt x="6667" y="3334"/>
                      </a:lnTo>
                      <a:lnTo>
                        <a:pt x="2639" y="1389"/>
                      </a:lnTo>
                      <a:close/>
                    </a:path>
                  </a:pathLst>
                </a:custGeom>
                <a:grpFill/>
                <a:ln w="39624" cap="flat">
                  <a:noFill/>
                  <a:prstDash val="solid"/>
                  <a:miter/>
                </a:ln>
              </p:spPr>
              <p:txBody>
                <a:bodyPr rtlCol="0" anchor="ctr"/>
                <a:lstStyle/>
                <a:p>
                  <a:endParaRPr lang="en-US"/>
                </a:p>
              </p:txBody>
            </p:sp>
            <p:sp>
              <p:nvSpPr>
                <p:cNvPr id="85" name="Freeform: Shape 187">
                  <a:extLst>
                    <a:ext uri="{FF2B5EF4-FFF2-40B4-BE49-F238E27FC236}">
                      <a16:creationId xmlns:a16="http://schemas.microsoft.com/office/drawing/2014/main" id="{F724CD94-F525-47BB-889A-16B56A0C75E7}"/>
                    </a:ext>
                  </a:extLst>
                </p:cNvPr>
                <p:cNvSpPr/>
                <p:nvPr/>
              </p:nvSpPr>
              <p:spPr>
                <a:xfrm>
                  <a:off x="9039752" y="3889365"/>
                  <a:ext cx="15283" cy="6945"/>
                </a:xfrm>
                <a:custGeom>
                  <a:avLst/>
                  <a:gdLst>
                    <a:gd name="connsiteX0" fmla="*/ 0 w 15283"/>
                    <a:gd name="connsiteY0" fmla="*/ 5417 h 6945"/>
                    <a:gd name="connsiteX1" fmla="*/ 833 w 15283"/>
                    <a:gd name="connsiteY1" fmla="*/ 6945 h 6945"/>
                    <a:gd name="connsiteX2" fmla="*/ 5973 w 15283"/>
                    <a:gd name="connsiteY2" fmla="*/ 2778 h 6945"/>
                    <a:gd name="connsiteX3" fmla="*/ 8057 w 15283"/>
                    <a:gd name="connsiteY3" fmla="*/ 2778 h 6945"/>
                    <a:gd name="connsiteX4" fmla="*/ 10140 w 15283"/>
                    <a:gd name="connsiteY4" fmla="*/ 4862 h 6945"/>
                    <a:gd name="connsiteX5" fmla="*/ 12918 w 15283"/>
                    <a:gd name="connsiteY5" fmla="*/ 5695 h 6945"/>
                    <a:gd name="connsiteX6" fmla="*/ 15284 w 15283"/>
                    <a:gd name="connsiteY6" fmla="*/ 2084 h 6945"/>
                    <a:gd name="connsiteX7" fmla="*/ 11807 w 15283"/>
                    <a:gd name="connsiteY7" fmla="*/ 2917 h 6945"/>
                    <a:gd name="connsiteX8" fmla="*/ 9584 w 15283"/>
                    <a:gd name="connsiteY8" fmla="*/ 2084 h 6945"/>
                    <a:gd name="connsiteX9" fmla="*/ 8473 w 15283"/>
                    <a:gd name="connsiteY9" fmla="*/ 0 h 6945"/>
                    <a:gd name="connsiteX10" fmla="*/ 5001 w 15283"/>
                    <a:gd name="connsiteY10" fmla="*/ 0 h 6945"/>
                    <a:gd name="connsiteX11" fmla="*/ 1806 w 15283"/>
                    <a:gd name="connsiteY11" fmla="*/ 2361 h 6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283" h="6945">
                      <a:moveTo>
                        <a:pt x="0" y="5417"/>
                      </a:moveTo>
                      <a:lnTo>
                        <a:pt x="833" y="6945"/>
                      </a:lnTo>
                      <a:lnTo>
                        <a:pt x="5973" y="2778"/>
                      </a:lnTo>
                      <a:lnTo>
                        <a:pt x="8057" y="2778"/>
                      </a:lnTo>
                      <a:lnTo>
                        <a:pt x="10140" y="4862"/>
                      </a:lnTo>
                      <a:lnTo>
                        <a:pt x="12918" y="5695"/>
                      </a:lnTo>
                      <a:lnTo>
                        <a:pt x="15284" y="2084"/>
                      </a:lnTo>
                      <a:lnTo>
                        <a:pt x="11807" y="2917"/>
                      </a:lnTo>
                      <a:lnTo>
                        <a:pt x="9584" y="2084"/>
                      </a:lnTo>
                      <a:lnTo>
                        <a:pt x="8473" y="0"/>
                      </a:lnTo>
                      <a:lnTo>
                        <a:pt x="5001" y="0"/>
                      </a:lnTo>
                      <a:lnTo>
                        <a:pt x="1806" y="2361"/>
                      </a:lnTo>
                      <a:close/>
                    </a:path>
                  </a:pathLst>
                </a:custGeom>
                <a:grpFill/>
                <a:ln w="39624" cap="flat">
                  <a:noFill/>
                  <a:prstDash val="solid"/>
                  <a:miter/>
                </a:ln>
              </p:spPr>
              <p:txBody>
                <a:bodyPr rtlCol="0" anchor="ctr"/>
                <a:lstStyle/>
                <a:p>
                  <a:endParaRPr lang="en-US"/>
                </a:p>
              </p:txBody>
            </p:sp>
            <p:sp>
              <p:nvSpPr>
                <p:cNvPr id="86" name="Freeform: Shape 188">
                  <a:extLst>
                    <a:ext uri="{FF2B5EF4-FFF2-40B4-BE49-F238E27FC236}">
                      <a16:creationId xmlns:a16="http://schemas.microsoft.com/office/drawing/2014/main" id="{B0BB18AB-9C86-4DDB-8550-C23E26926B57}"/>
                    </a:ext>
                  </a:extLst>
                </p:cNvPr>
                <p:cNvSpPr/>
                <p:nvPr/>
              </p:nvSpPr>
              <p:spPr>
                <a:xfrm>
                  <a:off x="9537803" y="3774101"/>
                  <a:ext cx="14394" cy="7885"/>
                </a:xfrm>
                <a:custGeom>
                  <a:avLst/>
                  <a:gdLst>
                    <a:gd name="connsiteX0" fmla="*/ 0 w 14394"/>
                    <a:gd name="connsiteY0" fmla="*/ 6040 h 7885"/>
                    <a:gd name="connsiteX1" fmla="*/ 4060 w 14394"/>
                    <a:gd name="connsiteY1" fmla="*/ 7886 h 7885"/>
                    <a:gd name="connsiteX2" fmla="*/ 12180 w 14394"/>
                    <a:gd name="connsiteY2" fmla="*/ 6965 h 7885"/>
                    <a:gd name="connsiteX3" fmla="*/ 14395 w 14394"/>
                    <a:gd name="connsiteY3" fmla="*/ 1611 h 7885"/>
                    <a:gd name="connsiteX4" fmla="*/ 7199 w 14394"/>
                    <a:gd name="connsiteY4" fmla="*/ 0 h 7885"/>
                    <a:gd name="connsiteX5" fmla="*/ 3322 w 14394"/>
                    <a:gd name="connsiteY5" fmla="*/ 0 h 7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94" h="7885">
                      <a:moveTo>
                        <a:pt x="0" y="6040"/>
                      </a:moveTo>
                      <a:lnTo>
                        <a:pt x="4060" y="7886"/>
                      </a:lnTo>
                      <a:lnTo>
                        <a:pt x="12180" y="6965"/>
                      </a:lnTo>
                      <a:lnTo>
                        <a:pt x="14395" y="1611"/>
                      </a:lnTo>
                      <a:lnTo>
                        <a:pt x="7199" y="0"/>
                      </a:lnTo>
                      <a:lnTo>
                        <a:pt x="3322" y="0"/>
                      </a:lnTo>
                      <a:close/>
                    </a:path>
                  </a:pathLst>
                </a:custGeom>
                <a:grpFill/>
                <a:ln w="39624" cap="flat">
                  <a:noFill/>
                  <a:prstDash val="solid"/>
                  <a:miter/>
                </a:ln>
              </p:spPr>
              <p:txBody>
                <a:bodyPr rtlCol="0" anchor="ctr"/>
                <a:lstStyle/>
                <a:p>
                  <a:endParaRPr lang="en-US"/>
                </a:p>
              </p:txBody>
            </p:sp>
            <p:sp>
              <p:nvSpPr>
                <p:cNvPr id="87" name="Freeform: Shape 189">
                  <a:extLst>
                    <a:ext uri="{FF2B5EF4-FFF2-40B4-BE49-F238E27FC236}">
                      <a16:creationId xmlns:a16="http://schemas.microsoft.com/office/drawing/2014/main" id="{4E6EC07E-D529-4638-9EDF-B543100A35B5}"/>
                    </a:ext>
                  </a:extLst>
                </p:cNvPr>
                <p:cNvSpPr/>
                <p:nvPr/>
              </p:nvSpPr>
              <p:spPr>
                <a:xfrm>
                  <a:off x="9510252" y="3852452"/>
                  <a:ext cx="12691" cy="8798"/>
                </a:xfrm>
                <a:custGeom>
                  <a:avLst/>
                  <a:gdLst>
                    <a:gd name="connsiteX0" fmla="*/ 0 w 12691"/>
                    <a:gd name="connsiteY0" fmla="*/ 1667 h 8798"/>
                    <a:gd name="connsiteX1" fmla="*/ 1206 w 12691"/>
                    <a:gd name="connsiteY1" fmla="*/ 5556 h 8798"/>
                    <a:gd name="connsiteX2" fmla="*/ 4632 w 12691"/>
                    <a:gd name="connsiteY2" fmla="*/ 5556 h 8798"/>
                    <a:gd name="connsiteX3" fmla="*/ 5282 w 12691"/>
                    <a:gd name="connsiteY3" fmla="*/ 8334 h 8798"/>
                    <a:gd name="connsiteX4" fmla="*/ 12692 w 12691"/>
                    <a:gd name="connsiteY4" fmla="*/ 8799 h 8798"/>
                    <a:gd name="connsiteX5" fmla="*/ 12692 w 12691"/>
                    <a:gd name="connsiteY5" fmla="*/ 6854 h 8798"/>
                    <a:gd name="connsiteX6" fmla="*/ 7136 w 12691"/>
                    <a:gd name="connsiteY6" fmla="*/ 2778 h 8798"/>
                    <a:gd name="connsiteX7" fmla="*/ 929 w 12691"/>
                    <a:gd name="connsiteY7" fmla="*/ 0 h 8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1" h="8798">
                      <a:moveTo>
                        <a:pt x="0" y="1667"/>
                      </a:moveTo>
                      <a:lnTo>
                        <a:pt x="1206" y="5556"/>
                      </a:lnTo>
                      <a:lnTo>
                        <a:pt x="4632" y="5556"/>
                      </a:lnTo>
                      <a:lnTo>
                        <a:pt x="5282" y="8334"/>
                      </a:lnTo>
                      <a:lnTo>
                        <a:pt x="12692" y="8799"/>
                      </a:lnTo>
                      <a:lnTo>
                        <a:pt x="12692" y="6854"/>
                      </a:lnTo>
                      <a:lnTo>
                        <a:pt x="7136" y="2778"/>
                      </a:lnTo>
                      <a:lnTo>
                        <a:pt x="929" y="0"/>
                      </a:lnTo>
                      <a:close/>
                    </a:path>
                  </a:pathLst>
                </a:custGeom>
                <a:grpFill/>
                <a:ln w="39624" cap="flat">
                  <a:noFill/>
                  <a:prstDash val="solid"/>
                  <a:miter/>
                </a:ln>
              </p:spPr>
              <p:txBody>
                <a:bodyPr rtlCol="0" anchor="ctr"/>
                <a:lstStyle/>
                <a:p>
                  <a:endParaRPr lang="en-US"/>
                </a:p>
              </p:txBody>
            </p:sp>
            <p:sp>
              <p:nvSpPr>
                <p:cNvPr id="88" name="Freeform: Shape 190">
                  <a:extLst>
                    <a:ext uri="{FF2B5EF4-FFF2-40B4-BE49-F238E27FC236}">
                      <a16:creationId xmlns:a16="http://schemas.microsoft.com/office/drawing/2014/main" id="{A90C030F-B453-434E-B9B2-DEBDB22D29CC}"/>
                    </a:ext>
                  </a:extLst>
                </p:cNvPr>
                <p:cNvSpPr/>
                <p:nvPr/>
              </p:nvSpPr>
              <p:spPr>
                <a:xfrm>
                  <a:off x="9340560" y="3827675"/>
                  <a:ext cx="10699" cy="7500"/>
                </a:xfrm>
                <a:custGeom>
                  <a:avLst/>
                  <a:gdLst>
                    <a:gd name="connsiteX0" fmla="*/ 0 w 10699"/>
                    <a:gd name="connsiteY0" fmla="*/ 3473 h 7500"/>
                    <a:gd name="connsiteX1" fmla="*/ 4445 w 10699"/>
                    <a:gd name="connsiteY1" fmla="*/ 0 h 7500"/>
                    <a:gd name="connsiteX2" fmla="*/ 9446 w 10699"/>
                    <a:gd name="connsiteY2" fmla="*/ 1734 h 7500"/>
                    <a:gd name="connsiteX3" fmla="*/ 10700 w 10699"/>
                    <a:gd name="connsiteY3" fmla="*/ 5001 h 7500"/>
                    <a:gd name="connsiteX4" fmla="*/ 5350 w 10699"/>
                    <a:gd name="connsiteY4" fmla="*/ 7501 h 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9" h="7500">
                      <a:moveTo>
                        <a:pt x="0" y="3473"/>
                      </a:moveTo>
                      <a:lnTo>
                        <a:pt x="4445" y="0"/>
                      </a:lnTo>
                      <a:lnTo>
                        <a:pt x="9446" y="1734"/>
                      </a:lnTo>
                      <a:lnTo>
                        <a:pt x="10700" y="5001"/>
                      </a:lnTo>
                      <a:lnTo>
                        <a:pt x="5350" y="7501"/>
                      </a:lnTo>
                      <a:close/>
                    </a:path>
                  </a:pathLst>
                </a:custGeom>
                <a:grpFill/>
                <a:ln w="39624" cap="flat">
                  <a:noFill/>
                  <a:prstDash val="solid"/>
                  <a:miter/>
                </a:ln>
              </p:spPr>
              <p:txBody>
                <a:bodyPr rtlCol="0" anchor="ctr"/>
                <a:lstStyle/>
                <a:p>
                  <a:endParaRPr lang="en-US"/>
                </a:p>
              </p:txBody>
            </p:sp>
            <p:sp>
              <p:nvSpPr>
                <p:cNvPr id="89" name="Freeform: Shape 191">
                  <a:extLst>
                    <a:ext uri="{FF2B5EF4-FFF2-40B4-BE49-F238E27FC236}">
                      <a16:creationId xmlns:a16="http://schemas.microsoft.com/office/drawing/2014/main" id="{C9366C4B-7B97-4973-8EF0-3D728B224F14}"/>
                    </a:ext>
                  </a:extLst>
                </p:cNvPr>
                <p:cNvSpPr/>
                <p:nvPr/>
              </p:nvSpPr>
              <p:spPr>
                <a:xfrm>
                  <a:off x="9336115" y="3833370"/>
                  <a:ext cx="4444" cy="3333"/>
                </a:xfrm>
                <a:custGeom>
                  <a:avLst/>
                  <a:gdLst>
                    <a:gd name="connsiteX0" fmla="*/ 2084 w 4444"/>
                    <a:gd name="connsiteY0" fmla="*/ 0 h 3333"/>
                    <a:gd name="connsiteX1" fmla="*/ 0 w 4444"/>
                    <a:gd name="connsiteY1" fmla="*/ 1806 h 3333"/>
                    <a:gd name="connsiteX2" fmla="*/ 4445 w 4444"/>
                    <a:gd name="connsiteY2" fmla="*/ 3334 h 3333"/>
                  </a:gdLst>
                  <a:ahLst/>
                  <a:cxnLst>
                    <a:cxn ang="0">
                      <a:pos x="connsiteX0" y="connsiteY0"/>
                    </a:cxn>
                    <a:cxn ang="0">
                      <a:pos x="connsiteX1" y="connsiteY1"/>
                    </a:cxn>
                    <a:cxn ang="0">
                      <a:pos x="connsiteX2" y="connsiteY2"/>
                    </a:cxn>
                  </a:cxnLst>
                  <a:rect l="l" t="t" r="r" b="b"/>
                  <a:pathLst>
                    <a:path w="4444" h="3333">
                      <a:moveTo>
                        <a:pt x="2084" y="0"/>
                      </a:moveTo>
                      <a:lnTo>
                        <a:pt x="0" y="1806"/>
                      </a:lnTo>
                      <a:lnTo>
                        <a:pt x="4445" y="3334"/>
                      </a:lnTo>
                      <a:close/>
                    </a:path>
                  </a:pathLst>
                </a:custGeom>
                <a:grpFill/>
                <a:ln w="39624" cap="flat">
                  <a:noFill/>
                  <a:prstDash val="solid"/>
                  <a:miter/>
                </a:ln>
              </p:spPr>
              <p:txBody>
                <a:bodyPr rtlCol="0" anchor="ctr"/>
                <a:lstStyle/>
                <a:p>
                  <a:endParaRPr lang="en-US"/>
                </a:p>
              </p:txBody>
            </p:sp>
            <p:sp>
              <p:nvSpPr>
                <p:cNvPr id="90" name="Freeform: Shape 192">
                  <a:extLst>
                    <a:ext uri="{FF2B5EF4-FFF2-40B4-BE49-F238E27FC236}">
                      <a16:creationId xmlns:a16="http://schemas.microsoft.com/office/drawing/2014/main" id="{49C1588E-438C-4575-99D7-290CFB121E21}"/>
                    </a:ext>
                  </a:extLst>
                </p:cNvPr>
                <p:cNvSpPr/>
                <p:nvPr/>
              </p:nvSpPr>
              <p:spPr>
                <a:xfrm>
                  <a:off x="9258724" y="3826147"/>
                  <a:ext cx="8056" cy="10556"/>
                </a:xfrm>
                <a:custGeom>
                  <a:avLst/>
                  <a:gdLst>
                    <a:gd name="connsiteX0" fmla="*/ 7362 w 8056"/>
                    <a:gd name="connsiteY0" fmla="*/ 10557 h 10556"/>
                    <a:gd name="connsiteX1" fmla="*/ 0 w 8056"/>
                    <a:gd name="connsiteY1" fmla="*/ 8890 h 10556"/>
                    <a:gd name="connsiteX2" fmla="*/ 4862 w 8056"/>
                    <a:gd name="connsiteY2" fmla="*/ 0 h 10556"/>
                    <a:gd name="connsiteX3" fmla="*/ 8057 w 8056"/>
                    <a:gd name="connsiteY3" fmla="*/ 2361 h 10556"/>
                    <a:gd name="connsiteX4" fmla="*/ 6945 w 8056"/>
                    <a:gd name="connsiteY4" fmla="*/ 5973 h 10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56" h="10556">
                      <a:moveTo>
                        <a:pt x="7362" y="10557"/>
                      </a:moveTo>
                      <a:lnTo>
                        <a:pt x="0" y="8890"/>
                      </a:lnTo>
                      <a:lnTo>
                        <a:pt x="4862" y="0"/>
                      </a:lnTo>
                      <a:lnTo>
                        <a:pt x="8057" y="2361"/>
                      </a:lnTo>
                      <a:lnTo>
                        <a:pt x="6945" y="5973"/>
                      </a:lnTo>
                      <a:close/>
                    </a:path>
                  </a:pathLst>
                </a:custGeom>
                <a:grpFill/>
                <a:ln w="39624" cap="flat">
                  <a:noFill/>
                  <a:prstDash val="solid"/>
                  <a:miter/>
                </a:ln>
              </p:spPr>
              <p:txBody>
                <a:bodyPr rtlCol="0" anchor="ctr"/>
                <a:lstStyle/>
                <a:p>
                  <a:endParaRPr lang="en-US"/>
                </a:p>
              </p:txBody>
            </p:sp>
            <p:sp>
              <p:nvSpPr>
                <p:cNvPr id="91" name="Freeform: Shape 193">
                  <a:extLst>
                    <a:ext uri="{FF2B5EF4-FFF2-40B4-BE49-F238E27FC236}">
                      <a16:creationId xmlns:a16="http://schemas.microsoft.com/office/drawing/2014/main" id="{10755A08-28FF-4E01-8D0F-7A9BBFD160EC}"/>
                    </a:ext>
                  </a:extLst>
                </p:cNvPr>
                <p:cNvSpPr/>
                <p:nvPr/>
              </p:nvSpPr>
              <p:spPr>
                <a:xfrm>
                  <a:off x="9250108" y="3818920"/>
                  <a:ext cx="8616" cy="8755"/>
                </a:xfrm>
                <a:custGeom>
                  <a:avLst/>
                  <a:gdLst>
                    <a:gd name="connsiteX0" fmla="*/ 3889 w 8616"/>
                    <a:gd name="connsiteY0" fmla="*/ 8755 h 8755"/>
                    <a:gd name="connsiteX1" fmla="*/ 8616 w 8616"/>
                    <a:gd name="connsiteY1" fmla="*/ 2361 h 8755"/>
                    <a:gd name="connsiteX2" fmla="*/ 3889 w 8616"/>
                    <a:gd name="connsiteY2" fmla="*/ 0 h 8755"/>
                    <a:gd name="connsiteX3" fmla="*/ 0 w 8616"/>
                    <a:gd name="connsiteY3" fmla="*/ 4378 h 8755"/>
                  </a:gdLst>
                  <a:ahLst/>
                  <a:cxnLst>
                    <a:cxn ang="0">
                      <a:pos x="connsiteX0" y="connsiteY0"/>
                    </a:cxn>
                    <a:cxn ang="0">
                      <a:pos x="connsiteX1" y="connsiteY1"/>
                    </a:cxn>
                    <a:cxn ang="0">
                      <a:pos x="connsiteX2" y="connsiteY2"/>
                    </a:cxn>
                    <a:cxn ang="0">
                      <a:pos x="connsiteX3" y="connsiteY3"/>
                    </a:cxn>
                  </a:cxnLst>
                  <a:rect l="l" t="t" r="r" b="b"/>
                  <a:pathLst>
                    <a:path w="8616" h="8755">
                      <a:moveTo>
                        <a:pt x="3889" y="8755"/>
                      </a:moveTo>
                      <a:lnTo>
                        <a:pt x="8616" y="2361"/>
                      </a:lnTo>
                      <a:lnTo>
                        <a:pt x="3889" y="0"/>
                      </a:lnTo>
                      <a:lnTo>
                        <a:pt x="0" y="4378"/>
                      </a:lnTo>
                      <a:close/>
                    </a:path>
                  </a:pathLst>
                </a:custGeom>
                <a:grpFill/>
                <a:ln w="39624" cap="flat">
                  <a:noFill/>
                  <a:prstDash val="solid"/>
                  <a:miter/>
                </a:ln>
              </p:spPr>
              <p:txBody>
                <a:bodyPr rtlCol="0" anchor="ctr"/>
                <a:lstStyle/>
                <a:p>
                  <a:endParaRPr lang="en-US"/>
                </a:p>
              </p:txBody>
            </p:sp>
            <p:sp>
              <p:nvSpPr>
                <p:cNvPr id="92" name="Freeform: Shape 194">
                  <a:extLst>
                    <a:ext uri="{FF2B5EF4-FFF2-40B4-BE49-F238E27FC236}">
                      <a16:creationId xmlns:a16="http://schemas.microsoft.com/office/drawing/2014/main" id="{D1587639-E386-4A9F-A7F5-BE64F356CC41}"/>
                    </a:ext>
                  </a:extLst>
                </p:cNvPr>
                <p:cNvSpPr/>
                <p:nvPr/>
              </p:nvSpPr>
              <p:spPr>
                <a:xfrm>
                  <a:off x="9248302" y="3827675"/>
                  <a:ext cx="2361" cy="3750"/>
                </a:xfrm>
                <a:custGeom>
                  <a:avLst/>
                  <a:gdLst>
                    <a:gd name="connsiteX0" fmla="*/ 0 w 2361"/>
                    <a:gd name="connsiteY0" fmla="*/ 0 h 3750"/>
                    <a:gd name="connsiteX1" fmla="*/ 0 w 2361"/>
                    <a:gd name="connsiteY1" fmla="*/ 3750 h 3750"/>
                    <a:gd name="connsiteX2" fmla="*/ 2361 w 2361"/>
                    <a:gd name="connsiteY2" fmla="*/ 1873 h 3750"/>
                  </a:gdLst>
                  <a:ahLst/>
                  <a:cxnLst>
                    <a:cxn ang="0">
                      <a:pos x="connsiteX0" y="connsiteY0"/>
                    </a:cxn>
                    <a:cxn ang="0">
                      <a:pos x="connsiteX1" y="connsiteY1"/>
                    </a:cxn>
                    <a:cxn ang="0">
                      <a:pos x="connsiteX2" y="connsiteY2"/>
                    </a:cxn>
                  </a:cxnLst>
                  <a:rect l="l" t="t" r="r" b="b"/>
                  <a:pathLst>
                    <a:path w="2361" h="3750">
                      <a:moveTo>
                        <a:pt x="0" y="0"/>
                      </a:moveTo>
                      <a:lnTo>
                        <a:pt x="0" y="3750"/>
                      </a:lnTo>
                      <a:lnTo>
                        <a:pt x="2361" y="1873"/>
                      </a:lnTo>
                      <a:close/>
                    </a:path>
                  </a:pathLst>
                </a:custGeom>
                <a:grpFill/>
                <a:ln w="39624" cap="flat">
                  <a:noFill/>
                  <a:prstDash val="solid"/>
                  <a:miter/>
                </a:ln>
              </p:spPr>
              <p:txBody>
                <a:bodyPr rtlCol="0" anchor="ctr"/>
                <a:lstStyle/>
                <a:p>
                  <a:endParaRPr lang="en-US"/>
                </a:p>
              </p:txBody>
            </p:sp>
            <p:sp>
              <p:nvSpPr>
                <p:cNvPr id="93" name="Freeform: Shape 195">
                  <a:extLst>
                    <a:ext uri="{FF2B5EF4-FFF2-40B4-BE49-F238E27FC236}">
                      <a16:creationId xmlns:a16="http://schemas.microsoft.com/office/drawing/2014/main" id="{74DA7754-3977-4AD0-9975-3D77D77BF460}"/>
                    </a:ext>
                  </a:extLst>
                </p:cNvPr>
                <p:cNvSpPr/>
                <p:nvPr/>
              </p:nvSpPr>
              <p:spPr>
                <a:xfrm>
                  <a:off x="9276091" y="3809331"/>
                  <a:ext cx="15700" cy="13966"/>
                </a:xfrm>
                <a:custGeom>
                  <a:avLst/>
                  <a:gdLst>
                    <a:gd name="connsiteX0" fmla="*/ 0 w 15700"/>
                    <a:gd name="connsiteY0" fmla="*/ 8338 h 13966"/>
                    <a:gd name="connsiteX1" fmla="*/ 4306 w 15700"/>
                    <a:gd name="connsiteY1" fmla="*/ 7505 h 13966"/>
                    <a:gd name="connsiteX2" fmla="*/ 7223 w 15700"/>
                    <a:gd name="connsiteY2" fmla="*/ 0 h 13966"/>
                    <a:gd name="connsiteX3" fmla="*/ 11251 w 15700"/>
                    <a:gd name="connsiteY3" fmla="*/ 1528 h 13966"/>
                    <a:gd name="connsiteX4" fmla="*/ 12783 w 15700"/>
                    <a:gd name="connsiteY4" fmla="*/ 4866 h 13966"/>
                    <a:gd name="connsiteX5" fmla="*/ 15700 w 15700"/>
                    <a:gd name="connsiteY5" fmla="*/ 9589 h 13966"/>
                    <a:gd name="connsiteX6" fmla="*/ 11807 w 15700"/>
                    <a:gd name="connsiteY6" fmla="*/ 10839 h 13966"/>
                    <a:gd name="connsiteX7" fmla="*/ 10001 w 15700"/>
                    <a:gd name="connsiteY7" fmla="*/ 13966 h 13966"/>
                    <a:gd name="connsiteX8" fmla="*/ 4584 w 15700"/>
                    <a:gd name="connsiteY8" fmla="*/ 13966 h 13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00" h="13966">
                      <a:moveTo>
                        <a:pt x="0" y="8338"/>
                      </a:moveTo>
                      <a:lnTo>
                        <a:pt x="4306" y="7505"/>
                      </a:lnTo>
                      <a:lnTo>
                        <a:pt x="7223" y="0"/>
                      </a:lnTo>
                      <a:lnTo>
                        <a:pt x="11251" y="1528"/>
                      </a:lnTo>
                      <a:lnTo>
                        <a:pt x="12783" y="4866"/>
                      </a:lnTo>
                      <a:lnTo>
                        <a:pt x="15700" y="9589"/>
                      </a:lnTo>
                      <a:lnTo>
                        <a:pt x="11807" y="10839"/>
                      </a:lnTo>
                      <a:lnTo>
                        <a:pt x="10001" y="13966"/>
                      </a:lnTo>
                      <a:lnTo>
                        <a:pt x="4584" y="13966"/>
                      </a:lnTo>
                      <a:close/>
                    </a:path>
                  </a:pathLst>
                </a:custGeom>
                <a:grpFill/>
                <a:ln w="39624" cap="flat">
                  <a:noFill/>
                  <a:prstDash val="solid"/>
                  <a:miter/>
                </a:ln>
              </p:spPr>
              <p:txBody>
                <a:bodyPr rtlCol="0" anchor="ctr"/>
                <a:lstStyle/>
                <a:p>
                  <a:endParaRPr lang="en-US"/>
                </a:p>
              </p:txBody>
            </p:sp>
            <p:sp>
              <p:nvSpPr>
                <p:cNvPr id="94" name="Freeform: Shape 196">
                  <a:extLst>
                    <a:ext uri="{FF2B5EF4-FFF2-40B4-BE49-F238E27FC236}">
                      <a16:creationId xmlns:a16="http://schemas.microsoft.com/office/drawing/2014/main" id="{685DFA99-CE75-43E2-9075-62B049D19C49}"/>
                    </a:ext>
                  </a:extLst>
                </p:cNvPr>
                <p:cNvSpPr/>
                <p:nvPr/>
              </p:nvSpPr>
              <p:spPr>
                <a:xfrm>
                  <a:off x="9294848" y="3814336"/>
                  <a:ext cx="2778" cy="5695"/>
                </a:xfrm>
                <a:custGeom>
                  <a:avLst/>
                  <a:gdLst>
                    <a:gd name="connsiteX0" fmla="*/ 0 w 2778"/>
                    <a:gd name="connsiteY0" fmla="*/ 4584 h 5695"/>
                    <a:gd name="connsiteX1" fmla="*/ 695 w 2778"/>
                    <a:gd name="connsiteY1" fmla="*/ 0 h 5695"/>
                    <a:gd name="connsiteX2" fmla="*/ 2778 w 2778"/>
                    <a:gd name="connsiteY2" fmla="*/ 1250 h 5695"/>
                    <a:gd name="connsiteX3" fmla="*/ 2778 w 2778"/>
                    <a:gd name="connsiteY3" fmla="*/ 5695 h 5695"/>
                    <a:gd name="connsiteX4" fmla="*/ 695 w 2778"/>
                    <a:gd name="connsiteY4" fmla="*/ 5695 h 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78" h="5695">
                      <a:moveTo>
                        <a:pt x="0" y="4584"/>
                      </a:moveTo>
                      <a:lnTo>
                        <a:pt x="695" y="0"/>
                      </a:lnTo>
                      <a:lnTo>
                        <a:pt x="2778" y="1250"/>
                      </a:lnTo>
                      <a:lnTo>
                        <a:pt x="2778" y="5695"/>
                      </a:lnTo>
                      <a:lnTo>
                        <a:pt x="695" y="5695"/>
                      </a:lnTo>
                      <a:close/>
                    </a:path>
                  </a:pathLst>
                </a:custGeom>
                <a:grpFill/>
                <a:ln w="39624" cap="flat">
                  <a:noFill/>
                  <a:prstDash val="solid"/>
                  <a:miter/>
                </a:ln>
              </p:spPr>
              <p:txBody>
                <a:bodyPr rtlCol="0" anchor="ctr"/>
                <a:lstStyle/>
                <a:p>
                  <a:endParaRPr lang="en-US"/>
                </a:p>
              </p:txBody>
            </p:sp>
            <p:sp>
              <p:nvSpPr>
                <p:cNvPr id="95" name="Freeform: Shape 197">
                  <a:extLst>
                    <a:ext uri="{FF2B5EF4-FFF2-40B4-BE49-F238E27FC236}">
                      <a16:creationId xmlns:a16="http://schemas.microsoft.com/office/drawing/2014/main" id="{1D5BC0F3-DD45-4A93-A0ED-F429E8B4B17E}"/>
                    </a:ext>
                  </a:extLst>
                </p:cNvPr>
                <p:cNvSpPr/>
                <p:nvPr/>
              </p:nvSpPr>
              <p:spPr>
                <a:xfrm>
                  <a:off x="9303877" y="3813225"/>
                  <a:ext cx="4171" cy="5695"/>
                </a:xfrm>
                <a:custGeom>
                  <a:avLst/>
                  <a:gdLst>
                    <a:gd name="connsiteX0" fmla="*/ 0 w 4171"/>
                    <a:gd name="connsiteY0" fmla="*/ 3957 h 5695"/>
                    <a:gd name="connsiteX1" fmla="*/ 2088 w 4171"/>
                    <a:gd name="connsiteY1" fmla="*/ 0 h 5695"/>
                    <a:gd name="connsiteX2" fmla="*/ 4171 w 4171"/>
                    <a:gd name="connsiteY2" fmla="*/ 1980 h 5695"/>
                    <a:gd name="connsiteX3" fmla="*/ 1532 w 4171"/>
                    <a:gd name="connsiteY3" fmla="*/ 4584 h 5695"/>
                    <a:gd name="connsiteX4" fmla="*/ 0 w 4171"/>
                    <a:gd name="connsiteY4" fmla="*/ 5695 h 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1" h="5695">
                      <a:moveTo>
                        <a:pt x="0" y="3957"/>
                      </a:moveTo>
                      <a:lnTo>
                        <a:pt x="2088" y="0"/>
                      </a:lnTo>
                      <a:lnTo>
                        <a:pt x="4171" y="1980"/>
                      </a:lnTo>
                      <a:lnTo>
                        <a:pt x="1532" y="4584"/>
                      </a:lnTo>
                      <a:lnTo>
                        <a:pt x="0" y="5695"/>
                      </a:lnTo>
                      <a:close/>
                    </a:path>
                  </a:pathLst>
                </a:custGeom>
                <a:grpFill/>
                <a:ln w="39624" cap="flat">
                  <a:noFill/>
                  <a:prstDash val="solid"/>
                  <a:miter/>
                </a:ln>
              </p:spPr>
              <p:txBody>
                <a:bodyPr rtlCol="0" anchor="ctr"/>
                <a:lstStyle/>
                <a:p>
                  <a:endParaRPr lang="en-US"/>
                </a:p>
              </p:txBody>
            </p:sp>
            <p:sp>
              <p:nvSpPr>
                <p:cNvPr id="96" name="Freeform: Shape 198">
                  <a:extLst>
                    <a:ext uri="{FF2B5EF4-FFF2-40B4-BE49-F238E27FC236}">
                      <a16:creationId xmlns:a16="http://schemas.microsoft.com/office/drawing/2014/main" id="{0A91C07B-BE7C-491F-A5F1-F7CBF88DAD61}"/>
                    </a:ext>
                  </a:extLst>
                </p:cNvPr>
                <p:cNvSpPr/>
                <p:nvPr/>
              </p:nvSpPr>
              <p:spPr>
                <a:xfrm>
                  <a:off x="9311937" y="3811554"/>
                  <a:ext cx="11255" cy="16676"/>
                </a:xfrm>
                <a:custGeom>
                  <a:avLst/>
                  <a:gdLst>
                    <a:gd name="connsiteX0" fmla="*/ 1111 w 11255"/>
                    <a:gd name="connsiteY0" fmla="*/ 2782 h 16676"/>
                    <a:gd name="connsiteX1" fmla="*/ 1945 w 11255"/>
                    <a:gd name="connsiteY1" fmla="*/ 8477 h 16676"/>
                    <a:gd name="connsiteX2" fmla="*/ 0 w 11255"/>
                    <a:gd name="connsiteY2" fmla="*/ 13200 h 16676"/>
                    <a:gd name="connsiteX3" fmla="*/ 1945 w 11255"/>
                    <a:gd name="connsiteY3" fmla="*/ 16677 h 16676"/>
                    <a:gd name="connsiteX4" fmla="*/ 5001 w 11255"/>
                    <a:gd name="connsiteY4" fmla="*/ 16121 h 16676"/>
                    <a:gd name="connsiteX5" fmla="*/ 10144 w 11255"/>
                    <a:gd name="connsiteY5" fmla="*/ 16677 h 16676"/>
                    <a:gd name="connsiteX6" fmla="*/ 11255 w 11255"/>
                    <a:gd name="connsiteY6" fmla="*/ 13756 h 16676"/>
                    <a:gd name="connsiteX7" fmla="*/ 11255 w 11255"/>
                    <a:gd name="connsiteY7" fmla="*/ 1671 h 16676"/>
                    <a:gd name="connsiteX8" fmla="*/ 9727 w 11255"/>
                    <a:gd name="connsiteY8" fmla="*/ 0 h 16676"/>
                    <a:gd name="connsiteX9" fmla="*/ 7366 w 11255"/>
                    <a:gd name="connsiteY9" fmla="*/ 0 h 16676"/>
                    <a:gd name="connsiteX10" fmla="*/ 6806 w 11255"/>
                    <a:gd name="connsiteY10" fmla="*/ 1671 h 16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255" h="16676">
                      <a:moveTo>
                        <a:pt x="1111" y="2782"/>
                      </a:moveTo>
                      <a:lnTo>
                        <a:pt x="1945" y="8477"/>
                      </a:lnTo>
                      <a:lnTo>
                        <a:pt x="0" y="13200"/>
                      </a:lnTo>
                      <a:lnTo>
                        <a:pt x="1945" y="16677"/>
                      </a:lnTo>
                      <a:lnTo>
                        <a:pt x="5001" y="16121"/>
                      </a:lnTo>
                      <a:lnTo>
                        <a:pt x="10144" y="16677"/>
                      </a:lnTo>
                      <a:lnTo>
                        <a:pt x="11255" y="13756"/>
                      </a:lnTo>
                      <a:lnTo>
                        <a:pt x="11255" y="1671"/>
                      </a:lnTo>
                      <a:lnTo>
                        <a:pt x="9727" y="0"/>
                      </a:lnTo>
                      <a:lnTo>
                        <a:pt x="7366" y="0"/>
                      </a:lnTo>
                      <a:lnTo>
                        <a:pt x="6806" y="1671"/>
                      </a:lnTo>
                      <a:close/>
                    </a:path>
                  </a:pathLst>
                </a:custGeom>
                <a:grpFill/>
                <a:ln w="39624" cap="flat">
                  <a:noFill/>
                  <a:prstDash val="solid"/>
                  <a:miter/>
                </a:ln>
              </p:spPr>
              <p:txBody>
                <a:bodyPr rtlCol="0" anchor="ctr"/>
                <a:lstStyle/>
                <a:p>
                  <a:endParaRPr lang="en-US"/>
                </a:p>
              </p:txBody>
            </p:sp>
            <p:sp>
              <p:nvSpPr>
                <p:cNvPr id="97" name="Freeform: Shape 199">
                  <a:extLst>
                    <a:ext uri="{FF2B5EF4-FFF2-40B4-BE49-F238E27FC236}">
                      <a16:creationId xmlns:a16="http://schemas.microsoft.com/office/drawing/2014/main" id="{A89572F2-860E-4B9F-886E-E6C981450CBD}"/>
                    </a:ext>
                  </a:extLst>
                </p:cNvPr>
                <p:cNvSpPr/>
                <p:nvPr/>
              </p:nvSpPr>
              <p:spPr>
                <a:xfrm>
                  <a:off x="9323193" y="3803358"/>
                  <a:ext cx="21256" cy="23621"/>
                </a:xfrm>
                <a:custGeom>
                  <a:avLst/>
                  <a:gdLst>
                    <a:gd name="connsiteX0" fmla="*/ 0 w 21256"/>
                    <a:gd name="connsiteY0" fmla="*/ 2639 h 23621"/>
                    <a:gd name="connsiteX1" fmla="*/ 2084 w 21256"/>
                    <a:gd name="connsiteY1" fmla="*/ 5278 h 23621"/>
                    <a:gd name="connsiteX2" fmla="*/ 2084 w 21256"/>
                    <a:gd name="connsiteY2" fmla="*/ 18895 h 23621"/>
                    <a:gd name="connsiteX3" fmla="*/ 3889 w 21256"/>
                    <a:gd name="connsiteY3" fmla="*/ 20979 h 23621"/>
                    <a:gd name="connsiteX4" fmla="*/ 9723 w 21256"/>
                    <a:gd name="connsiteY4" fmla="*/ 23622 h 23621"/>
                    <a:gd name="connsiteX5" fmla="*/ 9723 w 21256"/>
                    <a:gd name="connsiteY5" fmla="*/ 19451 h 23621"/>
                    <a:gd name="connsiteX6" fmla="*/ 11390 w 21256"/>
                    <a:gd name="connsiteY6" fmla="*/ 18617 h 23621"/>
                    <a:gd name="connsiteX7" fmla="*/ 12922 w 21256"/>
                    <a:gd name="connsiteY7" fmla="*/ 19939 h 23621"/>
                    <a:gd name="connsiteX8" fmla="*/ 12922 w 21256"/>
                    <a:gd name="connsiteY8" fmla="*/ 17923 h 23621"/>
                    <a:gd name="connsiteX9" fmla="*/ 12922 w 21256"/>
                    <a:gd name="connsiteY9" fmla="*/ 15561 h 23621"/>
                    <a:gd name="connsiteX10" fmla="*/ 10835 w 21256"/>
                    <a:gd name="connsiteY10" fmla="*/ 13823 h 23621"/>
                    <a:gd name="connsiteX11" fmla="*/ 12922 w 21256"/>
                    <a:gd name="connsiteY11" fmla="*/ 10978 h 23621"/>
                    <a:gd name="connsiteX12" fmla="*/ 15978 w 21256"/>
                    <a:gd name="connsiteY12" fmla="*/ 8195 h 23621"/>
                    <a:gd name="connsiteX13" fmla="*/ 18339 w 21256"/>
                    <a:gd name="connsiteY13" fmla="*/ 9033 h 23621"/>
                    <a:gd name="connsiteX14" fmla="*/ 21257 w 21256"/>
                    <a:gd name="connsiteY14" fmla="*/ 9033 h 23621"/>
                    <a:gd name="connsiteX15" fmla="*/ 18478 w 21256"/>
                    <a:gd name="connsiteY15" fmla="*/ 4306 h 23621"/>
                    <a:gd name="connsiteX16" fmla="*/ 14033 w 21256"/>
                    <a:gd name="connsiteY16" fmla="*/ 1528 h 23621"/>
                    <a:gd name="connsiteX17" fmla="*/ 8612 w 21256"/>
                    <a:gd name="connsiteY17" fmla="*/ 0 h 23621"/>
                    <a:gd name="connsiteX18" fmla="*/ 2778 w 21256"/>
                    <a:gd name="connsiteY18" fmla="*/ 833 h 23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1256" h="23621">
                      <a:moveTo>
                        <a:pt x="0" y="2639"/>
                      </a:moveTo>
                      <a:lnTo>
                        <a:pt x="2084" y="5278"/>
                      </a:lnTo>
                      <a:lnTo>
                        <a:pt x="2084" y="18895"/>
                      </a:lnTo>
                      <a:lnTo>
                        <a:pt x="3889" y="20979"/>
                      </a:lnTo>
                      <a:lnTo>
                        <a:pt x="9723" y="23622"/>
                      </a:lnTo>
                      <a:lnTo>
                        <a:pt x="9723" y="19451"/>
                      </a:lnTo>
                      <a:lnTo>
                        <a:pt x="11390" y="18617"/>
                      </a:lnTo>
                      <a:lnTo>
                        <a:pt x="12922" y="19939"/>
                      </a:lnTo>
                      <a:lnTo>
                        <a:pt x="12922" y="17923"/>
                      </a:lnTo>
                      <a:lnTo>
                        <a:pt x="12922" y="15561"/>
                      </a:lnTo>
                      <a:lnTo>
                        <a:pt x="10835" y="13823"/>
                      </a:lnTo>
                      <a:lnTo>
                        <a:pt x="12922" y="10978"/>
                      </a:lnTo>
                      <a:lnTo>
                        <a:pt x="15978" y="8195"/>
                      </a:lnTo>
                      <a:lnTo>
                        <a:pt x="18339" y="9033"/>
                      </a:lnTo>
                      <a:lnTo>
                        <a:pt x="21257" y="9033"/>
                      </a:lnTo>
                      <a:lnTo>
                        <a:pt x="18478" y="4306"/>
                      </a:lnTo>
                      <a:lnTo>
                        <a:pt x="14033" y="1528"/>
                      </a:lnTo>
                      <a:lnTo>
                        <a:pt x="8612" y="0"/>
                      </a:lnTo>
                      <a:lnTo>
                        <a:pt x="2778" y="833"/>
                      </a:lnTo>
                      <a:close/>
                    </a:path>
                  </a:pathLst>
                </a:custGeom>
                <a:grpFill/>
                <a:ln w="39624" cap="flat">
                  <a:noFill/>
                  <a:prstDash val="solid"/>
                  <a:miter/>
                </a:ln>
              </p:spPr>
              <p:txBody>
                <a:bodyPr rtlCol="0" anchor="ctr"/>
                <a:lstStyle/>
                <a:p>
                  <a:endParaRPr lang="en-US"/>
                </a:p>
              </p:txBody>
            </p:sp>
            <p:sp>
              <p:nvSpPr>
                <p:cNvPr id="98" name="Freeform: Shape 200">
                  <a:extLst>
                    <a:ext uri="{FF2B5EF4-FFF2-40B4-BE49-F238E27FC236}">
                      <a16:creationId xmlns:a16="http://schemas.microsoft.com/office/drawing/2014/main" id="{8A81DC28-1C35-472B-900B-53E500C7143C}"/>
                    </a:ext>
                  </a:extLst>
                </p:cNvPr>
                <p:cNvSpPr/>
                <p:nvPr/>
              </p:nvSpPr>
              <p:spPr>
                <a:xfrm>
                  <a:off x="9345910" y="3779740"/>
                  <a:ext cx="26884" cy="30285"/>
                </a:xfrm>
                <a:custGeom>
                  <a:avLst/>
                  <a:gdLst>
                    <a:gd name="connsiteX0" fmla="*/ 4239 w 26884"/>
                    <a:gd name="connsiteY0" fmla="*/ 27924 h 30285"/>
                    <a:gd name="connsiteX1" fmla="*/ 7850 w 26884"/>
                    <a:gd name="connsiteY1" fmla="*/ 25563 h 30285"/>
                    <a:gd name="connsiteX2" fmla="*/ 9934 w 26884"/>
                    <a:gd name="connsiteY2" fmla="*/ 25563 h 30285"/>
                    <a:gd name="connsiteX3" fmla="*/ 13406 w 26884"/>
                    <a:gd name="connsiteY3" fmla="*/ 28619 h 30285"/>
                    <a:gd name="connsiteX4" fmla="*/ 16879 w 26884"/>
                    <a:gd name="connsiteY4" fmla="*/ 30286 h 30285"/>
                    <a:gd name="connsiteX5" fmla="*/ 21050 w 26884"/>
                    <a:gd name="connsiteY5" fmla="*/ 23618 h 30285"/>
                    <a:gd name="connsiteX6" fmla="*/ 22578 w 26884"/>
                    <a:gd name="connsiteY6" fmla="*/ 19034 h 30285"/>
                    <a:gd name="connsiteX7" fmla="*/ 26190 w 26884"/>
                    <a:gd name="connsiteY7" fmla="*/ 16951 h 30285"/>
                    <a:gd name="connsiteX8" fmla="*/ 26190 w 26884"/>
                    <a:gd name="connsiteY8" fmla="*/ 14585 h 30285"/>
                    <a:gd name="connsiteX9" fmla="*/ 26884 w 26884"/>
                    <a:gd name="connsiteY9" fmla="*/ 12085 h 30285"/>
                    <a:gd name="connsiteX10" fmla="*/ 26884 w 26884"/>
                    <a:gd name="connsiteY10" fmla="*/ 1389 h 30285"/>
                    <a:gd name="connsiteX11" fmla="*/ 25217 w 26884"/>
                    <a:gd name="connsiteY11" fmla="*/ 0 h 30285"/>
                    <a:gd name="connsiteX12" fmla="*/ 21467 w 26884"/>
                    <a:gd name="connsiteY12" fmla="*/ 0 h 30285"/>
                    <a:gd name="connsiteX13" fmla="*/ 19661 w 26884"/>
                    <a:gd name="connsiteY13" fmla="*/ 1667 h 30285"/>
                    <a:gd name="connsiteX14" fmla="*/ 10767 w 26884"/>
                    <a:gd name="connsiteY14" fmla="*/ 5973 h 30285"/>
                    <a:gd name="connsiteX15" fmla="*/ 7156 w 26884"/>
                    <a:gd name="connsiteY15" fmla="*/ 2778 h 30285"/>
                    <a:gd name="connsiteX16" fmla="*/ 4239 w 26884"/>
                    <a:gd name="connsiteY16" fmla="*/ 2778 h 30285"/>
                    <a:gd name="connsiteX17" fmla="*/ 1457 w 26884"/>
                    <a:gd name="connsiteY17" fmla="*/ 10418 h 30285"/>
                    <a:gd name="connsiteX18" fmla="*/ 1457 w 26884"/>
                    <a:gd name="connsiteY18" fmla="*/ 16534 h 30285"/>
                    <a:gd name="connsiteX19" fmla="*/ 0 w 26884"/>
                    <a:gd name="connsiteY19" fmla="*/ 18201 h 30285"/>
                    <a:gd name="connsiteX20" fmla="*/ 1318 w 26884"/>
                    <a:gd name="connsiteY20" fmla="*/ 21951 h 30285"/>
                    <a:gd name="connsiteX21" fmla="*/ 0 w 26884"/>
                    <a:gd name="connsiteY21" fmla="*/ 23618 h 30285"/>
                    <a:gd name="connsiteX22" fmla="*/ 2012 w 26884"/>
                    <a:gd name="connsiteY22" fmla="*/ 26952 h 3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884" h="30285">
                      <a:moveTo>
                        <a:pt x="4239" y="27924"/>
                      </a:moveTo>
                      <a:lnTo>
                        <a:pt x="7850" y="25563"/>
                      </a:lnTo>
                      <a:lnTo>
                        <a:pt x="9934" y="25563"/>
                      </a:lnTo>
                      <a:lnTo>
                        <a:pt x="13406" y="28619"/>
                      </a:lnTo>
                      <a:lnTo>
                        <a:pt x="16879" y="30286"/>
                      </a:lnTo>
                      <a:lnTo>
                        <a:pt x="21050" y="23618"/>
                      </a:lnTo>
                      <a:lnTo>
                        <a:pt x="22578" y="19034"/>
                      </a:lnTo>
                      <a:lnTo>
                        <a:pt x="26190" y="16951"/>
                      </a:lnTo>
                      <a:lnTo>
                        <a:pt x="26190" y="14585"/>
                      </a:lnTo>
                      <a:lnTo>
                        <a:pt x="26884" y="12085"/>
                      </a:lnTo>
                      <a:lnTo>
                        <a:pt x="26884" y="1389"/>
                      </a:lnTo>
                      <a:lnTo>
                        <a:pt x="25217" y="0"/>
                      </a:lnTo>
                      <a:lnTo>
                        <a:pt x="21467" y="0"/>
                      </a:lnTo>
                      <a:lnTo>
                        <a:pt x="19661" y="1667"/>
                      </a:lnTo>
                      <a:lnTo>
                        <a:pt x="10767" y="5973"/>
                      </a:lnTo>
                      <a:lnTo>
                        <a:pt x="7156" y="2778"/>
                      </a:lnTo>
                      <a:lnTo>
                        <a:pt x="4239" y="2778"/>
                      </a:lnTo>
                      <a:lnTo>
                        <a:pt x="1457" y="10418"/>
                      </a:lnTo>
                      <a:lnTo>
                        <a:pt x="1457" y="16534"/>
                      </a:lnTo>
                      <a:lnTo>
                        <a:pt x="0" y="18201"/>
                      </a:lnTo>
                      <a:lnTo>
                        <a:pt x="1318" y="21951"/>
                      </a:lnTo>
                      <a:lnTo>
                        <a:pt x="0" y="23618"/>
                      </a:lnTo>
                      <a:lnTo>
                        <a:pt x="2012" y="26952"/>
                      </a:lnTo>
                      <a:close/>
                    </a:path>
                  </a:pathLst>
                </a:custGeom>
                <a:grpFill/>
                <a:ln w="39624" cap="flat">
                  <a:noFill/>
                  <a:prstDash val="solid"/>
                  <a:miter/>
                </a:ln>
              </p:spPr>
              <p:txBody>
                <a:bodyPr rtlCol="0" anchor="ctr"/>
                <a:lstStyle/>
                <a:p>
                  <a:endParaRPr lang="en-US"/>
                </a:p>
              </p:txBody>
            </p:sp>
            <p:sp>
              <p:nvSpPr>
                <p:cNvPr id="99" name="Freeform: Shape 201">
                  <a:extLst>
                    <a:ext uri="{FF2B5EF4-FFF2-40B4-BE49-F238E27FC236}">
                      <a16:creationId xmlns:a16="http://schemas.microsoft.com/office/drawing/2014/main" id="{32743B99-E31A-4498-B304-C44454E0E6E3}"/>
                    </a:ext>
                  </a:extLst>
                </p:cNvPr>
                <p:cNvSpPr/>
                <p:nvPr/>
              </p:nvSpPr>
              <p:spPr>
                <a:xfrm>
                  <a:off x="9376961" y="3758619"/>
                  <a:ext cx="27511" cy="34595"/>
                </a:xfrm>
                <a:custGeom>
                  <a:avLst/>
                  <a:gdLst>
                    <a:gd name="connsiteX0" fmla="*/ 0 w 27511"/>
                    <a:gd name="connsiteY0" fmla="*/ 25706 h 34595"/>
                    <a:gd name="connsiteX1" fmla="*/ 5977 w 27511"/>
                    <a:gd name="connsiteY1" fmla="*/ 34596 h 34595"/>
                    <a:gd name="connsiteX2" fmla="*/ 9589 w 27511"/>
                    <a:gd name="connsiteY2" fmla="*/ 31401 h 34595"/>
                    <a:gd name="connsiteX3" fmla="*/ 13617 w 27511"/>
                    <a:gd name="connsiteY3" fmla="*/ 31540 h 34595"/>
                    <a:gd name="connsiteX4" fmla="*/ 19872 w 27511"/>
                    <a:gd name="connsiteY4" fmla="*/ 28761 h 34595"/>
                    <a:gd name="connsiteX5" fmla="*/ 24178 w 27511"/>
                    <a:gd name="connsiteY5" fmla="*/ 23761 h 34595"/>
                    <a:gd name="connsiteX6" fmla="*/ 27511 w 27511"/>
                    <a:gd name="connsiteY6" fmla="*/ 17228 h 34595"/>
                    <a:gd name="connsiteX7" fmla="*/ 24733 w 27511"/>
                    <a:gd name="connsiteY7" fmla="*/ 13200 h 34595"/>
                    <a:gd name="connsiteX8" fmla="*/ 26678 w 27511"/>
                    <a:gd name="connsiteY8" fmla="*/ 10561 h 34595"/>
                    <a:gd name="connsiteX9" fmla="*/ 26539 w 27511"/>
                    <a:gd name="connsiteY9" fmla="*/ 5977 h 34595"/>
                    <a:gd name="connsiteX10" fmla="*/ 23900 w 27511"/>
                    <a:gd name="connsiteY10" fmla="*/ 1945 h 34595"/>
                    <a:gd name="connsiteX11" fmla="*/ 19451 w 27511"/>
                    <a:gd name="connsiteY11" fmla="*/ 0 h 34595"/>
                    <a:gd name="connsiteX12" fmla="*/ 16256 w 27511"/>
                    <a:gd name="connsiteY12" fmla="*/ 3195 h 34595"/>
                    <a:gd name="connsiteX13" fmla="*/ 16534 w 27511"/>
                    <a:gd name="connsiteY13" fmla="*/ 9450 h 34595"/>
                    <a:gd name="connsiteX14" fmla="*/ 13756 w 27511"/>
                    <a:gd name="connsiteY14" fmla="*/ 15561 h 34595"/>
                    <a:gd name="connsiteX15" fmla="*/ 8061 w 27511"/>
                    <a:gd name="connsiteY15" fmla="*/ 14867 h 34595"/>
                    <a:gd name="connsiteX16" fmla="*/ 4143 w 27511"/>
                    <a:gd name="connsiteY16" fmla="*/ 19312 h 34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511" h="34595">
                      <a:moveTo>
                        <a:pt x="0" y="25706"/>
                      </a:moveTo>
                      <a:lnTo>
                        <a:pt x="5977" y="34596"/>
                      </a:lnTo>
                      <a:lnTo>
                        <a:pt x="9589" y="31401"/>
                      </a:lnTo>
                      <a:lnTo>
                        <a:pt x="13617" y="31540"/>
                      </a:lnTo>
                      <a:lnTo>
                        <a:pt x="19872" y="28761"/>
                      </a:lnTo>
                      <a:lnTo>
                        <a:pt x="24178" y="23761"/>
                      </a:lnTo>
                      <a:lnTo>
                        <a:pt x="27511" y="17228"/>
                      </a:lnTo>
                      <a:lnTo>
                        <a:pt x="24733" y="13200"/>
                      </a:lnTo>
                      <a:lnTo>
                        <a:pt x="26678" y="10561"/>
                      </a:lnTo>
                      <a:lnTo>
                        <a:pt x="26539" y="5977"/>
                      </a:lnTo>
                      <a:lnTo>
                        <a:pt x="23900" y="1945"/>
                      </a:lnTo>
                      <a:lnTo>
                        <a:pt x="19451" y="0"/>
                      </a:lnTo>
                      <a:lnTo>
                        <a:pt x="16256" y="3195"/>
                      </a:lnTo>
                      <a:lnTo>
                        <a:pt x="16534" y="9450"/>
                      </a:lnTo>
                      <a:lnTo>
                        <a:pt x="13756" y="15561"/>
                      </a:lnTo>
                      <a:lnTo>
                        <a:pt x="8061" y="14867"/>
                      </a:lnTo>
                      <a:lnTo>
                        <a:pt x="4143" y="19312"/>
                      </a:lnTo>
                      <a:close/>
                    </a:path>
                  </a:pathLst>
                </a:custGeom>
                <a:grpFill/>
                <a:ln w="39624" cap="flat">
                  <a:noFill/>
                  <a:prstDash val="solid"/>
                  <a:miter/>
                </a:ln>
              </p:spPr>
              <p:txBody>
                <a:bodyPr rtlCol="0" anchor="ctr"/>
                <a:lstStyle/>
                <a:p>
                  <a:endParaRPr lang="en-US"/>
                </a:p>
              </p:txBody>
            </p:sp>
            <p:sp>
              <p:nvSpPr>
                <p:cNvPr id="100" name="Freeform: Shape 202">
                  <a:extLst>
                    <a:ext uri="{FF2B5EF4-FFF2-40B4-BE49-F238E27FC236}">
                      <a16:creationId xmlns:a16="http://schemas.microsoft.com/office/drawing/2014/main" id="{986F6913-C1B7-460B-B763-555BC44D8040}"/>
                    </a:ext>
                  </a:extLst>
                </p:cNvPr>
                <p:cNvSpPr/>
                <p:nvPr/>
              </p:nvSpPr>
              <p:spPr>
                <a:xfrm>
                  <a:off x="9352788" y="3763758"/>
                  <a:ext cx="14589" cy="12783"/>
                </a:xfrm>
                <a:custGeom>
                  <a:avLst/>
                  <a:gdLst>
                    <a:gd name="connsiteX0" fmla="*/ 0 w 14589"/>
                    <a:gd name="connsiteY0" fmla="*/ 8199 h 12783"/>
                    <a:gd name="connsiteX1" fmla="*/ 4306 w 14589"/>
                    <a:gd name="connsiteY1" fmla="*/ 12783 h 12783"/>
                    <a:gd name="connsiteX2" fmla="*/ 8473 w 14589"/>
                    <a:gd name="connsiteY2" fmla="*/ 12783 h 12783"/>
                    <a:gd name="connsiteX3" fmla="*/ 13061 w 14589"/>
                    <a:gd name="connsiteY3" fmla="*/ 8199 h 12783"/>
                    <a:gd name="connsiteX4" fmla="*/ 14589 w 14589"/>
                    <a:gd name="connsiteY4" fmla="*/ 4727 h 12783"/>
                    <a:gd name="connsiteX5" fmla="*/ 13200 w 14589"/>
                    <a:gd name="connsiteY5" fmla="*/ 695 h 12783"/>
                    <a:gd name="connsiteX6" fmla="*/ 10835 w 14589"/>
                    <a:gd name="connsiteY6" fmla="*/ 0 h 12783"/>
                    <a:gd name="connsiteX7" fmla="*/ 5834 w 14589"/>
                    <a:gd name="connsiteY7" fmla="*/ 2227 h 12783"/>
                    <a:gd name="connsiteX8" fmla="*/ 2084 w 14589"/>
                    <a:gd name="connsiteY8" fmla="*/ 4866 h 12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89" h="12783">
                      <a:moveTo>
                        <a:pt x="0" y="8199"/>
                      </a:moveTo>
                      <a:lnTo>
                        <a:pt x="4306" y="12783"/>
                      </a:lnTo>
                      <a:lnTo>
                        <a:pt x="8473" y="12783"/>
                      </a:lnTo>
                      <a:lnTo>
                        <a:pt x="13061" y="8199"/>
                      </a:lnTo>
                      <a:lnTo>
                        <a:pt x="14589" y="4727"/>
                      </a:lnTo>
                      <a:lnTo>
                        <a:pt x="13200" y="695"/>
                      </a:lnTo>
                      <a:lnTo>
                        <a:pt x="10835" y="0"/>
                      </a:lnTo>
                      <a:lnTo>
                        <a:pt x="5834" y="2227"/>
                      </a:lnTo>
                      <a:lnTo>
                        <a:pt x="2084" y="4866"/>
                      </a:lnTo>
                      <a:close/>
                    </a:path>
                  </a:pathLst>
                </a:custGeom>
                <a:grpFill/>
                <a:ln w="39624" cap="flat">
                  <a:noFill/>
                  <a:prstDash val="solid"/>
                  <a:miter/>
                </a:ln>
              </p:spPr>
              <p:txBody>
                <a:bodyPr rtlCol="0" anchor="ctr"/>
                <a:lstStyle/>
                <a:p>
                  <a:endParaRPr lang="en-US"/>
                </a:p>
              </p:txBody>
            </p:sp>
            <p:sp>
              <p:nvSpPr>
                <p:cNvPr id="101" name="Freeform: Shape 203">
                  <a:extLst>
                    <a:ext uri="{FF2B5EF4-FFF2-40B4-BE49-F238E27FC236}">
                      <a16:creationId xmlns:a16="http://schemas.microsoft.com/office/drawing/2014/main" id="{AE345DBF-B71B-462D-AE41-FC85E3C84ED6}"/>
                    </a:ext>
                  </a:extLst>
                </p:cNvPr>
                <p:cNvSpPr/>
                <p:nvPr/>
              </p:nvSpPr>
              <p:spPr>
                <a:xfrm>
                  <a:off x="9374183" y="3722912"/>
                  <a:ext cx="15144" cy="9028"/>
                </a:xfrm>
                <a:custGeom>
                  <a:avLst/>
                  <a:gdLst>
                    <a:gd name="connsiteX0" fmla="*/ 0 w 15144"/>
                    <a:gd name="connsiteY0" fmla="*/ 2222 h 9028"/>
                    <a:gd name="connsiteX1" fmla="*/ 4723 w 15144"/>
                    <a:gd name="connsiteY1" fmla="*/ 4306 h 9028"/>
                    <a:gd name="connsiteX2" fmla="*/ 6251 w 15144"/>
                    <a:gd name="connsiteY2" fmla="*/ 8195 h 9028"/>
                    <a:gd name="connsiteX3" fmla="*/ 11255 w 15144"/>
                    <a:gd name="connsiteY3" fmla="*/ 9029 h 9028"/>
                    <a:gd name="connsiteX4" fmla="*/ 14311 w 15144"/>
                    <a:gd name="connsiteY4" fmla="*/ 7362 h 9028"/>
                    <a:gd name="connsiteX5" fmla="*/ 15145 w 15144"/>
                    <a:gd name="connsiteY5" fmla="*/ 3889 h 9028"/>
                    <a:gd name="connsiteX6" fmla="*/ 12089 w 15144"/>
                    <a:gd name="connsiteY6" fmla="*/ 0 h 9028"/>
                    <a:gd name="connsiteX7" fmla="*/ 2778 w 15144"/>
                    <a:gd name="connsiteY7" fmla="*/ 0 h 9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44" h="9028">
                      <a:moveTo>
                        <a:pt x="0" y="2222"/>
                      </a:moveTo>
                      <a:lnTo>
                        <a:pt x="4723" y="4306"/>
                      </a:lnTo>
                      <a:lnTo>
                        <a:pt x="6251" y="8195"/>
                      </a:lnTo>
                      <a:lnTo>
                        <a:pt x="11255" y="9029"/>
                      </a:lnTo>
                      <a:lnTo>
                        <a:pt x="14311" y="7362"/>
                      </a:lnTo>
                      <a:lnTo>
                        <a:pt x="15145" y="3889"/>
                      </a:lnTo>
                      <a:lnTo>
                        <a:pt x="12089" y="0"/>
                      </a:lnTo>
                      <a:lnTo>
                        <a:pt x="2778" y="0"/>
                      </a:lnTo>
                      <a:close/>
                    </a:path>
                  </a:pathLst>
                </a:custGeom>
                <a:grpFill/>
                <a:ln w="39624" cap="flat">
                  <a:noFill/>
                  <a:prstDash val="solid"/>
                  <a:miter/>
                </a:ln>
              </p:spPr>
              <p:txBody>
                <a:bodyPr rtlCol="0" anchor="ctr"/>
                <a:lstStyle/>
                <a:p>
                  <a:endParaRPr lang="en-US"/>
                </a:p>
              </p:txBody>
            </p:sp>
            <p:sp>
              <p:nvSpPr>
                <p:cNvPr id="102" name="Freeform: Shape 204">
                  <a:extLst>
                    <a:ext uri="{FF2B5EF4-FFF2-40B4-BE49-F238E27FC236}">
                      <a16:creationId xmlns:a16="http://schemas.microsoft.com/office/drawing/2014/main" id="{4EBDFC7B-7F5C-4F5C-AD1E-E1AAA747108D}"/>
                    </a:ext>
                  </a:extLst>
                </p:cNvPr>
                <p:cNvSpPr/>
                <p:nvPr/>
              </p:nvSpPr>
              <p:spPr>
                <a:xfrm>
                  <a:off x="9332360" y="3712073"/>
                  <a:ext cx="13549" cy="11672"/>
                </a:xfrm>
                <a:custGeom>
                  <a:avLst/>
                  <a:gdLst>
                    <a:gd name="connsiteX0" fmla="*/ 1461 w 13549"/>
                    <a:gd name="connsiteY0" fmla="*/ 11672 h 11672"/>
                    <a:gd name="connsiteX1" fmla="*/ 0 w 13549"/>
                    <a:gd name="connsiteY1" fmla="*/ 9033 h 11672"/>
                    <a:gd name="connsiteX2" fmla="*/ 730 w 13549"/>
                    <a:gd name="connsiteY2" fmla="*/ 6255 h 11672"/>
                    <a:gd name="connsiteX3" fmla="*/ 0 w 13549"/>
                    <a:gd name="connsiteY3" fmla="*/ 3473 h 11672"/>
                    <a:gd name="connsiteX4" fmla="*/ 4310 w 13549"/>
                    <a:gd name="connsiteY4" fmla="*/ 2500 h 11672"/>
                    <a:gd name="connsiteX5" fmla="*/ 8199 w 13549"/>
                    <a:gd name="connsiteY5" fmla="*/ 0 h 11672"/>
                    <a:gd name="connsiteX6" fmla="*/ 12089 w 13549"/>
                    <a:gd name="connsiteY6" fmla="*/ 556 h 11672"/>
                    <a:gd name="connsiteX7" fmla="*/ 13549 w 13549"/>
                    <a:gd name="connsiteY7" fmla="*/ 4584 h 11672"/>
                    <a:gd name="connsiteX8" fmla="*/ 12089 w 13549"/>
                    <a:gd name="connsiteY8" fmla="*/ 8338 h 11672"/>
                    <a:gd name="connsiteX9" fmla="*/ 6116 w 13549"/>
                    <a:gd name="connsiteY9" fmla="*/ 8061 h 11672"/>
                    <a:gd name="connsiteX10" fmla="*/ 3199 w 13549"/>
                    <a:gd name="connsiteY10" fmla="*/ 11672 h 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49" h="11672">
                      <a:moveTo>
                        <a:pt x="1461" y="11672"/>
                      </a:moveTo>
                      <a:lnTo>
                        <a:pt x="0" y="9033"/>
                      </a:lnTo>
                      <a:lnTo>
                        <a:pt x="730" y="6255"/>
                      </a:lnTo>
                      <a:lnTo>
                        <a:pt x="0" y="3473"/>
                      </a:lnTo>
                      <a:lnTo>
                        <a:pt x="4310" y="2500"/>
                      </a:lnTo>
                      <a:lnTo>
                        <a:pt x="8199" y="0"/>
                      </a:lnTo>
                      <a:lnTo>
                        <a:pt x="12089" y="556"/>
                      </a:lnTo>
                      <a:lnTo>
                        <a:pt x="13549" y="4584"/>
                      </a:lnTo>
                      <a:lnTo>
                        <a:pt x="12089" y="8338"/>
                      </a:lnTo>
                      <a:lnTo>
                        <a:pt x="6116" y="8061"/>
                      </a:lnTo>
                      <a:lnTo>
                        <a:pt x="3199" y="11672"/>
                      </a:lnTo>
                      <a:close/>
                    </a:path>
                  </a:pathLst>
                </a:custGeom>
                <a:grpFill/>
                <a:ln w="39624" cap="flat">
                  <a:noFill/>
                  <a:prstDash val="solid"/>
                  <a:miter/>
                </a:ln>
              </p:spPr>
              <p:txBody>
                <a:bodyPr rtlCol="0" anchor="ctr"/>
                <a:lstStyle/>
                <a:p>
                  <a:endParaRPr lang="en-US"/>
                </a:p>
              </p:txBody>
            </p:sp>
            <p:sp>
              <p:nvSpPr>
                <p:cNvPr id="103" name="Freeform: Shape 205">
                  <a:extLst>
                    <a:ext uri="{FF2B5EF4-FFF2-40B4-BE49-F238E27FC236}">
                      <a16:creationId xmlns:a16="http://schemas.microsoft.com/office/drawing/2014/main" id="{FDEA64FA-B37C-46F0-9F02-77D7FF454143}"/>
                    </a:ext>
                  </a:extLst>
                </p:cNvPr>
                <p:cNvSpPr/>
                <p:nvPr/>
              </p:nvSpPr>
              <p:spPr>
                <a:xfrm>
                  <a:off x="9321526" y="3734028"/>
                  <a:ext cx="15700" cy="11807"/>
                </a:xfrm>
                <a:custGeom>
                  <a:avLst/>
                  <a:gdLst>
                    <a:gd name="connsiteX0" fmla="*/ 833 w 15700"/>
                    <a:gd name="connsiteY0" fmla="*/ 1528 h 11807"/>
                    <a:gd name="connsiteX1" fmla="*/ 9168 w 15700"/>
                    <a:gd name="connsiteY1" fmla="*/ 0 h 11807"/>
                    <a:gd name="connsiteX2" fmla="*/ 10001 w 15700"/>
                    <a:gd name="connsiteY2" fmla="*/ 2917 h 11807"/>
                    <a:gd name="connsiteX3" fmla="*/ 14867 w 15700"/>
                    <a:gd name="connsiteY3" fmla="*/ 5417 h 11807"/>
                    <a:gd name="connsiteX4" fmla="*/ 15700 w 15700"/>
                    <a:gd name="connsiteY4" fmla="*/ 8612 h 11807"/>
                    <a:gd name="connsiteX5" fmla="*/ 13613 w 15700"/>
                    <a:gd name="connsiteY5" fmla="*/ 11807 h 11807"/>
                    <a:gd name="connsiteX6" fmla="*/ 7223 w 15700"/>
                    <a:gd name="connsiteY6" fmla="*/ 9307 h 11807"/>
                    <a:gd name="connsiteX7" fmla="*/ 5417 w 15700"/>
                    <a:gd name="connsiteY7" fmla="*/ 7362 h 11807"/>
                    <a:gd name="connsiteX8" fmla="*/ 2639 w 15700"/>
                    <a:gd name="connsiteY8" fmla="*/ 7084 h 11807"/>
                    <a:gd name="connsiteX9" fmla="*/ 0 w 15700"/>
                    <a:gd name="connsiteY9" fmla="*/ 5278 h 11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00" h="11807">
                      <a:moveTo>
                        <a:pt x="833" y="1528"/>
                      </a:moveTo>
                      <a:lnTo>
                        <a:pt x="9168" y="0"/>
                      </a:lnTo>
                      <a:lnTo>
                        <a:pt x="10001" y="2917"/>
                      </a:lnTo>
                      <a:lnTo>
                        <a:pt x="14867" y="5417"/>
                      </a:lnTo>
                      <a:lnTo>
                        <a:pt x="15700" y="8612"/>
                      </a:lnTo>
                      <a:lnTo>
                        <a:pt x="13613" y="11807"/>
                      </a:lnTo>
                      <a:lnTo>
                        <a:pt x="7223" y="9307"/>
                      </a:lnTo>
                      <a:lnTo>
                        <a:pt x="5417" y="7362"/>
                      </a:lnTo>
                      <a:lnTo>
                        <a:pt x="2639" y="7084"/>
                      </a:lnTo>
                      <a:lnTo>
                        <a:pt x="0" y="5278"/>
                      </a:lnTo>
                      <a:close/>
                    </a:path>
                  </a:pathLst>
                </a:custGeom>
                <a:grpFill/>
                <a:ln w="39624" cap="flat">
                  <a:noFill/>
                  <a:prstDash val="solid"/>
                  <a:miter/>
                </a:ln>
              </p:spPr>
              <p:txBody>
                <a:bodyPr rtlCol="0" anchor="ctr"/>
                <a:lstStyle/>
                <a:p>
                  <a:endParaRPr lang="en-US"/>
                </a:p>
              </p:txBody>
            </p:sp>
            <p:sp>
              <p:nvSpPr>
                <p:cNvPr id="104" name="Freeform: Shape 206">
                  <a:extLst>
                    <a:ext uri="{FF2B5EF4-FFF2-40B4-BE49-F238E27FC236}">
                      <a16:creationId xmlns:a16="http://schemas.microsoft.com/office/drawing/2014/main" id="{8E03AD73-9937-473B-9C6A-C6BE0B39A759}"/>
                    </a:ext>
                  </a:extLst>
                </p:cNvPr>
                <p:cNvSpPr/>
                <p:nvPr/>
              </p:nvSpPr>
              <p:spPr>
                <a:xfrm>
                  <a:off x="9338476" y="3742641"/>
                  <a:ext cx="5973" cy="8060"/>
                </a:xfrm>
                <a:custGeom>
                  <a:avLst/>
                  <a:gdLst>
                    <a:gd name="connsiteX0" fmla="*/ 0 w 5973"/>
                    <a:gd name="connsiteY0" fmla="*/ 6116 h 8060"/>
                    <a:gd name="connsiteX1" fmla="*/ 0 w 5973"/>
                    <a:gd name="connsiteY1" fmla="*/ 2639 h 8060"/>
                    <a:gd name="connsiteX2" fmla="*/ 3195 w 5973"/>
                    <a:gd name="connsiteY2" fmla="*/ 0 h 8060"/>
                    <a:gd name="connsiteX3" fmla="*/ 5973 w 5973"/>
                    <a:gd name="connsiteY3" fmla="*/ 417 h 8060"/>
                    <a:gd name="connsiteX4" fmla="*/ 5973 w 5973"/>
                    <a:gd name="connsiteY4" fmla="*/ 5001 h 8060"/>
                    <a:gd name="connsiteX5" fmla="*/ 4167 w 5973"/>
                    <a:gd name="connsiteY5" fmla="*/ 8060 h 8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73" h="8060">
                      <a:moveTo>
                        <a:pt x="0" y="6116"/>
                      </a:moveTo>
                      <a:lnTo>
                        <a:pt x="0" y="2639"/>
                      </a:lnTo>
                      <a:lnTo>
                        <a:pt x="3195" y="0"/>
                      </a:lnTo>
                      <a:lnTo>
                        <a:pt x="5973" y="417"/>
                      </a:lnTo>
                      <a:lnTo>
                        <a:pt x="5973" y="5001"/>
                      </a:lnTo>
                      <a:lnTo>
                        <a:pt x="4167" y="8060"/>
                      </a:lnTo>
                      <a:close/>
                    </a:path>
                  </a:pathLst>
                </a:custGeom>
                <a:grpFill/>
                <a:ln w="39624" cap="flat">
                  <a:noFill/>
                  <a:prstDash val="solid"/>
                  <a:miter/>
                </a:ln>
              </p:spPr>
              <p:txBody>
                <a:bodyPr rtlCol="0" anchor="ctr"/>
                <a:lstStyle/>
                <a:p>
                  <a:endParaRPr lang="en-US"/>
                </a:p>
              </p:txBody>
            </p:sp>
            <p:sp>
              <p:nvSpPr>
                <p:cNvPr id="105" name="Freeform: Shape 207">
                  <a:extLst>
                    <a:ext uri="{FF2B5EF4-FFF2-40B4-BE49-F238E27FC236}">
                      <a16:creationId xmlns:a16="http://schemas.microsoft.com/office/drawing/2014/main" id="{BAF4428F-5AD4-4878-AAC2-77078B2CD41A}"/>
                    </a:ext>
                  </a:extLst>
                </p:cNvPr>
                <p:cNvSpPr/>
                <p:nvPr/>
              </p:nvSpPr>
              <p:spPr>
                <a:xfrm>
                  <a:off x="9308603" y="3744307"/>
                  <a:ext cx="22784" cy="15422"/>
                </a:xfrm>
                <a:custGeom>
                  <a:avLst/>
                  <a:gdLst>
                    <a:gd name="connsiteX0" fmla="*/ 10005 w 22784"/>
                    <a:gd name="connsiteY0" fmla="*/ 15423 h 15422"/>
                    <a:gd name="connsiteX1" fmla="*/ 18895 w 22784"/>
                    <a:gd name="connsiteY1" fmla="*/ 7783 h 15422"/>
                    <a:gd name="connsiteX2" fmla="*/ 22784 w 22784"/>
                    <a:gd name="connsiteY2" fmla="*/ 6394 h 15422"/>
                    <a:gd name="connsiteX3" fmla="*/ 20772 w 22784"/>
                    <a:gd name="connsiteY3" fmla="*/ 5143 h 15422"/>
                    <a:gd name="connsiteX4" fmla="*/ 18895 w 22784"/>
                    <a:gd name="connsiteY4" fmla="*/ 5143 h 15422"/>
                    <a:gd name="connsiteX5" fmla="*/ 14589 w 22784"/>
                    <a:gd name="connsiteY5" fmla="*/ 833 h 15422"/>
                    <a:gd name="connsiteX6" fmla="*/ 10005 w 22784"/>
                    <a:gd name="connsiteY6" fmla="*/ 0 h 15422"/>
                    <a:gd name="connsiteX7" fmla="*/ 8961 w 22784"/>
                    <a:gd name="connsiteY7" fmla="*/ 4588 h 15422"/>
                    <a:gd name="connsiteX8" fmla="*/ 10978 w 22784"/>
                    <a:gd name="connsiteY8" fmla="*/ 8477 h 15422"/>
                    <a:gd name="connsiteX9" fmla="*/ 7362 w 22784"/>
                    <a:gd name="connsiteY9" fmla="*/ 8338 h 15422"/>
                    <a:gd name="connsiteX10" fmla="*/ 3334 w 22784"/>
                    <a:gd name="connsiteY10" fmla="*/ 6394 h 15422"/>
                    <a:gd name="connsiteX11" fmla="*/ 0 w 22784"/>
                    <a:gd name="connsiteY11" fmla="*/ 5282 h 15422"/>
                    <a:gd name="connsiteX12" fmla="*/ 0 w 22784"/>
                    <a:gd name="connsiteY12" fmla="*/ 9172 h 15422"/>
                    <a:gd name="connsiteX13" fmla="*/ 1250 w 22784"/>
                    <a:gd name="connsiteY13" fmla="*/ 12367 h 15422"/>
                    <a:gd name="connsiteX14" fmla="*/ 6112 w 22784"/>
                    <a:gd name="connsiteY14" fmla="*/ 12089 h 15422"/>
                    <a:gd name="connsiteX15" fmla="*/ 8057 w 22784"/>
                    <a:gd name="connsiteY15" fmla="*/ 13200 h 15422"/>
                    <a:gd name="connsiteX16" fmla="*/ 7640 w 22784"/>
                    <a:gd name="connsiteY16" fmla="*/ 15423 h 1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784" h="15422">
                      <a:moveTo>
                        <a:pt x="10005" y="15423"/>
                      </a:moveTo>
                      <a:lnTo>
                        <a:pt x="18895" y="7783"/>
                      </a:lnTo>
                      <a:lnTo>
                        <a:pt x="22784" y="6394"/>
                      </a:lnTo>
                      <a:lnTo>
                        <a:pt x="20772" y="5143"/>
                      </a:lnTo>
                      <a:lnTo>
                        <a:pt x="18895" y="5143"/>
                      </a:lnTo>
                      <a:lnTo>
                        <a:pt x="14589" y="833"/>
                      </a:lnTo>
                      <a:lnTo>
                        <a:pt x="10005" y="0"/>
                      </a:lnTo>
                      <a:lnTo>
                        <a:pt x="8961" y="4588"/>
                      </a:lnTo>
                      <a:lnTo>
                        <a:pt x="10978" y="8477"/>
                      </a:lnTo>
                      <a:lnTo>
                        <a:pt x="7362" y="8338"/>
                      </a:lnTo>
                      <a:lnTo>
                        <a:pt x="3334" y="6394"/>
                      </a:lnTo>
                      <a:lnTo>
                        <a:pt x="0" y="5282"/>
                      </a:lnTo>
                      <a:lnTo>
                        <a:pt x="0" y="9172"/>
                      </a:lnTo>
                      <a:lnTo>
                        <a:pt x="1250" y="12367"/>
                      </a:lnTo>
                      <a:lnTo>
                        <a:pt x="6112" y="12089"/>
                      </a:lnTo>
                      <a:lnTo>
                        <a:pt x="8057" y="13200"/>
                      </a:lnTo>
                      <a:lnTo>
                        <a:pt x="7640" y="15423"/>
                      </a:lnTo>
                      <a:close/>
                    </a:path>
                  </a:pathLst>
                </a:custGeom>
                <a:grpFill/>
                <a:ln w="39624" cap="flat">
                  <a:noFill/>
                  <a:prstDash val="solid"/>
                  <a:miter/>
                </a:ln>
              </p:spPr>
              <p:txBody>
                <a:bodyPr rtlCol="0" anchor="ctr"/>
                <a:lstStyle/>
                <a:p>
                  <a:endParaRPr lang="en-US"/>
                </a:p>
              </p:txBody>
            </p:sp>
            <p:sp>
              <p:nvSpPr>
                <p:cNvPr id="106" name="Freeform: Shape 208">
                  <a:extLst>
                    <a:ext uri="{FF2B5EF4-FFF2-40B4-BE49-F238E27FC236}">
                      <a16:creationId xmlns:a16="http://schemas.microsoft.com/office/drawing/2014/main" id="{FEBF996B-F79A-468F-BC70-17E2794EAF44}"/>
                    </a:ext>
                  </a:extLst>
                </p:cNvPr>
                <p:cNvSpPr/>
                <p:nvPr/>
              </p:nvSpPr>
              <p:spPr>
                <a:xfrm>
                  <a:off x="9323193" y="3756535"/>
                  <a:ext cx="9862" cy="7223"/>
                </a:xfrm>
                <a:custGeom>
                  <a:avLst/>
                  <a:gdLst>
                    <a:gd name="connsiteX0" fmla="*/ 0 w 9862"/>
                    <a:gd name="connsiteY0" fmla="*/ 4584 h 7223"/>
                    <a:gd name="connsiteX1" fmla="*/ 3889 w 9862"/>
                    <a:gd name="connsiteY1" fmla="*/ 7223 h 7223"/>
                    <a:gd name="connsiteX2" fmla="*/ 7362 w 9862"/>
                    <a:gd name="connsiteY2" fmla="*/ 5905 h 7223"/>
                    <a:gd name="connsiteX3" fmla="*/ 9862 w 9862"/>
                    <a:gd name="connsiteY3" fmla="*/ 833 h 7223"/>
                    <a:gd name="connsiteX4" fmla="*/ 8195 w 9862"/>
                    <a:gd name="connsiteY4" fmla="*/ 0 h 7223"/>
                    <a:gd name="connsiteX5" fmla="*/ 3195 w 9862"/>
                    <a:gd name="connsiteY5" fmla="*/ 1111 h 7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62" h="7223">
                      <a:moveTo>
                        <a:pt x="0" y="4584"/>
                      </a:moveTo>
                      <a:lnTo>
                        <a:pt x="3889" y="7223"/>
                      </a:lnTo>
                      <a:lnTo>
                        <a:pt x="7362" y="5905"/>
                      </a:lnTo>
                      <a:lnTo>
                        <a:pt x="9862" y="833"/>
                      </a:lnTo>
                      <a:lnTo>
                        <a:pt x="8195" y="0"/>
                      </a:lnTo>
                      <a:lnTo>
                        <a:pt x="3195" y="1111"/>
                      </a:lnTo>
                      <a:close/>
                    </a:path>
                  </a:pathLst>
                </a:custGeom>
                <a:grpFill/>
                <a:ln w="39624" cap="flat">
                  <a:noFill/>
                  <a:prstDash val="solid"/>
                  <a:miter/>
                </a:ln>
              </p:spPr>
              <p:txBody>
                <a:bodyPr rtlCol="0" anchor="ctr"/>
                <a:lstStyle/>
                <a:p>
                  <a:endParaRPr lang="en-US"/>
                </a:p>
              </p:txBody>
            </p:sp>
            <p:sp>
              <p:nvSpPr>
                <p:cNvPr id="107" name="Freeform: Shape 209">
                  <a:extLst>
                    <a:ext uri="{FF2B5EF4-FFF2-40B4-BE49-F238E27FC236}">
                      <a16:creationId xmlns:a16="http://schemas.microsoft.com/office/drawing/2014/main" id="{6B0E6D26-A6FF-4213-BE10-BBE5228B1AD2}"/>
                    </a:ext>
                  </a:extLst>
                </p:cNvPr>
                <p:cNvSpPr/>
                <p:nvPr/>
              </p:nvSpPr>
              <p:spPr>
                <a:xfrm>
                  <a:off x="9333055" y="3766540"/>
                  <a:ext cx="6080" cy="7778"/>
                </a:xfrm>
                <a:custGeom>
                  <a:avLst/>
                  <a:gdLst>
                    <a:gd name="connsiteX0" fmla="*/ 1806 w 6080"/>
                    <a:gd name="connsiteY0" fmla="*/ 0 h 7778"/>
                    <a:gd name="connsiteX1" fmla="*/ 0 w 6080"/>
                    <a:gd name="connsiteY1" fmla="*/ 3612 h 7778"/>
                    <a:gd name="connsiteX2" fmla="*/ 3060 w 6080"/>
                    <a:gd name="connsiteY2" fmla="*/ 7779 h 7778"/>
                    <a:gd name="connsiteX3" fmla="*/ 5282 w 6080"/>
                    <a:gd name="connsiteY3" fmla="*/ 7779 h 7778"/>
                    <a:gd name="connsiteX4" fmla="*/ 6080 w 6080"/>
                    <a:gd name="connsiteY4" fmla="*/ 3612 h 7778"/>
                    <a:gd name="connsiteX5" fmla="*/ 4171 w 6080"/>
                    <a:gd name="connsiteY5" fmla="*/ 1111 h 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0" h="7778">
                      <a:moveTo>
                        <a:pt x="1806" y="0"/>
                      </a:moveTo>
                      <a:lnTo>
                        <a:pt x="0" y="3612"/>
                      </a:lnTo>
                      <a:lnTo>
                        <a:pt x="3060" y="7779"/>
                      </a:lnTo>
                      <a:lnTo>
                        <a:pt x="5282" y="7779"/>
                      </a:lnTo>
                      <a:lnTo>
                        <a:pt x="6080" y="3612"/>
                      </a:lnTo>
                      <a:lnTo>
                        <a:pt x="4171" y="1111"/>
                      </a:lnTo>
                      <a:close/>
                    </a:path>
                  </a:pathLst>
                </a:custGeom>
                <a:grpFill/>
                <a:ln w="39624" cap="flat">
                  <a:noFill/>
                  <a:prstDash val="solid"/>
                  <a:miter/>
                </a:ln>
              </p:spPr>
              <p:txBody>
                <a:bodyPr rtlCol="0" anchor="ctr"/>
                <a:lstStyle/>
                <a:p>
                  <a:endParaRPr lang="en-US"/>
                </a:p>
              </p:txBody>
            </p:sp>
            <p:sp>
              <p:nvSpPr>
                <p:cNvPr id="108" name="Freeform: Shape 210">
                  <a:extLst>
                    <a:ext uri="{FF2B5EF4-FFF2-40B4-BE49-F238E27FC236}">
                      <a16:creationId xmlns:a16="http://schemas.microsoft.com/office/drawing/2014/main" id="{1BAD8CA1-FCFD-4C36-AD73-6AB52864AE96}"/>
                    </a:ext>
                  </a:extLst>
                </p:cNvPr>
                <p:cNvSpPr/>
                <p:nvPr/>
              </p:nvSpPr>
              <p:spPr>
                <a:xfrm>
                  <a:off x="9333055" y="3778625"/>
                  <a:ext cx="8409" cy="9588"/>
                </a:xfrm>
                <a:custGeom>
                  <a:avLst/>
                  <a:gdLst>
                    <a:gd name="connsiteX0" fmla="*/ 0 w 8409"/>
                    <a:gd name="connsiteY0" fmla="*/ 6394 h 9588"/>
                    <a:gd name="connsiteX1" fmla="*/ 2365 w 8409"/>
                    <a:gd name="connsiteY1" fmla="*/ 1115 h 9588"/>
                    <a:gd name="connsiteX2" fmla="*/ 6080 w 8409"/>
                    <a:gd name="connsiteY2" fmla="*/ 0 h 9588"/>
                    <a:gd name="connsiteX3" fmla="*/ 8410 w 8409"/>
                    <a:gd name="connsiteY3" fmla="*/ 2088 h 9588"/>
                    <a:gd name="connsiteX4" fmla="*/ 8410 w 8409"/>
                    <a:gd name="connsiteY4" fmla="*/ 5282 h 9588"/>
                    <a:gd name="connsiteX5" fmla="*/ 4207 w 8409"/>
                    <a:gd name="connsiteY5" fmla="*/ 9588 h 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09" h="9588">
                      <a:moveTo>
                        <a:pt x="0" y="6394"/>
                      </a:moveTo>
                      <a:lnTo>
                        <a:pt x="2365" y="1115"/>
                      </a:lnTo>
                      <a:lnTo>
                        <a:pt x="6080" y="0"/>
                      </a:lnTo>
                      <a:lnTo>
                        <a:pt x="8410" y="2088"/>
                      </a:lnTo>
                      <a:lnTo>
                        <a:pt x="8410" y="5282"/>
                      </a:lnTo>
                      <a:lnTo>
                        <a:pt x="4207" y="9588"/>
                      </a:lnTo>
                      <a:close/>
                    </a:path>
                  </a:pathLst>
                </a:custGeom>
                <a:grpFill/>
                <a:ln w="39624" cap="flat">
                  <a:noFill/>
                  <a:prstDash val="solid"/>
                  <a:miter/>
                </a:ln>
              </p:spPr>
              <p:txBody>
                <a:bodyPr rtlCol="0" anchor="ctr"/>
                <a:lstStyle/>
                <a:p>
                  <a:endParaRPr lang="en-US"/>
                </a:p>
              </p:txBody>
            </p:sp>
            <p:sp>
              <p:nvSpPr>
                <p:cNvPr id="109" name="Freeform: Shape 211">
                  <a:extLst>
                    <a:ext uri="{FF2B5EF4-FFF2-40B4-BE49-F238E27FC236}">
                      <a16:creationId xmlns:a16="http://schemas.microsoft.com/office/drawing/2014/main" id="{1A812F02-8739-4591-9EB6-AEC6FD21FBC2}"/>
                    </a:ext>
                  </a:extLst>
                </p:cNvPr>
                <p:cNvSpPr/>
                <p:nvPr/>
              </p:nvSpPr>
              <p:spPr>
                <a:xfrm>
                  <a:off x="9316104" y="3765707"/>
                  <a:ext cx="18756" cy="16117"/>
                </a:xfrm>
                <a:custGeom>
                  <a:avLst/>
                  <a:gdLst>
                    <a:gd name="connsiteX0" fmla="*/ 15284 w 18756"/>
                    <a:gd name="connsiteY0" fmla="*/ 16117 h 16117"/>
                    <a:gd name="connsiteX1" fmla="*/ 18756 w 18756"/>
                    <a:gd name="connsiteY1" fmla="*/ 10835 h 16117"/>
                    <a:gd name="connsiteX2" fmla="*/ 15284 w 18756"/>
                    <a:gd name="connsiteY2" fmla="*/ 8612 h 16117"/>
                    <a:gd name="connsiteX3" fmla="*/ 13272 w 18756"/>
                    <a:gd name="connsiteY3" fmla="*/ 4445 h 16117"/>
                    <a:gd name="connsiteX4" fmla="*/ 10978 w 18756"/>
                    <a:gd name="connsiteY4" fmla="*/ 2917 h 16117"/>
                    <a:gd name="connsiteX5" fmla="*/ 7088 w 18756"/>
                    <a:gd name="connsiteY5" fmla="*/ 833 h 16117"/>
                    <a:gd name="connsiteX6" fmla="*/ 0 w 18756"/>
                    <a:gd name="connsiteY6" fmla="*/ 0 h 16117"/>
                    <a:gd name="connsiteX7" fmla="*/ 3056 w 18756"/>
                    <a:gd name="connsiteY7" fmla="*/ 2639 h 16117"/>
                    <a:gd name="connsiteX8" fmla="*/ 6116 w 18756"/>
                    <a:gd name="connsiteY8" fmla="*/ 4723 h 16117"/>
                    <a:gd name="connsiteX9" fmla="*/ 8477 w 18756"/>
                    <a:gd name="connsiteY9" fmla="*/ 9446 h 16117"/>
                    <a:gd name="connsiteX10" fmla="*/ 10839 w 18756"/>
                    <a:gd name="connsiteY10" fmla="*/ 12918 h 16117"/>
                    <a:gd name="connsiteX11" fmla="*/ 12021 w 18756"/>
                    <a:gd name="connsiteY11" fmla="*/ 14867 h 1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56" h="16117">
                      <a:moveTo>
                        <a:pt x="15284" y="16117"/>
                      </a:moveTo>
                      <a:lnTo>
                        <a:pt x="18756" y="10835"/>
                      </a:lnTo>
                      <a:lnTo>
                        <a:pt x="15284" y="8612"/>
                      </a:lnTo>
                      <a:lnTo>
                        <a:pt x="13272" y="4445"/>
                      </a:lnTo>
                      <a:lnTo>
                        <a:pt x="10978" y="2917"/>
                      </a:lnTo>
                      <a:lnTo>
                        <a:pt x="7088" y="833"/>
                      </a:lnTo>
                      <a:lnTo>
                        <a:pt x="0" y="0"/>
                      </a:lnTo>
                      <a:lnTo>
                        <a:pt x="3056" y="2639"/>
                      </a:lnTo>
                      <a:lnTo>
                        <a:pt x="6116" y="4723"/>
                      </a:lnTo>
                      <a:lnTo>
                        <a:pt x="8477" y="9446"/>
                      </a:lnTo>
                      <a:lnTo>
                        <a:pt x="10839" y="12918"/>
                      </a:lnTo>
                      <a:lnTo>
                        <a:pt x="12021" y="14867"/>
                      </a:lnTo>
                      <a:close/>
                    </a:path>
                  </a:pathLst>
                </a:custGeom>
                <a:grpFill/>
                <a:ln w="39624" cap="flat">
                  <a:noFill/>
                  <a:prstDash val="solid"/>
                  <a:miter/>
                </a:ln>
              </p:spPr>
              <p:txBody>
                <a:bodyPr rtlCol="0" anchor="ctr"/>
                <a:lstStyle/>
                <a:p>
                  <a:endParaRPr lang="en-US"/>
                </a:p>
              </p:txBody>
            </p:sp>
            <p:sp>
              <p:nvSpPr>
                <p:cNvPr id="110" name="Freeform: Shape 212">
                  <a:extLst>
                    <a:ext uri="{FF2B5EF4-FFF2-40B4-BE49-F238E27FC236}">
                      <a16:creationId xmlns:a16="http://schemas.microsoft.com/office/drawing/2014/main" id="{7D20A450-C7DE-4F5B-BECF-C077CDF7D56B}"/>
                    </a:ext>
                  </a:extLst>
                </p:cNvPr>
                <p:cNvSpPr/>
                <p:nvPr/>
              </p:nvSpPr>
              <p:spPr>
                <a:xfrm>
                  <a:off x="9298412" y="3764735"/>
                  <a:ext cx="31960" cy="25749"/>
                </a:xfrm>
                <a:custGeom>
                  <a:avLst/>
                  <a:gdLst>
                    <a:gd name="connsiteX0" fmla="*/ 0 w 31960"/>
                    <a:gd name="connsiteY0" fmla="*/ 3703 h 25749"/>
                    <a:gd name="connsiteX1" fmla="*/ 1853 w 31960"/>
                    <a:gd name="connsiteY1" fmla="*/ 0 h 25749"/>
                    <a:gd name="connsiteX2" fmla="*/ 6024 w 31960"/>
                    <a:gd name="connsiteY2" fmla="*/ 1806 h 25749"/>
                    <a:gd name="connsiteX3" fmla="*/ 9358 w 31960"/>
                    <a:gd name="connsiteY3" fmla="*/ 5417 h 25749"/>
                    <a:gd name="connsiteX4" fmla="*/ 13526 w 31960"/>
                    <a:gd name="connsiteY4" fmla="*/ 5417 h 25749"/>
                    <a:gd name="connsiteX5" fmla="*/ 18248 w 31960"/>
                    <a:gd name="connsiteY5" fmla="*/ 7314 h 25749"/>
                    <a:gd name="connsiteX6" fmla="*/ 22046 w 31960"/>
                    <a:gd name="connsiteY6" fmla="*/ 10466 h 25749"/>
                    <a:gd name="connsiteX7" fmla="*/ 23114 w 31960"/>
                    <a:gd name="connsiteY7" fmla="*/ 13891 h 25749"/>
                    <a:gd name="connsiteX8" fmla="*/ 27071 w 31960"/>
                    <a:gd name="connsiteY8" fmla="*/ 17089 h 25749"/>
                    <a:gd name="connsiteX9" fmla="*/ 31960 w 31960"/>
                    <a:gd name="connsiteY9" fmla="*/ 19911 h 25749"/>
                    <a:gd name="connsiteX10" fmla="*/ 30289 w 31960"/>
                    <a:gd name="connsiteY10" fmla="*/ 23479 h 25749"/>
                    <a:gd name="connsiteX11" fmla="*/ 25658 w 31960"/>
                    <a:gd name="connsiteY11" fmla="*/ 25749 h 25749"/>
                    <a:gd name="connsiteX12" fmla="*/ 22511 w 31960"/>
                    <a:gd name="connsiteY12" fmla="*/ 21860 h 25749"/>
                    <a:gd name="connsiteX13" fmla="*/ 20844 w 31960"/>
                    <a:gd name="connsiteY13" fmla="*/ 18685 h 25749"/>
                    <a:gd name="connsiteX14" fmla="*/ 17693 w 31960"/>
                    <a:gd name="connsiteY14" fmla="*/ 18153 h 25749"/>
                    <a:gd name="connsiteX15" fmla="*/ 13990 w 31960"/>
                    <a:gd name="connsiteY15" fmla="*/ 16673 h 25749"/>
                    <a:gd name="connsiteX16" fmla="*/ 12414 w 31960"/>
                    <a:gd name="connsiteY16" fmla="*/ 12224 h 25749"/>
                    <a:gd name="connsiteX17" fmla="*/ 8707 w 31960"/>
                    <a:gd name="connsiteY17" fmla="*/ 9584 h 25749"/>
                    <a:gd name="connsiteX18" fmla="*/ 4909 w 31960"/>
                    <a:gd name="connsiteY18" fmla="*/ 8521 h 25749"/>
                    <a:gd name="connsiteX19" fmla="*/ 2040 w 31960"/>
                    <a:gd name="connsiteY19" fmla="*/ 6390 h 25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1960" h="25749">
                      <a:moveTo>
                        <a:pt x="0" y="3703"/>
                      </a:moveTo>
                      <a:lnTo>
                        <a:pt x="1853" y="0"/>
                      </a:lnTo>
                      <a:lnTo>
                        <a:pt x="6024" y="1806"/>
                      </a:lnTo>
                      <a:lnTo>
                        <a:pt x="9358" y="5417"/>
                      </a:lnTo>
                      <a:lnTo>
                        <a:pt x="13526" y="5417"/>
                      </a:lnTo>
                      <a:lnTo>
                        <a:pt x="18248" y="7314"/>
                      </a:lnTo>
                      <a:lnTo>
                        <a:pt x="22046" y="10466"/>
                      </a:lnTo>
                      <a:lnTo>
                        <a:pt x="23114" y="13891"/>
                      </a:lnTo>
                      <a:lnTo>
                        <a:pt x="27071" y="17089"/>
                      </a:lnTo>
                      <a:lnTo>
                        <a:pt x="31960" y="19911"/>
                      </a:lnTo>
                      <a:lnTo>
                        <a:pt x="30289" y="23479"/>
                      </a:lnTo>
                      <a:lnTo>
                        <a:pt x="25658" y="25749"/>
                      </a:lnTo>
                      <a:lnTo>
                        <a:pt x="22511" y="21860"/>
                      </a:lnTo>
                      <a:lnTo>
                        <a:pt x="20844" y="18685"/>
                      </a:lnTo>
                      <a:lnTo>
                        <a:pt x="17693" y="18153"/>
                      </a:lnTo>
                      <a:lnTo>
                        <a:pt x="13990" y="16673"/>
                      </a:lnTo>
                      <a:lnTo>
                        <a:pt x="12414" y="12224"/>
                      </a:lnTo>
                      <a:lnTo>
                        <a:pt x="8707" y="9584"/>
                      </a:lnTo>
                      <a:lnTo>
                        <a:pt x="4909" y="8521"/>
                      </a:lnTo>
                      <a:lnTo>
                        <a:pt x="2040" y="6390"/>
                      </a:lnTo>
                      <a:close/>
                    </a:path>
                  </a:pathLst>
                </a:custGeom>
                <a:grpFill/>
                <a:ln w="39624" cap="flat">
                  <a:noFill/>
                  <a:prstDash val="solid"/>
                  <a:miter/>
                </a:ln>
              </p:spPr>
              <p:txBody>
                <a:bodyPr rtlCol="0" anchor="ctr"/>
                <a:lstStyle/>
                <a:p>
                  <a:endParaRPr lang="en-US"/>
                </a:p>
              </p:txBody>
            </p:sp>
            <p:sp>
              <p:nvSpPr>
                <p:cNvPr id="111" name="Freeform: Shape 213">
                  <a:extLst>
                    <a:ext uri="{FF2B5EF4-FFF2-40B4-BE49-F238E27FC236}">
                      <a16:creationId xmlns:a16="http://schemas.microsoft.com/office/drawing/2014/main" id="{2E807438-FA96-4E03-8D9F-EA2ADEDC34F5}"/>
                    </a:ext>
                  </a:extLst>
                </p:cNvPr>
                <p:cNvSpPr/>
                <p:nvPr/>
              </p:nvSpPr>
              <p:spPr>
                <a:xfrm>
                  <a:off x="9326574" y="3794881"/>
                  <a:ext cx="6020" cy="5607"/>
                </a:xfrm>
                <a:custGeom>
                  <a:avLst/>
                  <a:gdLst>
                    <a:gd name="connsiteX0" fmla="*/ 0 w 6020"/>
                    <a:gd name="connsiteY0" fmla="*/ 2088 h 5607"/>
                    <a:gd name="connsiteX1" fmla="*/ 1552 w 6020"/>
                    <a:gd name="connsiteY1" fmla="*/ 0 h 5607"/>
                    <a:gd name="connsiteX2" fmla="*/ 6021 w 6020"/>
                    <a:gd name="connsiteY2" fmla="*/ 417 h 5607"/>
                    <a:gd name="connsiteX3" fmla="*/ 4814 w 6020"/>
                    <a:gd name="connsiteY3" fmla="*/ 3659 h 5607"/>
                    <a:gd name="connsiteX4" fmla="*/ 1552 w 6020"/>
                    <a:gd name="connsiteY4" fmla="*/ 5608 h 5607"/>
                    <a:gd name="connsiteX5" fmla="*/ 0 w 6020"/>
                    <a:gd name="connsiteY5" fmla="*/ 3381 h 5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20" h="5607">
                      <a:moveTo>
                        <a:pt x="0" y="2088"/>
                      </a:moveTo>
                      <a:lnTo>
                        <a:pt x="1552" y="0"/>
                      </a:lnTo>
                      <a:lnTo>
                        <a:pt x="6021" y="417"/>
                      </a:lnTo>
                      <a:lnTo>
                        <a:pt x="4814" y="3659"/>
                      </a:lnTo>
                      <a:lnTo>
                        <a:pt x="1552" y="5608"/>
                      </a:lnTo>
                      <a:lnTo>
                        <a:pt x="0" y="3381"/>
                      </a:lnTo>
                      <a:close/>
                    </a:path>
                  </a:pathLst>
                </a:custGeom>
                <a:grpFill/>
                <a:ln w="39624" cap="flat">
                  <a:noFill/>
                  <a:prstDash val="solid"/>
                  <a:miter/>
                </a:ln>
              </p:spPr>
              <p:txBody>
                <a:bodyPr rtlCol="0" anchor="ctr"/>
                <a:lstStyle/>
                <a:p>
                  <a:endParaRPr lang="en-US"/>
                </a:p>
              </p:txBody>
            </p:sp>
            <p:sp>
              <p:nvSpPr>
                <p:cNvPr id="112" name="Freeform: Shape 214">
                  <a:extLst>
                    <a:ext uri="{FF2B5EF4-FFF2-40B4-BE49-F238E27FC236}">
                      <a16:creationId xmlns:a16="http://schemas.microsoft.com/office/drawing/2014/main" id="{CD91E56B-B90A-4351-A349-C0B5A4422B8F}"/>
                    </a:ext>
                  </a:extLst>
                </p:cNvPr>
                <p:cNvSpPr/>
                <p:nvPr/>
              </p:nvSpPr>
              <p:spPr>
                <a:xfrm>
                  <a:off x="9308048" y="3786130"/>
                  <a:ext cx="13521" cy="9632"/>
                </a:xfrm>
                <a:custGeom>
                  <a:avLst/>
                  <a:gdLst>
                    <a:gd name="connsiteX0" fmla="*/ 13521 w 13521"/>
                    <a:gd name="connsiteY0" fmla="*/ 7084 h 9632"/>
                    <a:gd name="connsiteX1" fmla="*/ 13521 w 13521"/>
                    <a:gd name="connsiteY1" fmla="*/ 3612 h 9632"/>
                    <a:gd name="connsiteX2" fmla="*/ 11112 w 13521"/>
                    <a:gd name="connsiteY2" fmla="*/ 833 h 9632"/>
                    <a:gd name="connsiteX3" fmla="*/ 5651 w 13521"/>
                    <a:gd name="connsiteY3" fmla="*/ 0 h 9632"/>
                    <a:gd name="connsiteX4" fmla="*/ 0 w 13521"/>
                    <a:gd name="connsiteY4" fmla="*/ 3544 h 9632"/>
                    <a:gd name="connsiteX5" fmla="*/ 2500 w 13521"/>
                    <a:gd name="connsiteY5" fmla="*/ 4354 h 9632"/>
                    <a:gd name="connsiteX6" fmla="*/ 2778 w 13521"/>
                    <a:gd name="connsiteY6" fmla="*/ 8152 h 9632"/>
                    <a:gd name="connsiteX7" fmla="*/ 4909 w 13521"/>
                    <a:gd name="connsiteY7" fmla="*/ 9632 h 9632"/>
                    <a:gd name="connsiteX8" fmla="*/ 7223 w 13521"/>
                    <a:gd name="connsiteY8" fmla="*/ 8751 h 9632"/>
                    <a:gd name="connsiteX9" fmla="*/ 8430 w 13521"/>
                    <a:gd name="connsiteY9" fmla="*/ 9632 h 9632"/>
                    <a:gd name="connsiteX10" fmla="*/ 12875 w 13521"/>
                    <a:gd name="connsiteY10" fmla="*/ 8334 h 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521" h="9632">
                      <a:moveTo>
                        <a:pt x="13521" y="7084"/>
                      </a:moveTo>
                      <a:lnTo>
                        <a:pt x="13521" y="3612"/>
                      </a:lnTo>
                      <a:lnTo>
                        <a:pt x="11112" y="833"/>
                      </a:lnTo>
                      <a:lnTo>
                        <a:pt x="5651" y="0"/>
                      </a:lnTo>
                      <a:lnTo>
                        <a:pt x="0" y="3544"/>
                      </a:lnTo>
                      <a:lnTo>
                        <a:pt x="2500" y="4354"/>
                      </a:lnTo>
                      <a:lnTo>
                        <a:pt x="2778" y="8152"/>
                      </a:lnTo>
                      <a:lnTo>
                        <a:pt x="4909" y="9632"/>
                      </a:lnTo>
                      <a:lnTo>
                        <a:pt x="7223" y="8751"/>
                      </a:lnTo>
                      <a:lnTo>
                        <a:pt x="8430" y="9632"/>
                      </a:lnTo>
                      <a:lnTo>
                        <a:pt x="12875" y="8334"/>
                      </a:lnTo>
                      <a:close/>
                    </a:path>
                  </a:pathLst>
                </a:custGeom>
                <a:grpFill/>
                <a:ln w="39624" cap="flat">
                  <a:noFill/>
                  <a:prstDash val="solid"/>
                  <a:miter/>
                </a:ln>
              </p:spPr>
              <p:txBody>
                <a:bodyPr rtlCol="0" anchor="ctr"/>
                <a:lstStyle/>
                <a:p>
                  <a:endParaRPr lang="en-US"/>
                </a:p>
              </p:txBody>
            </p:sp>
            <p:sp>
              <p:nvSpPr>
                <p:cNvPr id="113" name="Freeform: Shape 215">
                  <a:extLst>
                    <a:ext uri="{FF2B5EF4-FFF2-40B4-BE49-F238E27FC236}">
                      <a16:creationId xmlns:a16="http://schemas.microsoft.com/office/drawing/2014/main" id="{F106534B-DF11-4612-A864-D7AC60BEAB18}"/>
                    </a:ext>
                  </a:extLst>
                </p:cNvPr>
                <p:cNvSpPr/>
                <p:nvPr/>
              </p:nvSpPr>
              <p:spPr>
                <a:xfrm>
                  <a:off x="9294340" y="3778625"/>
                  <a:ext cx="16855" cy="10378"/>
                </a:xfrm>
                <a:custGeom>
                  <a:avLst/>
                  <a:gdLst>
                    <a:gd name="connsiteX0" fmla="*/ 8612 w 16855"/>
                    <a:gd name="connsiteY0" fmla="*/ 10378 h 10378"/>
                    <a:gd name="connsiteX1" fmla="*/ 11624 w 16855"/>
                    <a:gd name="connsiteY1" fmla="*/ 7969 h 10378"/>
                    <a:gd name="connsiteX2" fmla="*/ 16855 w 16855"/>
                    <a:gd name="connsiteY2" fmla="*/ 6576 h 10378"/>
                    <a:gd name="connsiteX3" fmla="*/ 16300 w 16855"/>
                    <a:gd name="connsiteY3" fmla="*/ 5187 h 10378"/>
                    <a:gd name="connsiteX4" fmla="*/ 11624 w 16855"/>
                    <a:gd name="connsiteY4" fmla="*/ 2873 h 10378"/>
                    <a:gd name="connsiteX5" fmla="*/ 9537 w 16855"/>
                    <a:gd name="connsiteY5" fmla="*/ 0 h 10378"/>
                    <a:gd name="connsiteX6" fmla="*/ 1897 w 16855"/>
                    <a:gd name="connsiteY6" fmla="*/ 1115 h 10378"/>
                    <a:gd name="connsiteX7" fmla="*/ 0 w 16855"/>
                    <a:gd name="connsiteY7" fmla="*/ 4076 h 10378"/>
                    <a:gd name="connsiteX8" fmla="*/ 1480 w 16855"/>
                    <a:gd name="connsiteY8" fmla="*/ 6394 h 10378"/>
                    <a:gd name="connsiteX9" fmla="*/ 5465 w 16855"/>
                    <a:gd name="connsiteY9" fmla="*/ 6298 h 10378"/>
                    <a:gd name="connsiteX10" fmla="*/ 6390 w 16855"/>
                    <a:gd name="connsiteY10" fmla="*/ 9172 h 10378"/>
                    <a:gd name="connsiteX11" fmla="*/ 7410 w 16855"/>
                    <a:gd name="connsiteY11" fmla="*/ 10378 h 10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5" h="10378">
                      <a:moveTo>
                        <a:pt x="8612" y="10378"/>
                      </a:moveTo>
                      <a:lnTo>
                        <a:pt x="11624" y="7969"/>
                      </a:lnTo>
                      <a:lnTo>
                        <a:pt x="16855" y="6576"/>
                      </a:lnTo>
                      <a:lnTo>
                        <a:pt x="16300" y="5187"/>
                      </a:lnTo>
                      <a:lnTo>
                        <a:pt x="11624" y="2873"/>
                      </a:lnTo>
                      <a:lnTo>
                        <a:pt x="9537" y="0"/>
                      </a:lnTo>
                      <a:lnTo>
                        <a:pt x="1897" y="1115"/>
                      </a:lnTo>
                      <a:lnTo>
                        <a:pt x="0" y="4076"/>
                      </a:lnTo>
                      <a:lnTo>
                        <a:pt x="1480" y="6394"/>
                      </a:lnTo>
                      <a:lnTo>
                        <a:pt x="5465" y="6298"/>
                      </a:lnTo>
                      <a:lnTo>
                        <a:pt x="6390" y="9172"/>
                      </a:lnTo>
                      <a:lnTo>
                        <a:pt x="7410" y="10378"/>
                      </a:lnTo>
                      <a:close/>
                    </a:path>
                  </a:pathLst>
                </a:custGeom>
                <a:grpFill/>
                <a:ln w="39624" cap="flat">
                  <a:noFill/>
                  <a:prstDash val="solid"/>
                  <a:miter/>
                </a:ln>
              </p:spPr>
              <p:txBody>
                <a:bodyPr rtlCol="0" anchor="ctr"/>
                <a:lstStyle/>
                <a:p>
                  <a:endParaRPr lang="en-US"/>
                </a:p>
              </p:txBody>
            </p:sp>
            <p:sp>
              <p:nvSpPr>
                <p:cNvPr id="114" name="Freeform: Shape 216">
                  <a:extLst>
                    <a:ext uri="{FF2B5EF4-FFF2-40B4-BE49-F238E27FC236}">
                      <a16:creationId xmlns:a16="http://schemas.microsoft.com/office/drawing/2014/main" id="{013B80C0-C9BD-4F80-9A3E-153AEB34029E}"/>
                    </a:ext>
                  </a:extLst>
                </p:cNvPr>
                <p:cNvSpPr/>
                <p:nvPr/>
              </p:nvSpPr>
              <p:spPr>
                <a:xfrm>
                  <a:off x="9292673" y="3796596"/>
                  <a:ext cx="5738" cy="10096"/>
                </a:xfrm>
                <a:custGeom>
                  <a:avLst/>
                  <a:gdLst>
                    <a:gd name="connsiteX0" fmla="*/ 0 w 5738"/>
                    <a:gd name="connsiteY0" fmla="*/ 0 h 10096"/>
                    <a:gd name="connsiteX1" fmla="*/ 2175 w 5738"/>
                    <a:gd name="connsiteY1" fmla="*/ 0 h 10096"/>
                    <a:gd name="connsiteX2" fmla="*/ 3147 w 5738"/>
                    <a:gd name="connsiteY2" fmla="*/ 3893 h 10096"/>
                    <a:gd name="connsiteX3" fmla="*/ 4953 w 5738"/>
                    <a:gd name="connsiteY3" fmla="*/ 4818 h 10096"/>
                    <a:gd name="connsiteX4" fmla="*/ 5739 w 5738"/>
                    <a:gd name="connsiteY4" fmla="*/ 7688 h 10096"/>
                    <a:gd name="connsiteX5" fmla="*/ 4258 w 5738"/>
                    <a:gd name="connsiteY5" fmla="*/ 10097 h 10096"/>
                    <a:gd name="connsiteX6" fmla="*/ 556 w 5738"/>
                    <a:gd name="connsiteY6" fmla="*/ 8525 h 10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38" h="10096">
                      <a:moveTo>
                        <a:pt x="0" y="0"/>
                      </a:moveTo>
                      <a:lnTo>
                        <a:pt x="2175" y="0"/>
                      </a:lnTo>
                      <a:lnTo>
                        <a:pt x="3147" y="3893"/>
                      </a:lnTo>
                      <a:lnTo>
                        <a:pt x="4953" y="4818"/>
                      </a:lnTo>
                      <a:lnTo>
                        <a:pt x="5739" y="7688"/>
                      </a:lnTo>
                      <a:lnTo>
                        <a:pt x="4258" y="10097"/>
                      </a:lnTo>
                      <a:lnTo>
                        <a:pt x="556" y="8525"/>
                      </a:lnTo>
                      <a:close/>
                    </a:path>
                  </a:pathLst>
                </a:custGeom>
                <a:grpFill/>
                <a:ln w="39624" cap="flat">
                  <a:noFill/>
                  <a:prstDash val="solid"/>
                  <a:miter/>
                </a:ln>
              </p:spPr>
              <p:txBody>
                <a:bodyPr rtlCol="0" anchor="ctr"/>
                <a:lstStyle/>
                <a:p>
                  <a:endParaRPr lang="en-US"/>
                </a:p>
              </p:txBody>
            </p:sp>
            <p:sp>
              <p:nvSpPr>
                <p:cNvPr id="115" name="Freeform: Shape 217">
                  <a:extLst>
                    <a:ext uri="{FF2B5EF4-FFF2-40B4-BE49-F238E27FC236}">
                      <a16:creationId xmlns:a16="http://schemas.microsoft.com/office/drawing/2014/main" id="{FB7708FA-7F03-4472-A439-9217E0673EFF}"/>
                    </a:ext>
                  </a:extLst>
                </p:cNvPr>
                <p:cNvSpPr/>
                <p:nvPr/>
              </p:nvSpPr>
              <p:spPr>
                <a:xfrm>
                  <a:off x="9258724" y="3758897"/>
                  <a:ext cx="5230" cy="8060"/>
                </a:xfrm>
                <a:custGeom>
                  <a:avLst/>
                  <a:gdLst>
                    <a:gd name="connsiteX0" fmla="*/ 0 w 5230"/>
                    <a:gd name="connsiteY0" fmla="*/ 7644 h 8060"/>
                    <a:gd name="connsiteX1" fmla="*/ 0 w 5230"/>
                    <a:gd name="connsiteY1" fmla="*/ 1945 h 8060"/>
                    <a:gd name="connsiteX2" fmla="*/ 2361 w 5230"/>
                    <a:gd name="connsiteY2" fmla="*/ 0 h 8060"/>
                    <a:gd name="connsiteX3" fmla="*/ 5231 w 5230"/>
                    <a:gd name="connsiteY3" fmla="*/ 3429 h 8060"/>
                    <a:gd name="connsiteX4" fmla="*/ 1341 w 5230"/>
                    <a:gd name="connsiteY4" fmla="*/ 8061 h 8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0" h="8060">
                      <a:moveTo>
                        <a:pt x="0" y="7644"/>
                      </a:moveTo>
                      <a:lnTo>
                        <a:pt x="0" y="1945"/>
                      </a:lnTo>
                      <a:lnTo>
                        <a:pt x="2361" y="0"/>
                      </a:lnTo>
                      <a:lnTo>
                        <a:pt x="5231" y="3429"/>
                      </a:lnTo>
                      <a:lnTo>
                        <a:pt x="1341" y="8061"/>
                      </a:lnTo>
                      <a:close/>
                    </a:path>
                  </a:pathLst>
                </a:custGeom>
                <a:grpFill/>
                <a:ln w="39624" cap="flat">
                  <a:noFill/>
                  <a:prstDash val="solid"/>
                  <a:miter/>
                </a:ln>
              </p:spPr>
              <p:txBody>
                <a:bodyPr rtlCol="0" anchor="ctr"/>
                <a:lstStyle/>
                <a:p>
                  <a:endParaRPr lang="en-US"/>
                </a:p>
              </p:txBody>
            </p:sp>
            <p:sp>
              <p:nvSpPr>
                <p:cNvPr id="116" name="Freeform: Shape 218">
                  <a:extLst>
                    <a:ext uri="{FF2B5EF4-FFF2-40B4-BE49-F238E27FC236}">
                      <a16:creationId xmlns:a16="http://schemas.microsoft.com/office/drawing/2014/main" id="{40D5778E-9541-450B-81C0-4C65919DF030}"/>
                    </a:ext>
                  </a:extLst>
                </p:cNvPr>
                <p:cNvSpPr/>
                <p:nvPr/>
              </p:nvSpPr>
              <p:spPr>
                <a:xfrm>
                  <a:off x="9223847" y="3774319"/>
                  <a:ext cx="47890" cy="53911"/>
                </a:xfrm>
                <a:custGeom>
                  <a:avLst/>
                  <a:gdLst>
                    <a:gd name="connsiteX0" fmla="*/ 43351 w 47890"/>
                    <a:gd name="connsiteY0" fmla="*/ 9493 h 53911"/>
                    <a:gd name="connsiteX1" fmla="*/ 47891 w 47890"/>
                    <a:gd name="connsiteY1" fmla="*/ 13895 h 53911"/>
                    <a:gd name="connsiteX2" fmla="*/ 42148 w 47890"/>
                    <a:gd name="connsiteY2" fmla="*/ 19963 h 53911"/>
                    <a:gd name="connsiteX3" fmla="*/ 40108 w 47890"/>
                    <a:gd name="connsiteY3" fmla="*/ 23943 h 53911"/>
                    <a:gd name="connsiteX4" fmla="*/ 27789 w 47890"/>
                    <a:gd name="connsiteY4" fmla="*/ 29039 h 53911"/>
                    <a:gd name="connsiteX5" fmla="*/ 27789 w 47890"/>
                    <a:gd name="connsiteY5" fmla="*/ 35707 h 53911"/>
                    <a:gd name="connsiteX6" fmla="*/ 20566 w 47890"/>
                    <a:gd name="connsiteY6" fmla="*/ 35707 h 53911"/>
                    <a:gd name="connsiteX7" fmla="*/ 19177 w 47890"/>
                    <a:gd name="connsiteY7" fmla="*/ 35012 h 53911"/>
                    <a:gd name="connsiteX8" fmla="*/ 17137 w 47890"/>
                    <a:gd name="connsiteY8" fmla="*/ 37235 h 53911"/>
                    <a:gd name="connsiteX9" fmla="*/ 17693 w 47890"/>
                    <a:gd name="connsiteY9" fmla="*/ 40850 h 53911"/>
                    <a:gd name="connsiteX10" fmla="*/ 19915 w 47890"/>
                    <a:gd name="connsiteY10" fmla="*/ 41997 h 53911"/>
                    <a:gd name="connsiteX11" fmla="*/ 20102 w 47890"/>
                    <a:gd name="connsiteY11" fmla="*/ 45712 h 53911"/>
                    <a:gd name="connsiteX12" fmla="*/ 21491 w 47890"/>
                    <a:gd name="connsiteY12" fmla="*/ 47192 h 53911"/>
                    <a:gd name="connsiteX13" fmla="*/ 19360 w 47890"/>
                    <a:gd name="connsiteY13" fmla="*/ 48978 h 53911"/>
                    <a:gd name="connsiteX14" fmla="*/ 17137 w 47890"/>
                    <a:gd name="connsiteY14" fmla="*/ 47379 h 53911"/>
                    <a:gd name="connsiteX15" fmla="*/ 15657 w 47890"/>
                    <a:gd name="connsiteY15" fmla="*/ 49788 h 53911"/>
                    <a:gd name="connsiteX16" fmla="*/ 12505 w 47890"/>
                    <a:gd name="connsiteY16" fmla="*/ 50990 h 53911"/>
                    <a:gd name="connsiteX17" fmla="*/ 11303 w 47890"/>
                    <a:gd name="connsiteY17" fmla="*/ 50344 h 53911"/>
                    <a:gd name="connsiteX18" fmla="*/ 10469 w 47890"/>
                    <a:gd name="connsiteY18" fmla="*/ 53912 h 53911"/>
                    <a:gd name="connsiteX19" fmla="*/ 7783 w 47890"/>
                    <a:gd name="connsiteY19" fmla="*/ 53356 h 53911"/>
                    <a:gd name="connsiteX20" fmla="*/ 10374 w 47890"/>
                    <a:gd name="connsiteY20" fmla="*/ 48212 h 53911"/>
                    <a:gd name="connsiteX21" fmla="*/ 10561 w 47890"/>
                    <a:gd name="connsiteY21" fmla="*/ 43767 h 53911"/>
                    <a:gd name="connsiteX22" fmla="*/ 7783 w 47890"/>
                    <a:gd name="connsiteY22" fmla="*/ 43490 h 53911"/>
                    <a:gd name="connsiteX23" fmla="*/ 4818 w 47890"/>
                    <a:gd name="connsiteY23" fmla="*/ 46359 h 53911"/>
                    <a:gd name="connsiteX24" fmla="*/ 1389 w 47890"/>
                    <a:gd name="connsiteY24" fmla="*/ 45712 h 53911"/>
                    <a:gd name="connsiteX25" fmla="*/ 0 w 47890"/>
                    <a:gd name="connsiteY25" fmla="*/ 40850 h 53911"/>
                    <a:gd name="connsiteX26" fmla="*/ 0 w 47890"/>
                    <a:gd name="connsiteY26" fmla="*/ 38906 h 53911"/>
                    <a:gd name="connsiteX27" fmla="*/ 3429 w 47890"/>
                    <a:gd name="connsiteY27" fmla="*/ 35012 h 53911"/>
                    <a:gd name="connsiteX28" fmla="*/ 5005 w 47890"/>
                    <a:gd name="connsiteY28" fmla="*/ 38906 h 53911"/>
                    <a:gd name="connsiteX29" fmla="*/ 7227 w 47890"/>
                    <a:gd name="connsiteY29" fmla="*/ 40017 h 53911"/>
                    <a:gd name="connsiteX30" fmla="*/ 10005 w 47890"/>
                    <a:gd name="connsiteY30" fmla="*/ 40017 h 53911"/>
                    <a:gd name="connsiteX31" fmla="*/ 9358 w 47890"/>
                    <a:gd name="connsiteY31" fmla="*/ 37656 h 53911"/>
                    <a:gd name="connsiteX32" fmla="*/ 7969 w 47890"/>
                    <a:gd name="connsiteY32" fmla="*/ 35012 h 53911"/>
                    <a:gd name="connsiteX33" fmla="*/ 8985 w 47890"/>
                    <a:gd name="connsiteY33" fmla="*/ 33671 h 53911"/>
                    <a:gd name="connsiteX34" fmla="*/ 11859 w 47890"/>
                    <a:gd name="connsiteY34" fmla="*/ 33671 h 53911"/>
                    <a:gd name="connsiteX35" fmla="*/ 13526 w 47890"/>
                    <a:gd name="connsiteY35" fmla="*/ 32373 h 53911"/>
                    <a:gd name="connsiteX36" fmla="*/ 12505 w 47890"/>
                    <a:gd name="connsiteY36" fmla="*/ 30615 h 53911"/>
                    <a:gd name="connsiteX37" fmla="*/ 10930 w 47890"/>
                    <a:gd name="connsiteY37" fmla="*/ 29039 h 53911"/>
                    <a:gd name="connsiteX38" fmla="*/ 8060 w 47890"/>
                    <a:gd name="connsiteY38" fmla="*/ 29782 h 53911"/>
                    <a:gd name="connsiteX39" fmla="*/ 6485 w 47890"/>
                    <a:gd name="connsiteY39" fmla="*/ 30984 h 53911"/>
                    <a:gd name="connsiteX40" fmla="*/ 6485 w 47890"/>
                    <a:gd name="connsiteY40" fmla="*/ 29039 h 53911"/>
                    <a:gd name="connsiteX41" fmla="*/ 9080 w 47890"/>
                    <a:gd name="connsiteY41" fmla="*/ 26817 h 53911"/>
                    <a:gd name="connsiteX42" fmla="*/ 11581 w 47890"/>
                    <a:gd name="connsiteY42" fmla="*/ 25337 h 53911"/>
                    <a:gd name="connsiteX43" fmla="*/ 15006 w 47890"/>
                    <a:gd name="connsiteY43" fmla="*/ 24777 h 53911"/>
                    <a:gd name="connsiteX44" fmla="*/ 16955 w 47890"/>
                    <a:gd name="connsiteY44" fmla="*/ 27325 h 53911"/>
                    <a:gd name="connsiteX45" fmla="*/ 18990 w 47890"/>
                    <a:gd name="connsiteY45" fmla="*/ 28019 h 53911"/>
                    <a:gd name="connsiteX46" fmla="*/ 19177 w 47890"/>
                    <a:gd name="connsiteY46" fmla="*/ 26817 h 53911"/>
                    <a:gd name="connsiteX47" fmla="*/ 23158 w 47890"/>
                    <a:gd name="connsiteY47" fmla="*/ 26908 h 53911"/>
                    <a:gd name="connsiteX48" fmla="*/ 23253 w 47890"/>
                    <a:gd name="connsiteY48" fmla="*/ 23368 h 53911"/>
                    <a:gd name="connsiteX49" fmla="*/ 26261 w 47890"/>
                    <a:gd name="connsiteY49" fmla="*/ 18852 h 53911"/>
                    <a:gd name="connsiteX50" fmla="*/ 26261 w 47890"/>
                    <a:gd name="connsiteY50" fmla="*/ 15796 h 53911"/>
                    <a:gd name="connsiteX51" fmla="*/ 23253 w 47890"/>
                    <a:gd name="connsiteY51" fmla="*/ 13895 h 53911"/>
                    <a:gd name="connsiteX52" fmla="*/ 21769 w 47890"/>
                    <a:gd name="connsiteY52" fmla="*/ 10513 h 53911"/>
                    <a:gd name="connsiteX53" fmla="*/ 27789 w 47890"/>
                    <a:gd name="connsiteY53" fmla="*/ 5977 h 53911"/>
                    <a:gd name="connsiteX54" fmla="*/ 28718 w 47890"/>
                    <a:gd name="connsiteY54" fmla="*/ 3290 h 53911"/>
                    <a:gd name="connsiteX55" fmla="*/ 31774 w 47890"/>
                    <a:gd name="connsiteY55" fmla="*/ 0 h 53911"/>
                    <a:gd name="connsiteX56" fmla="*/ 34274 w 47890"/>
                    <a:gd name="connsiteY56" fmla="*/ 695 h 53911"/>
                    <a:gd name="connsiteX57" fmla="*/ 31587 w 47890"/>
                    <a:gd name="connsiteY57" fmla="*/ 3290 h 53911"/>
                    <a:gd name="connsiteX58" fmla="*/ 31401 w 47890"/>
                    <a:gd name="connsiteY58" fmla="*/ 5882 h 53911"/>
                    <a:gd name="connsiteX59" fmla="*/ 34088 w 47890"/>
                    <a:gd name="connsiteY59" fmla="*/ 4306 h 53911"/>
                    <a:gd name="connsiteX60" fmla="*/ 37493 w 47890"/>
                    <a:gd name="connsiteY60" fmla="*/ 1159 h 53911"/>
                    <a:gd name="connsiteX61" fmla="*/ 38906 w 47890"/>
                    <a:gd name="connsiteY61" fmla="*/ 0 h 53911"/>
                    <a:gd name="connsiteX62" fmla="*/ 39461 w 47890"/>
                    <a:gd name="connsiteY62" fmla="*/ 3290 h 53911"/>
                    <a:gd name="connsiteX63" fmla="*/ 38164 w 47890"/>
                    <a:gd name="connsiteY63" fmla="*/ 6346 h 53911"/>
                    <a:gd name="connsiteX64" fmla="*/ 33905 w 47890"/>
                    <a:gd name="connsiteY64" fmla="*/ 10978 h 53911"/>
                    <a:gd name="connsiteX65" fmla="*/ 33345 w 47890"/>
                    <a:gd name="connsiteY65" fmla="*/ 13200 h 53911"/>
                    <a:gd name="connsiteX66" fmla="*/ 35199 w 47890"/>
                    <a:gd name="connsiteY66" fmla="*/ 13895 h 53911"/>
                    <a:gd name="connsiteX67" fmla="*/ 38906 w 47890"/>
                    <a:gd name="connsiteY67" fmla="*/ 10513 h 53911"/>
                    <a:gd name="connsiteX68" fmla="*/ 41406 w 47890"/>
                    <a:gd name="connsiteY68" fmla="*/ 10978 h 53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47890" h="53911">
                      <a:moveTo>
                        <a:pt x="43351" y="9493"/>
                      </a:moveTo>
                      <a:lnTo>
                        <a:pt x="47891" y="13895"/>
                      </a:lnTo>
                      <a:lnTo>
                        <a:pt x="42148" y="19963"/>
                      </a:lnTo>
                      <a:lnTo>
                        <a:pt x="40108" y="23943"/>
                      </a:lnTo>
                      <a:lnTo>
                        <a:pt x="27789" y="29039"/>
                      </a:lnTo>
                      <a:lnTo>
                        <a:pt x="27789" y="35707"/>
                      </a:lnTo>
                      <a:lnTo>
                        <a:pt x="20566" y="35707"/>
                      </a:lnTo>
                      <a:lnTo>
                        <a:pt x="19177" y="35012"/>
                      </a:lnTo>
                      <a:lnTo>
                        <a:pt x="17137" y="37235"/>
                      </a:lnTo>
                      <a:lnTo>
                        <a:pt x="17693" y="40850"/>
                      </a:lnTo>
                      <a:lnTo>
                        <a:pt x="19915" y="41997"/>
                      </a:lnTo>
                      <a:lnTo>
                        <a:pt x="20102" y="45712"/>
                      </a:lnTo>
                      <a:lnTo>
                        <a:pt x="21491" y="47192"/>
                      </a:lnTo>
                      <a:lnTo>
                        <a:pt x="19360" y="48978"/>
                      </a:lnTo>
                      <a:lnTo>
                        <a:pt x="17137" y="47379"/>
                      </a:lnTo>
                      <a:lnTo>
                        <a:pt x="15657" y="49788"/>
                      </a:lnTo>
                      <a:lnTo>
                        <a:pt x="12505" y="50990"/>
                      </a:lnTo>
                      <a:lnTo>
                        <a:pt x="11303" y="50344"/>
                      </a:lnTo>
                      <a:lnTo>
                        <a:pt x="10469" y="53912"/>
                      </a:lnTo>
                      <a:lnTo>
                        <a:pt x="7783" y="53356"/>
                      </a:lnTo>
                      <a:lnTo>
                        <a:pt x="10374" y="48212"/>
                      </a:lnTo>
                      <a:lnTo>
                        <a:pt x="10561" y="43767"/>
                      </a:lnTo>
                      <a:lnTo>
                        <a:pt x="7783" y="43490"/>
                      </a:lnTo>
                      <a:lnTo>
                        <a:pt x="4818" y="46359"/>
                      </a:lnTo>
                      <a:lnTo>
                        <a:pt x="1389" y="45712"/>
                      </a:lnTo>
                      <a:lnTo>
                        <a:pt x="0" y="40850"/>
                      </a:lnTo>
                      <a:lnTo>
                        <a:pt x="0" y="38906"/>
                      </a:lnTo>
                      <a:lnTo>
                        <a:pt x="3429" y="35012"/>
                      </a:lnTo>
                      <a:lnTo>
                        <a:pt x="5005" y="38906"/>
                      </a:lnTo>
                      <a:lnTo>
                        <a:pt x="7227" y="40017"/>
                      </a:lnTo>
                      <a:lnTo>
                        <a:pt x="10005" y="40017"/>
                      </a:lnTo>
                      <a:lnTo>
                        <a:pt x="9358" y="37656"/>
                      </a:lnTo>
                      <a:lnTo>
                        <a:pt x="7969" y="35012"/>
                      </a:lnTo>
                      <a:lnTo>
                        <a:pt x="8985" y="33671"/>
                      </a:lnTo>
                      <a:lnTo>
                        <a:pt x="11859" y="33671"/>
                      </a:lnTo>
                      <a:lnTo>
                        <a:pt x="13526" y="32373"/>
                      </a:lnTo>
                      <a:lnTo>
                        <a:pt x="12505" y="30615"/>
                      </a:lnTo>
                      <a:lnTo>
                        <a:pt x="10930" y="29039"/>
                      </a:lnTo>
                      <a:lnTo>
                        <a:pt x="8060" y="29782"/>
                      </a:lnTo>
                      <a:lnTo>
                        <a:pt x="6485" y="30984"/>
                      </a:lnTo>
                      <a:lnTo>
                        <a:pt x="6485" y="29039"/>
                      </a:lnTo>
                      <a:lnTo>
                        <a:pt x="9080" y="26817"/>
                      </a:lnTo>
                      <a:lnTo>
                        <a:pt x="11581" y="25337"/>
                      </a:lnTo>
                      <a:lnTo>
                        <a:pt x="15006" y="24777"/>
                      </a:lnTo>
                      <a:lnTo>
                        <a:pt x="16955" y="27325"/>
                      </a:lnTo>
                      <a:lnTo>
                        <a:pt x="18990" y="28019"/>
                      </a:lnTo>
                      <a:lnTo>
                        <a:pt x="19177" y="26817"/>
                      </a:lnTo>
                      <a:lnTo>
                        <a:pt x="23158" y="26908"/>
                      </a:lnTo>
                      <a:lnTo>
                        <a:pt x="23253" y="23368"/>
                      </a:lnTo>
                      <a:lnTo>
                        <a:pt x="26261" y="18852"/>
                      </a:lnTo>
                      <a:lnTo>
                        <a:pt x="26261" y="15796"/>
                      </a:lnTo>
                      <a:lnTo>
                        <a:pt x="23253" y="13895"/>
                      </a:lnTo>
                      <a:lnTo>
                        <a:pt x="21769" y="10513"/>
                      </a:lnTo>
                      <a:lnTo>
                        <a:pt x="27789" y="5977"/>
                      </a:lnTo>
                      <a:lnTo>
                        <a:pt x="28718" y="3290"/>
                      </a:lnTo>
                      <a:lnTo>
                        <a:pt x="31774" y="0"/>
                      </a:lnTo>
                      <a:lnTo>
                        <a:pt x="34274" y="695"/>
                      </a:lnTo>
                      <a:lnTo>
                        <a:pt x="31587" y="3290"/>
                      </a:lnTo>
                      <a:lnTo>
                        <a:pt x="31401" y="5882"/>
                      </a:lnTo>
                      <a:lnTo>
                        <a:pt x="34088" y="4306"/>
                      </a:lnTo>
                      <a:lnTo>
                        <a:pt x="37493" y="1159"/>
                      </a:lnTo>
                      <a:lnTo>
                        <a:pt x="38906" y="0"/>
                      </a:lnTo>
                      <a:lnTo>
                        <a:pt x="39461" y="3290"/>
                      </a:lnTo>
                      <a:lnTo>
                        <a:pt x="38164" y="6346"/>
                      </a:lnTo>
                      <a:lnTo>
                        <a:pt x="33905" y="10978"/>
                      </a:lnTo>
                      <a:lnTo>
                        <a:pt x="33345" y="13200"/>
                      </a:lnTo>
                      <a:lnTo>
                        <a:pt x="35199" y="13895"/>
                      </a:lnTo>
                      <a:lnTo>
                        <a:pt x="38906" y="10513"/>
                      </a:lnTo>
                      <a:lnTo>
                        <a:pt x="41406" y="10978"/>
                      </a:lnTo>
                      <a:close/>
                    </a:path>
                  </a:pathLst>
                </a:custGeom>
                <a:grpFill/>
                <a:ln w="39624" cap="flat">
                  <a:noFill/>
                  <a:prstDash val="solid"/>
                  <a:miter/>
                </a:ln>
              </p:spPr>
              <p:txBody>
                <a:bodyPr rtlCol="0" anchor="ctr"/>
                <a:lstStyle/>
                <a:p>
                  <a:endParaRPr lang="en-US"/>
                </a:p>
              </p:txBody>
            </p:sp>
            <p:sp>
              <p:nvSpPr>
                <p:cNvPr id="117" name="Freeform: Shape 219">
                  <a:extLst>
                    <a:ext uri="{FF2B5EF4-FFF2-40B4-BE49-F238E27FC236}">
                      <a16:creationId xmlns:a16="http://schemas.microsoft.com/office/drawing/2014/main" id="{FFAD7C45-DE5E-43F7-82CC-1204A1A08A06}"/>
                    </a:ext>
                  </a:extLst>
                </p:cNvPr>
                <p:cNvSpPr/>
                <p:nvPr/>
              </p:nvSpPr>
              <p:spPr>
                <a:xfrm>
                  <a:off x="9205924" y="3779947"/>
                  <a:ext cx="36194" cy="25495"/>
                </a:xfrm>
                <a:custGeom>
                  <a:avLst/>
                  <a:gdLst>
                    <a:gd name="connsiteX0" fmla="*/ 35433 w 36194"/>
                    <a:gd name="connsiteY0" fmla="*/ 13756 h 25495"/>
                    <a:gd name="connsiteX1" fmla="*/ 36195 w 36194"/>
                    <a:gd name="connsiteY1" fmla="*/ 11672 h 25495"/>
                    <a:gd name="connsiteX2" fmla="*/ 33139 w 36194"/>
                    <a:gd name="connsiteY2" fmla="*/ 7156 h 25495"/>
                    <a:gd name="connsiteX3" fmla="*/ 34667 w 36194"/>
                    <a:gd name="connsiteY3" fmla="*/ 5001 h 25495"/>
                    <a:gd name="connsiteX4" fmla="*/ 32028 w 36194"/>
                    <a:gd name="connsiteY4" fmla="*/ 2572 h 25495"/>
                    <a:gd name="connsiteX5" fmla="*/ 29456 w 36194"/>
                    <a:gd name="connsiteY5" fmla="*/ 3056 h 25495"/>
                    <a:gd name="connsiteX6" fmla="*/ 23551 w 36194"/>
                    <a:gd name="connsiteY6" fmla="*/ 0 h 25495"/>
                    <a:gd name="connsiteX7" fmla="*/ 21816 w 36194"/>
                    <a:gd name="connsiteY7" fmla="*/ 1044 h 25495"/>
                    <a:gd name="connsiteX8" fmla="*/ 21122 w 36194"/>
                    <a:gd name="connsiteY8" fmla="*/ 4933 h 25495"/>
                    <a:gd name="connsiteX9" fmla="*/ 14938 w 36194"/>
                    <a:gd name="connsiteY9" fmla="*/ 8894 h 25495"/>
                    <a:gd name="connsiteX10" fmla="*/ 9795 w 36194"/>
                    <a:gd name="connsiteY10" fmla="*/ 12367 h 25495"/>
                    <a:gd name="connsiteX11" fmla="*/ 905 w 36194"/>
                    <a:gd name="connsiteY11" fmla="*/ 14589 h 25495"/>
                    <a:gd name="connsiteX12" fmla="*/ 0 w 36194"/>
                    <a:gd name="connsiteY12" fmla="*/ 17506 h 25495"/>
                    <a:gd name="connsiteX13" fmla="*/ 4727 w 36194"/>
                    <a:gd name="connsiteY13" fmla="*/ 18967 h 25495"/>
                    <a:gd name="connsiteX14" fmla="*/ 10422 w 36194"/>
                    <a:gd name="connsiteY14" fmla="*/ 19312 h 25495"/>
                    <a:gd name="connsiteX15" fmla="*/ 9589 w 36194"/>
                    <a:gd name="connsiteY15" fmla="*/ 23690 h 25495"/>
                    <a:gd name="connsiteX16" fmla="*/ 11466 w 36194"/>
                    <a:gd name="connsiteY16" fmla="*/ 25495 h 25495"/>
                    <a:gd name="connsiteX17" fmla="*/ 15839 w 36194"/>
                    <a:gd name="connsiteY17" fmla="*/ 19522 h 25495"/>
                    <a:gd name="connsiteX18" fmla="*/ 17923 w 36194"/>
                    <a:gd name="connsiteY18" fmla="*/ 18895 h 25495"/>
                    <a:gd name="connsiteX19" fmla="*/ 19868 w 36194"/>
                    <a:gd name="connsiteY19" fmla="*/ 15629 h 25495"/>
                    <a:gd name="connsiteX20" fmla="*/ 21816 w 36194"/>
                    <a:gd name="connsiteY20" fmla="*/ 16649 h 25495"/>
                    <a:gd name="connsiteX21" fmla="*/ 22927 w 36194"/>
                    <a:gd name="connsiteY21" fmla="*/ 15629 h 25495"/>
                    <a:gd name="connsiteX22" fmla="*/ 21606 w 36194"/>
                    <a:gd name="connsiteY22" fmla="*/ 12228 h 25495"/>
                    <a:gd name="connsiteX23" fmla="*/ 23066 w 36194"/>
                    <a:gd name="connsiteY23" fmla="*/ 10073 h 25495"/>
                    <a:gd name="connsiteX24" fmla="*/ 24872 w 36194"/>
                    <a:gd name="connsiteY24" fmla="*/ 4862 h 25495"/>
                    <a:gd name="connsiteX25" fmla="*/ 28694 w 36194"/>
                    <a:gd name="connsiteY25" fmla="*/ 7017 h 25495"/>
                    <a:gd name="connsiteX26" fmla="*/ 29388 w 36194"/>
                    <a:gd name="connsiteY26" fmla="*/ 10767 h 25495"/>
                    <a:gd name="connsiteX27" fmla="*/ 31540 w 36194"/>
                    <a:gd name="connsiteY27" fmla="*/ 12748 h 25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194" h="25495">
                      <a:moveTo>
                        <a:pt x="35433" y="13756"/>
                      </a:moveTo>
                      <a:lnTo>
                        <a:pt x="36195" y="11672"/>
                      </a:lnTo>
                      <a:lnTo>
                        <a:pt x="33139" y="7156"/>
                      </a:lnTo>
                      <a:lnTo>
                        <a:pt x="34667" y="5001"/>
                      </a:lnTo>
                      <a:lnTo>
                        <a:pt x="32028" y="2572"/>
                      </a:lnTo>
                      <a:lnTo>
                        <a:pt x="29456" y="3056"/>
                      </a:lnTo>
                      <a:lnTo>
                        <a:pt x="23551" y="0"/>
                      </a:lnTo>
                      <a:lnTo>
                        <a:pt x="21816" y="1044"/>
                      </a:lnTo>
                      <a:lnTo>
                        <a:pt x="21122" y="4933"/>
                      </a:lnTo>
                      <a:lnTo>
                        <a:pt x="14938" y="8894"/>
                      </a:lnTo>
                      <a:lnTo>
                        <a:pt x="9795" y="12367"/>
                      </a:lnTo>
                      <a:lnTo>
                        <a:pt x="905" y="14589"/>
                      </a:lnTo>
                      <a:lnTo>
                        <a:pt x="0" y="17506"/>
                      </a:lnTo>
                      <a:lnTo>
                        <a:pt x="4727" y="18967"/>
                      </a:lnTo>
                      <a:lnTo>
                        <a:pt x="10422" y="19312"/>
                      </a:lnTo>
                      <a:lnTo>
                        <a:pt x="9589" y="23690"/>
                      </a:lnTo>
                      <a:lnTo>
                        <a:pt x="11466" y="25495"/>
                      </a:lnTo>
                      <a:lnTo>
                        <a:pt x="15839" y="19522"/>
                      </a:lnTo>
                      <a:lnTo>
                        <a:pt x="17923" y="18895"/>
                      </a:lnTo>
                      <a:lnTo>
                        <a:pt x="19868" y="15629"/>
                      </a:lnTo>
                      <a:lnTo>
                        <a:pt x="21816" y="16649"/>
                      </a:lnTo>
                      <a:lnTo>
                        <a:pt x="22927" y="15629"/>
                      </a:lnTo>
                      <a:lnTo>
                        <a:pt x="21606" y="12228"/>
                      </a:lnTo>
                      <a:lnTo>
                        <a:pt x="23066" y="10073"/>
                      </a:lnTo>
                      <a:lnTo>
                        <a:pt x="24872" y="4862"/>
                      </a:lnTo>
                      <a:lnTo>
                        <a:pt x="28694" y="7017"/>
                      </a:lnTo>
                      <a:lnTo>
                        <a:pt x="29388" y="10767"/>
                      </a:lnTo>
                      <a:lnTo>
                        <a:pt x="31540" y="12748"/>
                      </a:lnTo>
                      <a:close/>
                    </a:path>
                  </a:pathLst>
                </a:custGeom>
                <a:grpFill/>
                <a:ln w="39624" cap="flat">
                  <a:noFill/>
                  <a:prstDash val="solid"/>
                  <a:miter/>
                </a:ln>
              </p:spPr>
              <p:txBody>
                <a:bodyPr rtlCol="0" anchor="ctr"/>
                <a:lstStyle/>
                <a:p>
                  <a:endParaRPr lang="en-US"/>
                </a:p>
              </p:txBody>
            </p:sp>
            <p:sp>
              <p:nvSpPr>
                <p:cNvPr id="118" name="Freeform: Shape 220">
                  <a:extLst>
                    <a:ext uri="{FF2B5EF4-FFF2-40B4-BE49-F238E27FC236}">
                      <a16:creationId xmlns:a16="http://schemas.microsoft.com/office/drawing/2014/main" id="{2B7D21FE-36B2-40A0-ACA8-9DAE29EC99FA}"/>
                    </a:ext>
                  </a:extLst>
                </p:cNvPr>
                <p:cNvSpPr/>
                <p:nvPr/>
              </p:nvSpPr>
              <p:spPr>
                <a:xfrm>
                  <a:off x="9351260" y="3749868"/>
                  <a:ext cx="6250" cy="4028"/>
                </a:xfrm>
                <a:custGeom>
                  <a:avLst/>
                  <a:gdLst>
                    <a:gd name="connsiteX0" fmla="*/ 0 w 6250"/>
                    <a:gd name="connsiteY0" fmla="*/ 2151 h 4028"/>
                    <a:gd name="connsiteX1" fmla="*/ 0 w 6250"/>
                    <a:gd name="connsiteY1" fmla="*/ 0 h 4028"/>
                    <a:gd name="connsiteX2" fmla="*/ 6251 w 6250"/>
                    <a:gd name="connsiteY2" fmla="*/ 2151 h 4028"/>
                    <a:gd name="connsiteX3" fmla="*/ 6251 w 6250"/>
                    <a:gd name="connsiteY3" fmla="*/ 4028 h 4028"/>
                  </a:gdLst>
                  <a:ahLst/>
                  <a:cxnLst>
                    <a:cxn ang="0">
                      <a:pos x="connsiteX0" y="connsiteY0"/>
                    </a:cxn>
                    <a:cxn ang="0">
                      <a:pos x="connsiteX1" y="connsiteY1"/>
                    </a:cxn>
                    <a:cxn ang="0">
                      <a:pos x="connsiteX2" y="connsiteY2"/>
                    </a:cxn>
                    <a:cxn ang="0">
                      <a:pos x="connsiteX3" y="connsiteY3"/>
                    </a:cxn>
                  </a:cxnLst>
                  <a:rect l="l" t="t" r="r" b="b"/>
                  <a:pathLst>
                    <a:path w="6250" h="4028">
                      <a:moveTo>
                        <a:pt x="0" y="2151"/>
                      </a:moveTo>
                      <a:lnTo>
                        <a:pt x="0" y="0"/>
                      </a:lnTo>
                      <a:lnTo>
                        <a:pt x="6251" y="2151"/>
                      </a:lnTo>
                      <a:lnTo>
                        <a:pt x="6251" y="4028"/>
                      </a:lnTo>
                      <a:close/>
                    </a:path>
                  </a:pathLst>
                </a:custGeom>
                <a:grpFill/>
                <a:ln w="39624" cap="flat">
                  <a:noFill/>
                  <a:prstDash val="solid"/>
                  <a:miter/>
                </a:ln>
              </p:spPr>
              <p:txBody>
                <a:bodyPr rtlCol="0" anchor="ctr"/>
                <a:lstStyle/>
                <a:p>
                  <a:endParaRPr lang="en-US"/>
                </a:p>
              </p:txBody>
            </p:sp>
            <p:sp>
              <p:nvSpPr>
                <p:cNvPr id="119" name="Freeform: Shape 221">
                  <a:extLst>
                    <a:ext uri="{FF2B5EF4-FFF2-40B4-BE49-F238E27FC236}">
                      <a16:creationId xmlns:a16="http://schemas.microsoft.com/office/drawing/2014/main" id="{02ED9169-DFAB-41D0-AA09-36926806429A}"/>
                    </a:ext>
                  </a:extLst>
                </p:cNvPr>
                <p:cNvSpPr/>
                <p:nvPr/>
              </p:nvSpPr>
              <p:spPr>
                <a:xfrm>
                  <a:off x="9342643" y="3756535"/>
                  <a:ext cx="6806" cy="4306"/>
                </a:xfrm>
                <a:custGeom>
                  <a:avLst/>
                  <a:gdLst>
                    <a:gd name="connsiteX0" fmla="*/ 0 w 6806"/>
                    <a:gd name="connsiteY0" fmla="*/ 2084 h 4306"/>
                    <a:gd name="connsiteX1" fmla="*/ 0 w 6806"/>
                    <a:gd name="connsiteY1" fmla="*/ 0 h 4306"/>
                    <a:gd name="connsiteX2" fmla="*/ 6806 w 6806"/>
                    <a:gd name="connsiteY2" fmla="*/ 1044 h 4306"/>
                    <a:gd name="connsiteX3" fmla="*/ 6806 w 6806"/>
                    <a:gd name="connsiteY3" fmla="*/ 4306 h 4306"/>
                  </a:gdLst>
                  <a:ahLst/>
                  <a:cxnLst>
                    <a:cxn ang="0">
                      <a:pos x="connsiteX0" y="connsiteY0"/>
                    </a:cxn>
                    <a:cxn ang="0">
                      <a:pos x="connsiteX1" y="connsiteY1"/>
                    </a:cxn>
                    <a:cxn ang="0">
                      <a:pos x="connsiteX2" y="connsiteY2"/>
                    </a:cxn>
                    <a:cxn ang="0">
                      <a:pos x="connsiteX3" y="connsiteY3"/>
                    </a:cxn>
                  </a:cxnLst>
                  <a:rect l="l" t="t" r="r" b="b"/>
                  <a:pathLst>
                    <a:path w="6806" h="4306">
                      <a:moveTo>
                        <a:pt x="0" y="2084"/>
                      </a:moveTo>
                      <a:lnTo>
                        <a:pt x="0" y="0"/>
                      </a:lnTo>
                      <a:lnTo>
                        <a:pt x="6806" y="1044"/>
                      </a:lnTo>
                      <a:lnTo>
                        <a:pt x="6806" y="4306"/>
                      </a:lnTo>
                      <a:close/>
                    </a:path>
                  </a:pathLst>
                </a:custGeom>
                <a:grpFill/>
                <a:ln w="39624" cap="flat">
                  <a:noFill/>
                  <a:prstDash val="solid"/>
                  <a:miter/>
                </a:ln>
              </p:spPr>
              <p:txBody>
                <a:bodyPr rtlCol="0" anchor="ctr"/>
                <a:lstStyle/>
                <a:p>
                  <a:endParaRPr lang="en-US"/>
                </a:p>
              </p:txBody>
            </p:sp>
            <p:sp>
              <p:nvSpPr>
                <p:cNvPr id="120" name="Freeform: Shape 222">
                  <a:extLst>
                    <a:ext uri="{FF2B5EF4-FFF2-40B4-BE49-F238E27FC236}">
                      <a16:creationId xmlns:a16="http://schemas.microsoft.com/office/drawing/2014/main" id="{2FEA29F6-5BC1-4323-A3CC-5E27721BB3DE}"/>
                    </a:ext>
                  </a:extLst>
                </p:cNvPr>
                <p:cNvSpPr/>
                <p:nvPr/>
              </p:nvSpPr>
              <p:spPr>
                <a:xfrm>
                  <a:off x="9284565" y="3793909"/>
                  <a:ext cx="4726" cy="10144"/>
                </a:xfrm>
                <a:custGeom>
                  <a:avLst/>
                  <a:gdLst>
                    <a:gd name="connsiteX0" fmla="*/ 0 w 4726"/>
                    <a:gd name="connsiteY0" fmla="*/ 972 h 10144"/>
                    <a:gd name="connsiteX1" fmla="*/ 2921 w 4726"/>
                    <a:gd name="connsiteY1" fmla="*/ 0 h 10144"/>
                    <a:gd name="connsiteX2" fmla="*/ 4727 w 4726"/>
                    <a:gd name="connsiteY2" fmla="*/ 5838 h 10144"/>
                    <a:gd name="connsiteX3" fmla="*/ 3754 w 4726"/>
                    <a:gd name="connsiteY3" fmla="*/ 10144 h 10144"/>
                    <a:gd name="connsiteX4" fmla="*/ 1667 w 4726"/>
                    <a:gd name="connsiteY4" fmla="*/ 9450 h 10144"/>
                    <a:gd name="connsiteX5" fmla="*/ 2361 w 4726"/>
                    <a:gd name="connsiteY5" fmla="*/ 3778 h 10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6" h="10144">
                      <a:moveTo>
                        <a:pt x="0" y="972"/>
                      </a:moveTo>
                      <a:lnTo>
                        <a:pt x="2921" y="0"/>
                      </a:lnTo>
                      <a:lnTo>
                        <a:pt x="4727" y="5838"/>
                      </a:lnTo>
                      <a:lnTo>
                        <a:pt x="3754" y="10144"/>
                      </a:lnTo>
                      <a:lnTo>
                        <a:pt x="1667" y="9450"/>
                      </a:lnTo>
                      <a:lnTo>
                        <a:pt x="2361" y="3778"/>
                      </a:lnTo>
                      <a:close/>
                    </a:path>
                  </a:pathLst>
                </a:custGeom>
                <a:grpFill/>
                <a:ln w="39624" cap="flat">
                  <a:noFill/>
                  <a:prstDash val="solid"/>
                  <a:miter/>
                </a:ln>
              </p:spPr>
              <p:txBody>
                <a:bodyPr rtlCol="0" anchor="ctr"/>
                <a:lstStyle/>
                <a:p>
                  <a:endParaRPr lang="en-US"/>
                </a:p>
              </p:txBody>
            </p:sp>
            <p:sp>
              <p:nvSpPr>
                <p:cNvPr id="121" name="Freeform: Shape 223">
                  <a:extLst>
                    <a:ext uri="{FF2B5EF4-FFF2-40B4-BE49-F238E27FC236}">
                      <a16:creationId xmlns:a16="http://schemas.microsoft.com/office/drawing/2014/main" id="{B4556A34-F45D-4500-A308-3207E71A17F0}"/>
                    </a:ext>
                  </a:extLst>
                </p:cNvPr>
                <p:cNvSpPr/>
                <p:nvPr/>
              </p:nvSpPr>
              <p:spPr>
                <a:xfrm>
                  <a:off x="10048378" y="4765828"/>
                  <a:ext cx="109839" cy="98909"/>
                </a:xfrm>
                <a:custGeom>
                  <a:avLst/>
                  <a:gdLst>
                    <a:gd name="connsiteX0" fmla="*/ 682 w 109839"/>
                    <a:gd name="connsiteY0" fmla="*/ 89460 h 98909"/>
                    <a:gd name="connsiteX1" fmla="*/ 5969 w 109839"/>
                    <a:gd name="connsiteY1" fmla="*/ 89460 h 98909"/>
                    <a:gd name="connsiteX2" fmla="*/ 5969 w 109839"/>
                    <a:gd name="connsiteY2" fmla="*/ 87261 h 98909"/>
                    <a:gd name="connsiteX3" fmla="*/ 8017 w 109839"/>
                    <a:gd name="connsiteY3" fmla="*/ 86503 h 98909"/>
                    <a:gd name="connsiteX4" fmla="*/ 18590 w 109839"/>
                    <a:gd name="connsiteY4" fmla="*/ 76688 h 98909"/>
                    <a:gd name="connsiteX5" fmla="*/ 22257 w 109839"/>
                    <a:gd name="connsiteY5" fmla="*/ 75609 h 98909"/>
                    <a:gd name="connsiteX6" fmla="*/ 27432 w 109839"/>
                    <a:gd name="connsiteY6" fmla="*/ 76688 h 98909"/>
                    <a:gd name="connsiteX7" fmla="*/ 35092 w 109839"/>
                    <a:gd name="connsiteY7" fmla="*/ 75609 h 98909"/>
                    <a:gd name="connsiteX8" fmla="*/ 41779 w 109839"/>
                    <a:gd name="connsiteY8" fmla="*/ 72914 h 98909"/>
                    <a:gd name="connsiteX9" fmla="*/ 43613 w 109839"/>
                    <a:gd name="connsiteY9" fmla="*/ 75720 h 98909"/>
                    <a:gd name="connsiteX10" fmla="*/ 50407 w 109839"/>
                    <a:gd name="connsiteY10" fmla="*/ 75502 h 98909"/>
                    <a:gd name="connsiteX11" fmla="*/ 52026 w 109839"/>
                    <a:gd name="connsiteY11" fmla="*/ 71834 h 98909"/>
                    <a:gd name="connsiteX12" fmla="*/ 51161 w 109839"/>
                    <a:gd name="connsiteY12" fmla="*/ 68814 h 98909"/>
                    <a:gd name="connsiteX13" fmla="*/ 57527 w 109839"/>
                    <a:gd name="connsiteY13" fmla="*/ 61373 h 98909"/>
                    <a:gd name="connsiteX14" fmla="*/ 58392 w 109839"/>
                    <a:gd name="connsiteY14" fmla="*/ 59321 h 98909"/>
                    <a:gd name="connsiteX15" fmla="*/ 57853 w 109839"/>
                    <a:gd name="connsiteY15" fmla="*/ 54360 h 98909"/>
                    <a:gd name="connsiteX16" fmla="*/ 60440 w 109839"/>
                    <a:gd name="connsiteY16" fmla="*/ 51665 h 98909"/>
                    <a:gd name="connsiteX17" fmla="*/ 62059 w 109839"/>
                    <a:gd name="connsiteY17" fmla="*/ 52745 h 98909"/>
                    <a:gd name="connsiteX18" fmla="*/ 60008 w 109839"/>
                    <a:gd name="connsiteY18" fmla="*/ 55872 h 98909"/>
                    <a:gd name="connsiteX19" fmla="*/ 62059 w 109839"/>
                    <a:gd name="connsiteY19" fmla="*/ 57487 h 98909"/>
                    <a:gd name="connsiteX20" fmla="*/ 62706 w 109839"/>
                    <a:gd name="connsiteY20" fmla="*/ 60293 h 98909"/>
                    <a:gd name="connsiteX21" fmla="*/ 65941 w 109839"/>
                    <a:gd name="connsiteY21" fmla="*/ 59432 h 98909"/>
                    <a:gd name="connsiteX22" fmla="*/ 73489 w 109839"/>
                    <a:gd name="connsiteY22" fmla="*/ 55007 h 98909"/>
                    <a:gd name="connsiteX23" fmla="*/ 78883 w 109839"/>
                    <a:gd name="connsiteY23" fmla="*/ 48212 h 98909"/>
                    <a:gd name="connsiteX24" fmla="*/ 83955 w 109839"/>
                    <a:gd name="connsiteY24" fmla="*/ 42065 h 98909"/>
                    <a:gd name="connsiteX25" fmla="*/ 85249 w 109839"/>
                    <a:gd name="connsiteY25" fmla="*/ 39045 h 98909"/>
                    <a:gd name="connsiteX26" fmla="*/ 88590 w 109839"/>
                    <a:gd name="connsiteY26" fmla="*/ 33651 h 98909"/>
                    <a:gd name="connsiteX27" fmla="*/ 89884 w 109839"/>
                    <a:gd name="connsiteY27" fmla="*/ 30091 h 98909"/>
                    <a:gd name="connsiteX28" fmla="*/ 90964 w 109839"/>
                    <a:gd name="connsiteY28" fmla="*/ 25777 h 98909"/>
                    <a:gd name="connsiteX29" fmla="*/ 90210 w 109839"/>
                    <a:gd name="connsiteY29" fmla="*/ 22003 h 98909"/>
                    <a:gd name="connsiteX30" fmla="*/ 88162 w 109839"/>
                    <a:gd name="connsiteY30" fmla="*/ 20169 h 98909"/>
                    <a:gd name="connsiteX31" fmla="*/ 89884 w 109839"/>
                    <a:gd name="connsiteY31" fmla="*/ 17689 h 98909"/>
                    <a:gd name="connsiteX32" fmla="*/ 90964 w 109839"/>
                    <a:gd name="connsiteY32" fmla="*/ 15208 h 98909"/>
                    <a:gd name="connsiteX33" fmla="*/ 89884 w 109839"/>
                    <a:gd name="connsiteY33" fmla="*/ 13375 h 98909"/>
                    <a:gd name="connsiteX34" fmla="*/ 92258 w 109839"/>
                    <a:gd name="connsiteY34" fmla="*/ 9489 h 98909"/>
                    <a:gd name="connsiteX35" fmla="*/ 93337 w 109839"/>
                    <a:gd name="connsiteY35" fmla="*/ 4961 h 98909"/>
                    <a:gd name="connsiteX36" fmla="*/ 95925 w 109839"/>
                    <a:gd name="connsiteY36" fmla="*/ 4096 h 98909"/>
                    <a:gd name="connsiteX37" fmla="*/ 97004 w 109839"/>
                    <a:gd name="connsiteY37" fmla="*/ 8735 h 98909"/>
                    <a:gd name="connsiteX38" fmla="*/ 101536 w 109839"/>
                    <a:gd name="connsiteY38" fmla="*/ 8414 h 98909"/>
                    <a:gd name="connsiteX39" fmla="*/ 102076 w 109839"/>
                    <a:gd name="connsiteY39" fmla="*/ 4854 h 98909"/>
                    <a:gd name="connsiteX40" fmla="*/ 101318 w 109839"/>
                    <a:gd name="connsiteY40" fmla="*/ 2909 h 98909"/>
                    <a:gd name="connsiteX41" fmla="*/ 98838 w 109839"/>
                    <a:gd name="connsiteY41" fmla="*/ 4314 h 98909"/>
                    <a:gd name="connsiteX42" fmla="*/ 97976 w 109839"/>
                    <a:gd name="connsiteY42" fmla="*/ 1723 h 98909"/>
                    <a:gd name="connsiteX43" fmla="*/ 100132 w 109839"/>
                    <a:gd name="connsiteY43" fmla="*/ 0 h 98909"/>
                    <a:gd name="connsiteX44" fmla="*/ 103584 w 109839"/>
                    <a:gd name="connsiteY44" fmla="*/ 1941 h 98909"/>
                    <a:gd name="connsiteX45" fmla="*/ 104124 w 109839"/>
                    <a:gd name="connsiteY45" fmla="*/ 9168 h 98909"/>
                    <a:gd name="connsiteX46" fmla="*/ 107037 w 109839"/>
                    <a:gd name="connsiteY46" fmla="*/ 14990 h 98909"/>
                    <a:gd name="connsiteX47" fmla="*/ 108331 w 109839"/>
                    <a:gd name="connsiteY47" fmla="*/ 18229 h 98909"/>
                    <a:gd name="connsiteX48" fmla="*/ 109303 w 109839"/>
                    <a:gd name="connsiteY48" fmla="*/ 23729 h 98909"/>
                    <a:gd name="connsiteX49" fmla="*/ 109839 w 109839"/>
                    <a:gd name="connsiteY49" fmla="*/ 26424 h 98909"/>
                    <a:gd name="connsiteX50" fmla="*/ 107898 w 109839"/>
                    <a:gd name="connsiteY50" fmla="*/ 31278 h 98909"/>
                    <a:gd name="connsiteX51" fmla="*/ 104985 w 109839"/>
                    <a:gd name="connsiteY51" fmla="*/ 35917 h 98909"/>
                    <a:gd name="connsiteX52" fmla="*/ 104231 w 109839"/>
                    <a:gd name="connsiteY52" fmla="*/ 39799 h 98909"/>
                    <a:gd name="connsiteX53" fmla="*/ 100243 w 109839"/>
                    <a:gd name="connsiteY53" fmla="*/ 40878 h 98909"/>
                    <a:gd name="connsiteX54" fmla="*/ 99163 w 109839"/>
                    <a:gd name="connsiteY54" fmla="*/ 46597 h 98909"/>
                    <a:gd name="connsiteX55" fmla="*/ 99056 w 109839"/>
                    <a:gd name="connsiteY55" fmla="*/ 55205 h 98909"/>
                    <a:gd name="connsiteX56" fmla="*/ 96464 w 109839"/>
                    <a:gd name="connsiteY56" fmla="*/ 63853 h 98909"/>
                    <a:gd name="connsiteX57" fmla="*/ 95496 w 109839"/>
                    <a:gd name="connsiteY57" fmla="*/ 68493 h 98909"/>
                    <a:gd name="connsiteX58" fmla="*/ 98298 w 109839"/>
                    <a:gd name="connsiteY58" fmla="*/ 72160 h 98909"/>
                    <a:gd name="connsiteX59" fmla="*/ 96036 w 109839"/>
                    <a:gd name="connsiteY59" fmla="*/ 74640 h 98909"/>
                    <a:gd name="connsiteX60" fmla="*/ 94309 w 109839"/>
                    <a:gd name="connsiteY60" fmla="*/ 76041 h 98909"/>
                    <a:gd name="connsiteX61" fmla="*/ 93015 w 109839"/>
                    <a:gd name="connsiteY61" fmla="*/ 79708 h 98909"/>
                    <a:gd name="connsiteX62" fmla="*/ 89670 w 109839"/>
                    <a:gd name="connsiteY62" fmla="*/ 81649 h 98909"/>
                    <a:gd name="connsiteX63" fmla="*/ 88483 w 109839"/>
                    <a:gd name="connsiteY63" fmla="*/ 79601 h 98909"/>
                    <a:gd name="connsiteX64" fmla="*/ 89670 w 109839"/>
                    <a:gd name="connsiteY64" fmla="*/ 77121 h 98909"/>
                    <a:gd name="connsiteX65" fmla="*/ 90317 w 109839"/>
                    <a:gd name="connsiteY65" fmla="*/ 74208 h 98909"/>
                    <a:gd name="connsiteX66" fmla="*/ 89130 w 109839"/>
                    <a:gd name="connsiteY66" fmla="*/ 74208 h 98909"/>
                    <a:gd name="connsiteX67" fmla="*/ 85788 w 109839"/>
                    <a:gd name="connsiteY67" fmla="*/ 77661 h 98909"/>
                    <a:gd name="connsiteX68" fmla="*/ 81689 w 109839"/>
                    <a:gd name="connsiteY68" fmla="*/ 78954 h 98909"/>
                    <a:gd name="connsiteX69" fmla="*/ 80716 w 109839"/>
                    <a:gd name="connsiteY69" fmla="*/ 83161 h 98909"/>
                    <a:gd name="connsiteX70" fmla="*/ 78561 w 109839"/>
                    <a:gd name="connsiteY70" fmla="*/ 83808 h 98909"/>
                    <a:gd name="connsiteX71" fmla="*/ 78561 w 109839"/>
                    <a:gd name="connsiteY71" fmla="*/ 79708 h 98909"/>
                    <a:gd name="connsiteX72" fmla="*/ 76402 w 109839"/>
                    <a:gd name="connsiteY72" fmla="*/ 80141 h 98909"/>
                    <a:gd name="connsiteX73" fmla="*/ 74140 w 109839"/>
                    <a:gd name="connsiteY73" fmla="*/ 82407 h 98909"/>
                    <a:gd name="connsiteX74" fmla="*/ 71874 w 109839"/>
                    <a:gd name="connsiteY74" fmla="*/ 85642 h 98909"/>
                    <a:gd name="connsiteX75" fmla="*/ 62274 w 109839"/>
                    <a:gd name="connsiteY75" fmla="*/ 87261 h 98909"/>
                    <a:gd name="connsiteX76" fmla="*/ 62814 w 109839"/>
                    <a:gd name="connsiteY76" fmla="*/ 84455 h 98909"/>
                    <a:gd name="connsiteX77" fmla="*/ 59360 w 109839"/>
                    <a:gd name="connsiteY77" fmla="*/ 83376 h 98909"/>
                    <a:gd name="connsiteX78" fmla="*/ 56666 w 109839"/>
                    <a:gd name="connsiteY78" fmla="*/ 82082 h 98909"/>
                    <a:gd name="connsiteX79" fmla="*/ 55801 w 109839"/>
                    <a:gd name="connsiteY79" fmla="*/ 84888 h 98909"/>
                    <a:gd name="connsiteX80" fmla="*/ 57206 w 109839"/>
                    <a:gd name="connsiteY80" fmla="*/ 87908 h 98909"/>
                    <a:gd name="connsiteX81" fmla="*/ 58821 w 109839"/>
                    <a:gd name="connsiteY81" fmla="*/ 89460 h 98909"/>
                    <a:gd name="connsiteX82" fmla="*/ 56015 w 109839"/>
                    <a:gd name="connsiteY82" fmla="*/ 90710 h 98909"/>
                    <a:gd name="connsiteX83" fmla="*/ 51705 w 109839"/>
                    <a:gd name="connsiteY83" fmla="*/ 93409 h 98909"/>
                    <a:gd name="connsiteX84" fmla="*/ 49546 w 109839"/>
                    <a:gd name="connsiteY84" fmla="*/ 98909 h 98909"/>
                    <a:gd name="connsiteX85" fmla="*/ 45014 w 109839"/>
                    <a:gd name="connsiteY85" fmla="*/ 98477 h 98909"/>
                    <a:gd name="connsiteX86" fmla="*/ 42212 w 109839"/>
                    <a:gd name="connsiteY86" fmla="*/ 94810 h 98909"/>
                    <a:gd name="connsiteX87" fmla="*/ 42212 w 109839"/>
                    <a:gd name="connsiteY87" fmla="*/ 90817 h 98909"/>
                    <a:gd name="connsiteX88" fmla="*/ 43073 w 109839"/>
                    <a:gd name="connsiteY88" fmla="*/ 89460 h 98909"/>
                    <a:gd name="connsiteX89" fmla="*/ 42212 w 109839"/>
                    <a:gd name="connsiteY89" fmla="*/ 85642 h 98909"/>
                    <a:gd name="connsiteX90" fmla="*/ 39298 w 109839"/>
                    <a:gd name="connsiteY90" fmla="*/ 84669 h 98909"/>
                    <a:gd name="connsiteX91" fmla="*/ 35417 w 109839"/>
                    <a:gd name="connsiteY91" fmla="*/ 84348 h 98909"/>
                    <a:gd name="connsiteX92" fmla="*/ 31317 w 109839"/>
                    <a:gd name="connsiteY92" fmla="*/ 86396 h 98909"/>
                    <a:gd name="connsiteX93" fmla="*/ 28083 w 109839"/>
                    <a:gd name="connsiteY93" fmla="*/ 87908 h 98909"/>
                    <a:gd name="connsiteX94" fmla="*/ 23551 w 109839"/>
                    <a:gd name="connsiteY94" fmla="*/ 88983 h 98909"/>
                    <a:gd name="connsiteX95" fmla="*/ 17836 w 109839"/>
                    <a:gd name="connsiteY95" fmla="*/ 90928 h 98909"/>
                    <a:gd name="connsiteX96" fmla="*/ 14490 w 109839"/>
                    <a:gd name="connsiteY96" fmla="*/ 90281 h 98909"/>
                    <a:gd name="connsiteX97" fmla="*/ 12224 w 109839"/>
                    <a:gd name="connsiteY97" fmla="*/ 91468 h 98909"/>
                    <a:gd name="connsiteX98" fmla="*/ 12117 w 109839"/>
                    <a:gd name="connsiteY98" fmla="*/ 94810 h 98909"/>
                    <a:gd name="connsiteX99" fmla="*/ 7803 w 109839"/>
                    <a:gd name="connsiteY99" fmla="*/ 92655 h 98909"/>
                    <a:gd name="connsiteX100" fmla="*/ 3921 w 109839"/>
                    <a:gd name="connsiteY100" fmla="*/ 94595 h 98909"/>
                    <a:gd name="connsiteX101" fmla="*/ 1655 w 109839"/>
                    <a:gd name="connsiteY101" fmla="*/ 94056 h 98909"/>
                    <a:gd name="connsiteX102" fmla="*/ 0 w 109839"/>
                    <a:gd name="connsiteY102" fmla="*/ 93516 h 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109839" h="98909">
                      <a:moveTo>
                        <a:pt x="682" y="89460"/>
                      </a:moveTo>
                      <a:lnTo>
                        <a:pt x="5969" y="89460"/>
                      </a:lnTo>
                      <a:lnTo>
                        <a:pt x="5969" y="87261"/>
                      </a:lnTo>
                      <a:lnTo>
                        <a:pt x="8017" y="86503"/>
                      </a:lnTo>
                      <a:lnTo>
                        <a:pt x="18590" y="76688"/>
                      </a:lnTo>
                      <a:lnTo>
                        <a:pt x="22257" y="75609"/>
                      </a:lnTo>
                      <a:lnTo>
                        <a:pt x="27432" y="76688"/>
                      </a:lnTo>
                      <a:lnTo>
                        <a:pt x="35092" y="75609"/>
                      </a:lnTo>
                      <a:lnTo>
                        <a:pt x="41779" y="72914"/>
                      </a:lnTo>
                      <a:lnTo>
                        <a:pt x="43613" y="75720"/>
                      </a:lnTo>
                      <a:lnTo>
                        <a:pt x="50407" y="75502"/>
                      </a:lnTo>
                      <a:lnTo>
                        <a:pt x="52026" y="71834"/>
                      </a:lnTo>
                      <a:lnTo>
                        <a:pt x="51161" y="68814"/>
                      </a:lnTo>
                      <a:lnTo>
                        <a:pt x="57527" y="61373"/>
                      </a:lnTo>
                      <a:lnTo>
                        <a:pt x="58392" y="59321"/>
                      </a:lnTo>
                      <a:lnTo>
                        <a:pt x="57853" y="54360"/>
                      </a:lnTo>
                      <a:lnTo>
                        <a:pt x="60440" y="51665"/>
                      </a:lnTo>
                      <a:lnTo>
                        <a:pt x="62059" y="52745"/>
                      </a:lnTo>
                      <a:lnTo>
                        <a:pt x="60008" y="55872"/>
                      </a:lnTo>
                      <a:lnTo>
                        <a:pt x="62059" y="57487"/>
                      </a:lnTo>
                      <a:lnTo>
                        <a:pt x="62706" y="60293"/>
                      </a:lnTo>
                      <a:lnTo>
                        <a:pt x="65941" y="59432"/>
                      </a:lnTo>
                      <a:lnTo>
                        <a:pt x="73489" y="55007"/>
                      </a:lnTo>
                      <a:lnTo>
                        <a:pt x="78883" y="48212"/>
                      </a:lnTo>
                      <a:lnTo>
                        <a:pt x="83955" y="42065"/>
                      </a:lnTo>
                      <a:lnTo>
                        <a:pt x="85249" y="39045"/>
                      </a:lnTo>
                      <a:lnTo>
                        <a:pt x="88590" y="33651"/>
                      </a:lnTo>
                      <a:lnTo>
                        <a:pt x="89884" y="30091"/>
                      </a:lnTo>
                      <a:lnTo>
                        <a:pt x="90964" y="25777"/>
                      </a:lnTo>
                      <a:lnTo>
                        <a:pt x="90210" y="22003"/>
                      </a:lnTo>
                      <a:lnTo>
                        <a:pt x="88162" y="20169"/>
                      </a:lnTo>
                      <a:lnTo>
                        <a:pt x="89884" y="17689"/>
                      </a:lnTo>
                      <a:lnTo>
                        <a:pt x="90964" y="15208"/>
                      </a:lnTo>
                      <a:lnTo>
                        <a:pt x="89884" y="13375"/>
                      </a:lnTo>
                      <a:lnTo>
                        <a:pt x="92258" y="9489"/>
                      </a:lnTo>
                      <a:lnTo>
                        <a:pt x="93337" y="4961"/>
                      </a:lnTo>
                      <a:lnTo>
                        <a:pt x="95925" y="4096"/>
                      </a:lnTo>
                      <a:lnTo>
                        <a:pt x="97004" y="8735"/>
                      </a:lnTo>
                      <a:lnTo>
                        <a:pt x="101536" y="8414"/>
                      </a:lnTo>
                      <a:lnTo>
                        <a:pt x="102076" y="4854"/>
                      </a:lnTo>
                      <a:lnTo>
                        <a:pt x="101318" y="2909"/>
                      </a:lnTo>
                      <a:lnTo>
                        <a:pt x="98838" y="4314"/>
                      </a:lnTo>
                      <a:lnTo>
                        <a:pt x="97976" y="1723"/>
                      </a:lnTo>
                      <a:lnTo>
                        <a:pt x="100132" y="0"/>
                      </a:lnTo>
                      <a:lnTo>
                        <a:pt x="103584" y="1941"/>
                      </a:lnTo>
                      <a:lnTo>
                        <a:pt x="104124" y="9168"/>
                      </a:lnTo>
                      <a:lnTo>
                        <a:pt x="107037" y="14990"/>
                      </a:lnTo>
                      <a:lnTo>
                        <a:pt x="108331" y="18229"/>
                      </a:lnTo>
                      <a:lnTo>
                        <a:pt x="109303" y="23729"/>
                      </a:lnTo>
                      <a:lnTo>
                        <a:pt x="109839" y="26424"/>
                      </a:lnTo>
                      <a:lnTo>
                        <a:pt x="107898" y="31278"/>
                      </a:lnTo>
                      <a:lnTo>
                        <a:pt x="104985" y="35917"/>
                      </a:lnTo>
                      <a:lnTo>
                        <a:pt x="104231" y="39799"/>
                      </a:lnTo>
                      <a:lnTo>
                        <a:pt x="100243" y="40878"/>
                      </a:lnTo>
                      <a:lnTo>
                        <a:pt x="99163" y="46597"/>
                      </a:lnTo>
                      <a:lnTo>
                        <a:pt x="99056" y="55205"/>
                      </a:lnTo>
                      <a:lnTo>
                        <a:pt x="96464" y="63853"/>
                      </a:lnTo>
                      <a:lnTo>
                        <a:pt x="95496" y="68493"/>
                      </a:lnTo>
                      <a:lnTo>
                        <a:pt x="98298" y="72160"/>
                      </a:lnTo>
                      <a:lnTo>
                        <a:pt x="96036" y="74640"/>
                      </a:lnTo>
                      <a:lnTo>
                        <a:pt x="94309" y="76041"/>
                      </a:lnTo>
                      <a:lnTo>
                        <a:pt x="93015" y="79708"/>
                      </a:lnTo>
                      <a:lnTo>
                        <a:pt x="89670" y="81649"/>
                      </a:lnTo>
                      <a:lnTo>
                        <a:pt x="88483" y="79601"/>
                      </a:lnTo>
                      <a:lnTo>
                        <a:pt x="89670" y="77121"/>
                      </a:lnTo>
                      <a:lnTo>
                        <a:pt x="90317" y="74208"/>
                      </a:lnTo>
                      <a:lnTo>
                        <a:pt x="89130" y="74208"/>
                      </a:lnTo>
                      <a:lnTo>
                        <a:pt x="85788" y="77661"/>
                      </a:lnTo>
                      <a:lnTo>
                        <a:pt x="81689" y="78954"/>
                      </a:lnTo>
                      <a:lnTo>
                        <a:pt x="80716" y="83161"/>
                      </a:lnTo>
                      <a:lnTo>
                        <a:pt x="78561" y="83808"/>
                      </a:lnTo>
                      <a:lnTo>
                        <a:pt x="78561" y="79708"/>
                      </a:lnTo>
                      <a:lnTo>
                        <a:pt x="76402" y="80141"/>
                      </a:lnTo>
                      <a:lnTo>
                        <a:pt x="74140" y="82407"/>
                      </a:lnTo>
                      <a:lnTo>
                        <a:pt x="71874" y="85642"/>
                      </a:lnTo>
                      <a:lnTo>
                        <a:pt x="62274" y="87261"/>
                      </a:lnTo>
                      <a:lnTo>
                        <a:pt x="62814" y="84455"/>
                      </a:lnTo>
                      <a:lnTo>
                        <a:pt x="59360" y="83376"/>
                      </a:lnTo>
                      <a:lnTo>
                        <a:pt x="56666" y="82082"/>
                      </a:lnTo>
                      <a:lnTo>
                        <a:pt x="55801" y="84888"/>
                      </a:lnTo>
                      <a:lnTo>
                        <a:pt x="57206" y="87908"/>
                      </a:lnTo>
                      <a:lnTo>
                        <a:pt x="58821" y="89460"/>
                      </a:lnTo>
                      <a:lnTo>
                        <a:pt x="56015" y="90710"/>
                      </a:lnTo>
                      <a:lnTo>
                        <a:pt x="51705" y="93409"/>
                      </a:lnTo>
                      <a:lnTo>
                        <a:pt x="49546" y="98909"/>
                      </a:lnTo>
                      <a:lnTo>
                        <a:pt x="45014" y="98477"/>
                      </a:lnTo>
                      <a:lnTo>
                        <a:pt x="42212" y="94810"/>
                      </a:lnTo>
                      <a:lnTo>
                        <a:pt x="42212" y="90817"/>
                      </a:lnTo>
                      <a:lnTo>
                        <a:pt x="43073" y="89460"/>
                      </a:lnTo>
                      <a:lnTo>
                        <a:pt x="42212" y="85642"/>
                      </a:lnTo>
                      <a:lnTo>
                        <a:pt x="39298" y="84669"/>
                      </a:lnTo>
                      <a:lnTo>
                        <a:pt x="35417" y="84348"/>
                      </a:lnTo>
                      <a:lnTo>
                        <a:pt x="31317" y="86396"/>
                      </a:lnTo>
                      <a:lnTo>
                        <a:pt x="28083" y="87908"/>
                      </a:lnTo>
                      <a:lnTo>
                        <a:pt x="23551" y="88983"/>
                      </a:lnTo>
                      <a:lnTo>
                        <a:pt x="17836" y="90928"/>
                      </a:lnTo>
                      <a:lnTo>
                        <a:pt x="14490" y="90281"/>
                      </a:lnTo>
                      <a:lnTo>
                        <a:pt x="12224" y="91468"/>
                      </a:lnTo>
                      <a:lnTo>
                        <a:pt x="12117" y="94810"/>
                      </a:lnTo>
                      <a:lnTo>
                        <a:pt x="7803" y="92655"/>
                      </a:lnTo>
                      <a:lnTo>
                        <a:pt x="3921" y="94595"/>
                      </a:lnTo>
                      <a:lnTo>
                        <a:pt x="1655" y="94056"/>
                      </a:lnTo>
                      <a:lnTo>
                        <a:pt x="0" y="93516"/>
                      </a:lnTo>
                      <a:close/>
                    </a:path>
                  </a:pathLst>
                </a:custGeom>
                <a:grpFill/>
                <a:ln w="39624" cap="flat">
                  <a:noFill/>
                  <a:prstDash val="solid"/>
                  <a:miter/>
                </a:ln>
              </p:spPr>
              <p:txBody>
                <a:bodyPr rtlCol="0" anchor="ctr"/>
                <a:lstStyle/>
                <a:p>
                  <a:endParaRPr lang="en-US"/>
                </a:p>
              </p:txBody>
            </p:sp>
            <p:sp>
              <p:nvSpPr>
                <p:cNvPr id="122" name="Freeform: Shape 224">
                  <a:extLst>
                    <a:ext uri="{FF2B5EF4-FFF2-40B4-BE49-F238E27FC236}">
                      <a16:creationId xmlns:a16="http://schemas.microsoft.com/office/drawing/2014/main" id="{5EEA1FAB-F991-4C35-9B12-1D1E1444AA27}"/>
                    </a:ext>
                  </a:extLst>
                </p:cNvPr>
                <p:cNvSpPr/>
                <p:nvPr/>
              </p:nvSpPr>
              <p:spPr>
                <a:xfrm>
                  <a:off x="10063194" y="4856109"/>
                  <a:ext cx="22109" cy="17470"/>
                </a:xfrm>
                <a:custGeom>
                  <a:avLst/>
                  <a:gdLst>
                    <a:gd name="connsiteX0" fmla="*/ 0 w 22109"/>
                    <a:gd name="connsiteY0" fmla="*/ 10676 h 17470"/>
                    <a:gd name="connsiteX1" fmla="*/ 1723 w 22109"/>
                    <a:gd name="connsiteY1" fmla="*/ 15530 h 17470"/>
                    <a:gd name="connsiteX2" fmla="*/ 5283 w 22109"/>
                    <a:gd name="connsiteY2" fmla="*/ 17470 h 17470"/>
                    <a:gd name="connsiteX3" fmla="*/ 8195 w 22109"/>
                    <a:gd name="connsiteY3" fmla="*/ 12835 h 17470"/>
                    <a:gd name="connsiteX4" fmla="*/ 9489 w 22109"/>
                    <a:gd name="connsiteY4" fmla="*/ 9922 h 17470"/>
                    <a:gd name="connsiteX5" fmla="*/ 12942 w 22109"/>
                    <a:gd name="connsiteY5" fmla="*/ 8628 h 17470"/>
                    <a:gd name="connsiteX6" fmla="*/ 15962 w 22109"/>
                    <a:gd name="connsiteY6" fmla="*/ 10569 h 17470"/>
                    <a:gd name="connsiteX7" fmla="*/ 18443 w 22109"/>
                    <a:gd name="connsiteY7" fmla="*/ 12188 h 17470"/>
                    <a:gd name="connsiteX8" fmla="*/ 19090 w 22109"/>
                    <a:gd name="connsiteY8" fmla="*/ 8628 h 17470"/>
                    <a:gd name="connsiteX9" fmla="*/ 22110 w 22109"/>
                    <a:gd name="connsiteY9" fmla="*/ 6148 h 17470"/>
                    <a:gd name="connsiteX10" fmla="*/ 21463 w 22109"/>
                    <a:gd name="connsiteY10" fmla="*/ 1941 h 17470"/>
                    <a:gd name="connsiteX11" fmla="*/ 17363 w 22109"/>
                    <a:gd name="connsiteY11" fmla="*/ 1294 h 17470"/>
                    <a:gd name="connsiteX12" fmla="*/ 15641 w 22109"/>
                    <a:gd name="connsiteY12" fmla="*/ 0 h 17470"/>
                    <a:gd name="connsiteX13" fmla="*/ 13267 w 22109"/>
                    <a:gd name="connsiteY13" fmla="*/ 1187 h 17470"/>
                    <a:gd name="connsiteX14" fmla="*/ 11053 w 22109"/>
                    <a:gd name="connsiteY14" fmla="*/ 4314 h 17470"/>
                    <a:gd name="connsiteX15" fmla="*/ 7763 w 22109"/>
                    <a:gd name="connsiteY15" fmla="*/ 4096 h 17470"/>
                    <a:gd name="connsiteX16" fmla="*/ 6148 w 22109"/>
                    <a:gd name="connsiteY16" fmla="*/ 3127 h 17470"/>
                    <a:gd name="connsiteX17" fmla="*/ 3449 w 22109"/>
                    <a:gd name="connsiteY17" fmla="*/ 5715 h 1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109" h="17470">
                      <a:moveTo>
                        <a:pt x="0" y="10676"/>
                      </a:moveTo>
                      <a:lnTo>
                        <a:pt x="1723" y="15530"/>
                      </a:lnTo>
                      <a:lnTo>
                        <a:pt x="5283" y="17470"/>
                      </a:lnTo>
                      <a:lnTo>
                        <a:pt x="8195" y="12835"/>
                      </a:lnTo>
                      <a:lnTo>
                        <a:pt x="9489" y="9922"/>
                      </a:lnTo>
                      <a:lnTo>
                        <a:pt x="12942" y="8628"/>
                      </a:lnTo>
                      <a:lnTo>
                        <a:pt x="15962" y="10569"/>
                      </a:lnTo>
                      <a:lnTo>
                        <a:pt x="18443" y="12188"/>
                      </a:lnTo>
                      <a:lnTo>
                        <a:pt x="19090" y="8628"/>
                      </a:lnTo>
                      <a:lnTo>
                        <a:pt x="22110" y="6148"/>
                      </a:lnTo>
                      <a:lnTo>
                        <a:pt x="21463" y="1941"/>
                      </a:lnTo>
                      <a:lnTo>
                        <a:pt x="17363" y="1294"/>
                      </a:lnTo>
                      <a:lnTo>
                        <a:pt x="15641" y="0"/>
                      </a:lnTo>
                      <a:lnTo>
                        <a:pt x="13267" y="1187"/>
                      </a:lnTo>
                      <a:lnTo>
                        <a:pt x="11053" y="4314"/>
                      </a:lnTo>
                      <a:lnTo>
                        <a:pt x="7763" y="4096"/>
                      </a:lnTo>
                      <a:lnTo>
                        <a:pt x="6148" y="3127"/>
                      </a:lnTo>
                      <a:lnTo>
                        <a:pt x="3449" y="5715"/>
                      </a:lnTo>
                      <a:close/>
                    </a:path>
                  </a:pathLst>
                </a:custGeom>
                <a:grpFill/>
                <a:ln w="39624" cap="flat">
                  <a:noFill/>
                  <a:prstDash val="solid"/>
                  <a:miter/>
                </a:ln>
              </p:spPr>
              <p:txBody>
                <a:bodyPr rtlCol="0" anchor="ctr"/>
                <a:lstStyle/>
                <a:p>
                  <a:endParaRPr lang="en-US"/>
                </a:p>
              </p:txBody>
            </p:sp>
            <p:sp>
              <p:nvSpPr>
                <p:cNvPr id="123" name="Freeform: Shape 225">
                  <a:extLst>
                    <a:ext uri="{FF2B5EF4-FFF2-40B4-BE49-F238E27FC236}">
                      <a16:creationId xmlns:a16="http://schemas.microsoft.com/office/drawing/2014/main" id="{942502C8-1ABA-4A92-AD01-B24AED714386}"/>
                    </a:ext>
                  </a:extLst>
                </p:cNvPr>
                <p:cNvSpPr/>
                <p:nvPr/>
              </p:nvSpPr>
              <p:spPr>
                <a:xfrm>
                  <a:off x="10035940" y="4861427"/>
                  <a:ext cx="22359" cy="31138"/>
                </a:xfrm>
                <a:custGeom>
                  <a:avLst/>
                  <a:gdLst>
                    <a:gd name="connsiteX0" fmla="*/ 11359 w 22359"/>
                    <a:gd name="connsiteY0" fmla="*/ 30849 h 31138"/>
                    <a:gd name="connsiteX1" fmla="*/ 10712 w 22359"/>
                    <a:gd name="connsiteY1" fmla="*/ 27039 h 31138"/>
                    <a:gd name="connsiteX2" fmla="*/ 8842 w 22359"/>
                    <a:gd name="connsiteY2" fmla="*/ 26392 h 31138"/>
                    <a:gd name="connsiteX3" fmla="*/ 8485 w 22359"/>
                    <a:gd name="connsiteY3" fmla="*/ 28619 h 31138"/>
                    <a:gd name="connsiteX4" fmla="*/ 9922 w 22359"/>
                    <a:gd name="connsiteY4" fmla="*/ 31139 h 31138"/>
                    <a:gd name="connsiteX5" fmla="*/ 6541 w 22359"/>
                    <a:gd name="connsiteY5" fmla="*/ 31139 h 31138"/>
                    <a:gd name="connsiteX6" fmla="*/ 6541 w 22359"/>
                    <a:gd name="connsiteY6" fmla="*/ 26392 h 31138"/>
                    <a:gd name="connsiteX7" fmla="*/ 5394 w 22359"/>
                    <a:gd name="connsiteY7" fmla="*/ 24233 h 31138"/>
                    <a:gd name="connsiteX8" fmla="*/ 8771 w 22359"/>
                    <a:gd name="connsiteY8" fmla="*/ 17978 h 31138"/>
                    <a:gd name="connsiteX9" fmla="*/ 9061 w 22359"/>
                    <a:gd name="connsiteY9" fmla="*/ 14240 h 31138"/>
                    <a:gd name="connsiteX10" fmla="*/ 7406 w 22359"/>
                    <a:gd name="connsiteY10" fmla="*/ 8703 h 31138"/>
                    <a:gd name="connsiteX11" fmla="*/ 5032 w 22359"/>
                    <a:gd name="connsiteY11" fmla="*/ 9565 h 31138"/>
                    <a:gd name="connsiteX12" fmla="*/ 5032 w 22359"/>
                    <a:gd name="connsiteY12" fmla="*/ 12152 h 31138"/>
                    <a:gd name="connsiteX13" fmla="*/ 2369 w 22359"/>
                    <a:gd name="connsiteY13" fmla="*/ 14526 h 31138"/>
                    <a:gd name="connsiteX14" fmla="*/ 504 w 22359"/>
                    <a:gd name="connsiteY14" fmla="*/ 11652 h 31138"/>
                    <a:gd name="connsiteX15" fmla="*/ 0 w 22359"/>
                    <a:gd name="connsiteY15" fmla="*/ 9204 h 31138"/>
                    <a:gd name="connsiteX16" fmla="*/ 3306 w 22359"/>
                    <a:gd name="connsiteY16" fmla="*/ 4314 h 31138"/>
                    <a:gd name="connsiteX17" fmla="*/ 7406 w 22359"/>
                    <a:gd name="connsiteY17" fmla="*/ 3310 h 31138"/>
                    <a:gd name="connsiteX18" fmla="*/ 10355 w 22359"/>
                    <a:gd name="connsiteY18" fmla="*/ 0 h 31138"/>
                    <a:gd name="connsiteX19" fmla="*/ 12871 w 22359"/>
                    <a:gd name="connsiteY19" fmla="*/ 0 h 31138"/>
                    <a:gd name="connsiteX20" fmla="*/ 16609 w 22359"/>
                    <a:gd name="connsiteY20" fmla="*/ 4028 h 31138"/>
                    <a:gd name="connsiteX21" fmla="*/ 19344 w 22359"/>
                    <a:gd name="connsiteY21" fmla="*/ 3814 h 31138"/>
                    <a:gd name="connsiteX22" fmla="*/ 20062 w 22359"/>
                    <a:gd name="connsiteY22" fmla="*/ 5251 h 31138"/>
                    <a:gd name="connsiteX23" fmla="*/ 18121 w 22359"/>
                    <a:gd name="connsiteY23" fmla="*/ 7049 h 31138"/>
                    <a:gd name="connsiteX24" fmla="*/ 21066 w 22359"/>
                    <a:gd name="connsiteY24" fmla="*/ 8557 h 31138"/>
                    <a:gd name="connsiteX25" fmla="*/ 22360 w 22359"/>
                    <a:gd name="connsiteY25" fmla="*/ 12152 h 31138"/>
                    <a:gd name="connsiteX26" fmla="*/ 20995 w 22359"/>
                    <a:gd name="connsiteY26" fmla="*/ 14240 h 31138"/>
                    <a:gd name="connsiteX27" fmla="*/ 18478 w 22359"/>
                    <a:gd name="connsiteY27" fmla="*/ 20423 h 31138"/>
                    <a:gd name="connsiteX28" fmla="*/ 17328 w 22359"/>
                    <a:gd name="connsiteY28" fmla="*/ 26031 h 31138"/>
                    <a:gd name="connsiteX29" fmla="*/ 14307 w 22359"/>
                    <a:gd name="connsiteY29" fmla="*/ 27757 h 31138"/>
                    <a:gd name="connsiteX30" fmla="*/ 13228 w 22359"/>
                    <a:gd name="connsiteY30" fmla="*/ 31139 h 3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2359" h="31138">
                      <a:moveTo>
                        <a:pt x="11359" y="30849"/>
                      </a:moveTo>
                      <a:lnTo>
                        <a:pt x="10712" y="27039"/>
                      </a:lnTo>
                      <a:lnTo>
                        <a:pt x="8842" y="26392"/>
                      </a:lnTo>
                      <a:lnTo>
                        <a:pt x="8485" y="28619"/>
                      </a:lnTo>
                      <a:lnTo>
                        <a:pt x="9922" y="31139"/>
                      </a:lnTo>
                      <a:lnTo>
                        <a:pt x="6541" y="31139"/>
                      </a:lnTo>
                      <a:lnTo>
                        <a:pt x="6541" y="26392"/>
                      </a:lnTo>
                      <a:lnTo>
                        <a:pt x="5394" y="24233"/>
                      </a:lnTo>
                      <a:lnTo>
                        <a:pt x="8771" y="17978"/>
                      </a:lnTo>
                      <a:lnTo>
                        <a:pt x="9061" y="14240"/>
                      </a:lnTo>
                      <a:lnTo>
                        <a:pt x="7406" y="8703"/>
                      </a:lnTo>
                      <a:lnTo>
                        <a:pt x="5032" y="9565"/>
                      </a:lnTo>
                      <a:lnTo>
                        <a:pt x="5032" y="12152"/>
                      </a:lnTo>
                      <a:lnTo>
                        <a:pt x="2369" y="14526"/>
                      </a:lnTo>
                      <a:lnTo>
                        <a:pt x="504" y="11652"/>
                      </a:lnTo>
                      <a:lnTo>
                        <a:pt x="0" y="9204"/>
                      </a:lnTo>
                      <a:lnTo>
                        <a:pt x="3306" y="4314"/>
                      </a:lnTo>
                      <a:lnTo>
                        <a:pt x="7406" y="3310"/>
                      </a:lnTo>
                      <a:lnTo>
                        <a:pt x="10355" y="0"/>
                      </a:lnTo>
                      <a:lnTo>
                        <a:pt x="12871" y="0"/>
                      </a:lnTo>
                      <a:lnTo>
                        <a:pt x="16609" y="4028"/>
                      </a:lnTo>
                      <a:lnTo>
                        <a:pt x="19344" y="3814"/>
                      </a:lnTo>
                      <a:lnTo>
                        <a:pt x="20062" y="5251"/>
                      </a:lnTo>
                      <a:lnTo>
                        <a:pt x="18121" y="7049"/>
                      </a:lnTo>
                      <a:lnTo>
                        <a:pt x="21066" y="8557"/>
                      </a:lnTo>
                      <a:lnTo>
                        <a:pt x="22360" y="12152"/>
                      </a:lnTo>
                      <a:lnTo>
                        <a:pt x="20995" y="14240"/>
                      </a:lnTo>
                      <a:lnTo>
                        <a:pt x="18478" y="20423"/>
                      </a:lnTo>
                      <a:lnTo>
                        <a:pt x="17328" y="26031"/>
                      </a:lnTo>
                      <a:lnTo>
                        <a:pt x="14307" y="27757"/>
                      </a:lnTo>
                      <a:lnTo>
                        <a:pt x="13228" y="31139"/>
                      </a:lnTo>
                      <a:close/>
                    </a:path>
                  </a:pathLst>
                </a:custGeom>
                <a:grpFill/>
                <a:ln w="39624" cap="flat">
                  <a:noFill/>
                  <a:prstDash val="solid"/>
                  <a:miter/>
                </a:ln>
              </p:spPr>
              <p:txBody>
                <a:bodyPr rtlCol="0" anchor="ctr"/>
                <a:lstStyle/>
                <a:p>
                  <a:endParaRPr lang="en-US"/>
                </a:p>
              </p:txBody>
            </p:sp>
            <p:sp>
              <p:nvSpPr>
                <p:cNvPr id="124" name="Freeform: Shape 226">
                  <a:extLst>
                    <a:ext uri="{FF2B5EF4-FFF2-40B4-BE49-F238E27FC236}">
                      <a16:creationId xmlns:a16="http://schemas.microsoft.com/office/drawing/2014/main" id="{596EF26F-9FFD-4C9C-9C10-B21EFE7CB3A2}"/>
                    </a:ext>
                  </a:extLst>
                </p:cNvPr>
                <p:cNvSpPr/>
                <p:nvPr/>
              </p:nvSpPr>
              <p:spPr>
                <a:xfrm>
                  <a:off x="10137040" y="4712075"/>
                  <a:ext cx="54220" cy="54506"/>
                </a:xfrm>
                <a:custGeom>
                  <a:avLst/>
                  <a:gdLst>
                    <a:gd name="connsiteX0" fmla="*/ 10787 w 54220"/>
                    <a:gd name="connsiteY0" fmla="*/ 50768 h 54506"/>
                    <a:gd name="connsiteX1" fmla="*/ 12081 w 54220"/>
                    <a:gd name="connsiteY1" fmla="*/ 48899 h 54506"/>
                    <a:gd name="connsiteX2" fmla="*/ 7913 w 54220"/>
                    <a:gd name="connsiteY2" fmla="*/ 45589 h 54506"/>
                    <a:gd name="connsiteX3" fmla="*/ 4747 w 54220"/>
                    <a:gd name="connsiteY3" fmla="*/ 44581 h 54506"/>
                    <a:gd name="connsiteX4" fmla="*/ 4747 w 54220"/>
                    <a:gd name="connsiteY4" fmla="*/ 42712 h 54506"/>
                    <a:gd name="connsiteX5" fmla="*/ 5897 w 54220"/>
                    <a:gd name="connsiteY5" fmla="*/ 39838 h 54506"/>
                    <a:gd name="connsiteX6" fmla="*/ 10069 w 54220"/>
                    <a:gd name="connsiteY6" fmla="*/ 39838 h 54506"/>
                    <a:gd name="connsiteX7" fmla="*/ 12081 w 54220"/>
                    <a:gd name="connsiteY7" fmla="*/ 41993 h 54506"/>
                    <a:gd name="connsiteX8" fmla="*/ 14529 w 54220"/>
                    <a:gd name="connsiteY8" fmla="*/ 39838 h 54506"/>
                    <a:gd name="connsiteX9" fmla="*/ 21177 w 54220"/>
                    <a:gd name="connsiteY9" fmla="*/ 38973 h 54506"/>
                    <a:gd name="connsiteX10" fmla="*/ 24594 w 54220"/>
                    <a:gd name="connsiteY10" fmla="*/ 41850 h 54506"/>
                    <a:gd name="connsiteX11" fmla="*/ 28908 w 54220"/>
                    <a:gd name="connsiteY11" fmla="*/ 43863 h 54506"/>
                    <a:gd name="connsiteX12" fmla="*/ 33079 w 54220"/>
                    <a:gd name="connsiteY12" fmla="*/ 46883 h 54506"/>
                    <a:gd name="connsiteX13" fmla="*/ 34663 w 54220"/>
                    <a:gd name="connsiteY13" fmla="*/ 44005 h 54506"/>
                    <a:gd name="connsiteX14" fmla="*/ 35524 w 54220"/>
                    <a:gd name="connsiteY14" fmla="*/ 39838 h 54506"/>
                    <a:gd name="connsiteX15" fmla="*/ 43434 w 54220"/>
                    <a:gd name="connsiteY15" fmla="*/ 33080 h 54506"/>
                    <a:gd name="connsiteX16" fmla="*/ 45446 w 54220"/>
                    <a:gd name="connsiteY16" fmla="*/ 34227 h 54506"/>
                    <a:gd name="connsiteX17" fmla="*/ 47748 w 54220"/>
                    <a:gd name="connsiteY17" fmla="*/ 34084 h 54506"/>
                    <a:gd name="connsiteX18" fmla="*/ 53213 w 54220"/>
                    <a:gd name="connsiteY18" fmla="*/ 31496 h 54506"/>
                    <a:gd name="connsiteX19" fmla="*/ 53213 w 54220"/>
                    <a:gd name="connsiteY19" fmla="*/ 26031 h 54506"/>
                    <a:gd name="connsiteX20" fmla="*/ 51344 w 54220"/>
                    <a:gd name="connsiteY20" fmla="*/ 22721 h 54506"/>
                    <a:gd name="connsiteX21" fmla="*/ 54221 w 54220"/>
                    <a:gd name="connsiteY21" fmla="*/ 16538 h 54506"/>
                    <a:gd name="connsiteX22" fmla="*/ 49617 w 54220"/>
                    <a:gd name="connsiteY22" fmla="*/ 19701 h 54506"/>
                    <a:gd name="connsiteX23" fmla="*/ 47605 w 54220"/>
                    <a:gd name="connsiteY23" fmla="*/ 22003 h 54506"/>
                    <a:gd name="connsiteX24" fmla="*/ 42858 w 54220"/>
                    <a:gd name="connsiteY24" fmla="*/ 20276 h 54506"/>
                    <a:gd name="connsiteX25" fmla="*/ 35957 w 54220"/>
                    <a:gd name="connsiteY25" fmla="*/ 16538 h 54506"/>
                    <a:gd name="connsiteX26" fmla="*/ 29484 w 54220"/>
                    <a:gd name="connsiteY26" fmla="*/ 11938 h 54506"/>
                    <a:gd name="connsiteX27" fmla="*/ 24594 w 54220"/>
                    <a:gd name="connsiteY27" fmla="*/ 4457 h 54506"/>
                    <a:gd name="connsiteX28" fmla="*/ 21177 w 54220"/>
                    <a:gd name="connsiteY28" fmla="*/ 1294 h 54506"/>
                    <a:gd name="connsiteX29" fmla="*/ 19562 w 54220"/>
                    <a:gd name="connsiteY29" fmla="*/ 0 h 54506"/>
                    <a:gd name="connsiteX30" fmla="*/ 16684 w 54220"/>
                    <a:gd name="connsiteY30" fmla="*/ 2730 h 54506"/>
                    <a:gd name="connsiteX31" fmla="*/ 19419 w 54220"/>
                    <a:gd name="connsiteY31" fmla="*/ 10211 h 54506"/>
                    <a:gd name="connsiteX32" fmla="*/ 18121 w 54220"/>
                    <a:gd name="connsiteY32" fmla="*/ 16252 h 54506"/>
                    <a:gd name="connsiteX33" fmla="*/ 17546 w 54220"/>
                    <a:gd name="connsiteY33" fmla="*/ 22292 h 54506"/>
                    <a:gd name="connsiteX34" fmla="*/ 14529 w 54220"/>
                    <a:gd name="connsiteY34" fmla="*/ 25384 h 54506"/>
                    <a:gd name="connsiteX35" fmla="*/ 15676 w 54220"/>
                    <a:gd name="connsiteY35" fmla="*/ 29337 h 54506"/>
                    <a:gd name="connsiteX36" fmla="*/ 13950 w 54220"/>
                    <a:gd name="connsiteY36" fmla="*/ 31639 h 54506"/>
                    <a:gd name="connsiteX37" fmla="*/ 8056 w 54220"/>
                    <a:gd name="connsiteY37" fmla="*/ 30488 h 54506"/>
                    <a:gd name="connsiteX38" fmla="*/ 5612 w 54220"/>
                    <a:gd name="connsiteY38" fmla="*/ 30631 h 54506"/>
                    <a:gd name="connsiteX39" fmla="*/ 6330 w 54220"/>
                    <a:gd name="connsiteY39" fmla="*/ 33080 h 54506"/>
                    <a:gd name="connsiteX40" fmla="*/ 6040 w 54220"/>
                    <a:gd name="connsiteY40" fmla="*/ 35234 h 54506"/>
                    <a:gd name="connsiteX41" fmla="*/ 1008 w 54220"/>
                    <a:gd name="connsiteY41" fmla="*/ 38544 h 54506"/>
                    <a:gd name="connsiteX42" fmla="*/ 0 w 54220"/>
                    <a:gd name="connsiteY42" fmla="*/ 42858 h 54506"/>
                    <a:gd name="connsiteX43" fmla="*/ 3020 w 54220"/>
                    <a:gd name="connsiteY43" fmla="*/ 47315 h 54506"/>
                    <a:gd name="connsiteX44" fmla="*/ 1873 w 54220"/>
                    <a:gd name="connsiteY44" fmla="*/ 50768 h 54506"/>
                    <a:gd name="connsiteX45" fmla="*/ 2445 w 54220"/>
                    <a:gd name="connsiteY45" fmla="*/ 53753 h 54506"/>
                    <a:gd name="connsiteX46" fmla="*/ 4028 w 54220"/>
                    <a:gd name="connsiteY46" fmla="*/ 54507 h 54506"/>
                    <a:gd name="connsiteX47" fmla="*/ 6763 w 54220"/>
                    <a:gd name="connsiteY47" fmla="*/ 51054 h 54506"/>
                    <a:gd name="connsiteX48" fmla="*/ 8021 w 54220"/>
                    <a:gd name="connsiteY48" fmla="*/ 48843 h 54506"/>
                    <a:gd name="connsiteX49" fmla="*/ 9906 w 54220"/>
                    <a:gd name="connsiteY49" fmla="*/ 49816 h 5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4220" h="54506">
                      <a:moveTo>
                        <a:pt x="10787" y="50768"/>
                      </a:moveTo>
                      <a:lnTo>
                        <a:pt x="12081" y="48899"/>
                      </a:lnTo>
                      <a:lnTo>
                        <a:pt x="7913" y="45589"/>
                      </a:lnTo>
                      <a:lnTo>
                        <a:pt x="4747" y="44581"/>
                      </a:lnTo>
                      <a:lnTo>
                        <a:pt x="4747" y="42712"/>
                      </a:lnTo>
                      <a:lnTo>
                        <a:pt x="5897" y="39838"/>
                      </a:lnTo>
                      <a:lnTo>
                        <a:pt x="10069" y="39838"/>
                      </a:lnTo>
                      <a:lnTo>
                        <a:pt x="12081" y="41993"/>
                      </a:lnTo>
                      <a:lnTo>
                        <a:pt x="14529" y="39838"/>
                      </a:lnTo>
                      <a:lnTo>
                        <a:pt x="21177" y="38973"/>
                      </a:lnTo>
                      <a:lnTo>
                        <a:pt x="24594" y="41850"/>
                      </a:lnTo>
                      <a:lnTo>
                        <a:pt x="28908" y="43863"/>
                      </a:lnTo>
                      <a:lnTo>
                        <a:pt x="33079" y="46883"/>
                      </a:lnTo>
                      <a:lnTo>
                        <a:pt x="34663" y="44005"/>
                      </a:lnTo>
                      <a:lnTo>
                        <a:pt x="35524" y="39838"/>
                      </a:lnTo>
                      <a:lnTo>
                        <a:pt x="43434" y="33080"/>
                      </a:lnTo>
                      <a:lnTo>
                        <a:pt x="45446" y="34227"/>
                      </a:lnTo>
                      <a:lnTo>
                        <a:pt x="47748" y="34084"/>
                      </a:lnTo>
                      <a:lnTo>
                        <a:pt x="53213" y="31496"/>
                      </a:lnTo>
                      <a:lnTo>
                        <a:pt x="53213" y="26031"/>
                      </a:lnTo>
                      <a:lnTo>
                        <a:pt x="51344" y="22721"/>
                      </a:lnTo>
                      <a:lnTo>
                        <a:pt x="54221" y="16538"/>
                      </a:lnTo>
                      <a:lnTo>
                        <a:pt x="49617" y="19701"/>
                      </a:lnTo>
                      <a:lnTo>
                        <a:pt x="47605" y="22003"/>
                      </a:lnTo>
                      <a:lnTo>
                        <a:pt x="42858" y="20276"/>
                      </a:lnTo>
                      <a:lnTo>
                        <a:pt x="35957" y="16538"/>
                      </a:lnTo>
                      <a:lnTo>
                        <a:pt x="29484" y="11938"/>
                      </a:lnTo>
                      <a:lnTo>
                        <a:pt x="24594" y="4457"/>
                      </a:lnTo>
                      <a:lnTo>
                        <a:pt x="21177" y="1294"/>
                      </a:lnTo>
                      <a:lnTo>
                        <a:pt x="19562" y="0"/>
                      </a:lnTo>
                      <a:lnTo>
                        <a:pt x="16684" y="2730"/>
                      </a:lnTo>
                      <a:lnTo>
                        <a:pt x="19419" y="10211"/>
                      </a:lnTo>
                      <a:lnTo>
                        <a:pt x="18121" y="16252"/>
                      </a:lnTo>
                      <a:lnTo>
                        <a:pt x="17546" y="22292"/>
                      </a:lnTo>
                      <a:lnTo>
                        <a:pt x="14529" y="25384"/>
                      </a:lnTo>
                      <a:lnTo>
                        <a:pt x="15676" y="29337"/>
                      </a:lnTo>
                      <a:lnTo>
                        <a:pt x="13950" y="31639"/>
                      </a:lnTo>
                      <a:lnTo>
                        <a:pt x="8056" y="30488"/>
                      </a:lnTo>
                      <a:lnTo>
                        <a:pt x="5612" y="30631"/>
                      </a:lnTo>
                      <a:lnTo>
                        <a:pt x="6330" y="33080"/>
                      </a:lnTo>
                      <a:lnTo>
                        <a:pt x="6040" y="35234"/>
                      </a:lnTo>
                      <a:lnTo>
                        <a:pt x="1008" y="38544"/>
                      </a:lnTo>
                      <a:lnTo>
                        <a:pt x="0" y="42858"/>
                      </a:lnTo>
                      <a:lnTo>
                        <a:pt x="3020" y="47315"/>
                      </a:lnTo>
                      <a:lnTo>
                        <a:pt x="1873" y="50768"/>
                      </a:lnTo>
                      <a:lnTo>
                        <a:pt x="2445" y="53753"/>
                      </a:lnTo>
                      <a:lnTo>
                        <a:pt x="4028" y="54507"/>
                      </a:lnTo>
                      <a:lnTo>
                        <a:pt x="6763" y="51054"/>
                      </a:lnTo>
                      <a:lnTo>
                        <a:pt x="8021" y="48843"/>
                      </a:lnTo>
                      <a:lnTo>
                        <a:pt x="9906" y="49816"/>
                      </a:lnTo>
                      <a:close/>
                    </a:path>
                  </a:pathLst>
                </a:custGeom>
                <a:grpFill/>
                <a:ln w="39624" cap="flat">
                  <a:noFill/>
                  <a:prstDash val="solid"/>
                  <a:miter/>
                </a:ln>
              </p:spPr>
              <p:txBody>
                <a:bodyPr rtlCol="0" anchor="ctr"/>
                <a:lstStyle/>
                <a:p>
                  <a:endParaRPr lang="en-US"/>
                </a:p>
              </p:txBody>
            </p:sp>
            <p:sp>
              <p:nvSpPr>
                <p:cNvPr id="125" name="Freeform: Shape 227">
                  <a:extLst>
                    <a:ext uri="{FF2B5EF4-FFF2-40B4-BE49-F238E27FC236}">
                      <a16:creationId xmlns:a16="http://schemas.microsoft.com/office/drawing/2014/main" id="{B2AD74F4-C58D-44EC-9DE0-6023D66507B6}"/>
                    </a:ext>
                  </a:extLst>
                </p:cNvPr>
                <p:cNvSpPr/>
                <p:nvPr/>
              </p:nvSpPr>
              <p:spPr>
                <a:xfrm>
                  <a:off x="10191980" y="4726025"/>
                  <a:ext cx="9636" cy="9493"/>
                </a:xfrm>
                <a:custGeom>
                  <a:avLst/>
                  <a:gdLst>
                    <a:gd name="connsiteX0" fmla="*/ 0 w 9636"/>
                    <a:gd name="connsiteY0" fmla="*/ 8771 h 9493"/>
                    <a:gd name="connsiteX1" fmla="*/ 1294 w 9636"/>
                    <a:gd name="connsiteY1" fmla="*/ 9493 h 9493"/>
                    <a:gd name="connsiteX2" fmla="*/ 4171 w 9636"/>
                    <a:gd name="connsiteY2" fmla="*/ 4457 h 9493"/>
                    <a:gd name="connsiteX3" fmla="*/ 8485 w 9636"/>
                    <a:gd name="connsiteY3" fmla="*/ 2588 h 9493"/>
                    <a:gd name="connsiteX4" fmla="*/ 9636 w 9636"/>
                    <a:gd name="connsiteY4" fmla="*/ 1008 h 9493"/>
                    <a:gd name="connsiteX5" fmla="*/ 7910 w 9636"/>
                    <a:gd name="connsiteY5" fmla="*/ 0 h 9493"/>
                    <a:gd name="connsiteX6" fmla="*/ 4818 w 9636"/>
                    <a:gd name="connsiteY6" fmla="*/ 1584 h 9493"/>
                    <a:gd name="connsiteX7" fmla="*/ 3310 w 9636"/>
                    <a:gd name="connsiteY7" fmla="*/ 4028 h 9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6" h="9493">
                      <a:moveTo>
                        <a:pt x="0" y="8771"/>
                      </a:moveTo>
                      <a:lnTo>
                        <a:pt x="1294" y="9493"/>
                      </a:lnTo>
                      <a:lnTo>
                        <a:pt x="4171" y="4457"/>
                      </a:lnTo>
                      <a:lnTo>
                        <a:pt x="8485" y="2588"/>
                      </a:lnTo>
                      <a:lnTo>
                        <a:pt x="9636" y="1008"/>
                      </a:lnTo>
                      <a:lnTo>
                        <a:pt x="7910" y="0"/>
                      </a:lnTo>
                      <a:lnTo>
                        <a:pt x="4818" y="1584"/>
                      </a:lnTo>
                      <a:lnTo>
                        <a:pt x="3310" y="4028"/>
                      </a:lnTo>
                      <a:close/>
                    </a:path>
                  </a:pathLst>
                </a:custGeom>
                <a:grpFill/>
                <a:ln w="39624" cap="flat">
                  <a:noFill/>
                  <a:prstDash val="solid"/>
                  <a:miter/>
                </a:ln>
              </p:spPr>
              <p:txBody>
                <a:bodyPr rtlCol="0" anchor="ctr"/>
                <a:lstStyle/>
                <a:p>
                  <a:endParaRPr lang="en-US"/>
                </a:p>
              </p:txBody>
            </p:sp>
            <p:sp>
              <p:nvSpPr>
                <p:cNvPr id="126" name="Freeform: Shape 228">
                  <a:extLst>
                    <a:ext uri="{FF2B5EF4-FFF2-40B4-BE49-F238E27FC236}">
                      <a16:creationId xmlns:a16="http://schemas.microsoft.com/office/drawing/2014/main" id="{14C2BE57-0BAB-41F7-8774-0689847BEB99}"/>
                    </a:ext>
                  </a:extLst>
                </p:cNvPr>
                <p:cNvSpPr/>
                <p:nvPr/>
              </p:nvSpPr>
              <p:spPr>
                <a:xfrm>
                  <a:off x="10207942" y="4710638"/>
                  <a:ext cx="17835" cy="12942"/>
                </a:xfrm>
                <a:custGeom>
                  <a:avLst/>
                  <a:gdLst>
                    <a:gd name="connsiteX0" fmla="*/ 0 w 17835"/>
                    <a:gd name="connsiteY0" fmla="*/ 12942 h 12942"/>
                    <a:gd name="connsiteX1" fmla="*/ 4604 w 17835"/>
                    <a:gd name="connsiteY1" fmla="*/ 6183 h 12942"/>
                    <a:gd name="connsiteX2" fmla="*/ 10501 w 17835"/>
                    <a:gd name="connsiteY2" fmla="*/ 4743 h 12942"/>
                    <a:gd name="connsiteX3" fmla="*/ 14526 w 17835"/>
                    <a:gd name="connsiteY3" fmla="*/ 1437 h 12942"/>
                    <a:gd name="connsiteX4" fmla="*/ 15391 w 17835"/>
                    <a:gd name="connsiteY4" fmla="*/ 0 h 12942"/>
                    <a:gd name="connsiteX5" fmla="*/ 17836 w 17835"/>
                    <a:gd name="connsiteY5" fmla="*/ 0 h 12942"/>
                    <a:gd name="connsiteX6" fmla="*/ 17836 w 17835"/>
                    <a:gd name="connsiteY6" fmla="*/ 3449 h 12942"/>
                    <a:gd name="connsiteX7" fmla="*/ 14815 w 17835"/>
                    <a:gd name="connsiteY7" fmla="*/ 3449 h 12942"/>
                    <a:gd name="connsiteX8" fmla="*/ 9636 w 17835"/>
                    <a:gd name="connsiteY8" fmla="*/ 7334 h 12942"/>
                    <a:gd name="connsiteX9" fmla="*/ 5897 w 17835"/>
                    <a:gd name="connsiteY9" fmla="*/ 8338 h 12942"/>
                    <a:gd name="connsiteX10" fmla="*/ 4747 w 17835"/>
                    <a:gd name="connsiteY10" fmla="*/ 10208 h 12942"/>
                    <a:gd name="connsiteX11" fmla="*/ 2159 w 17835"/>
                    <a:gd name="connsiteY11" fmla="*/ 12224 h 12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5" h="12942">
                      <a:moveTo>
                        <a:pt x="0" y="12942"/>
                      </a:moveTo>
                      <a:lnTo>
                        <a:pt x="4604" y="6183"/>
                      </a:lnTo>
                      <a:lnTo>
                        <a:pt x="10501" y="4743"/>
                      </a:lnTo>
                      <a:lnTo>
                        <a:pt x="14526" y="1437"/>
                      </a:lnTo>
                      <a:lnTo>
                        <a:pt x="15391" y="0"/>
                      </a:lnTo>
                      <a:lnTo>
                        <a:pt x="17836" y="0"/>
                      </a:lnTo>
                      <a:lnTo>
                        <a:pt x="17836" y="3449"/>
                      </a:lnTo>
                      <a:lnTo>
                        <a:pt x="14815" y="3449"/>
                      </a:lnTo>
                      <a:lnTo>
                        <a:pt x="9636" y="7334"/>
                      </a:lnTo>
                      <a:lnTo>
                        <a:pt x="5897" y="8338"/>
                      </a:lnTo>
                      <a:lnTo>
                        <a:pt x="4747" y="10208"/>
                      </a:lnTo>
                      <a:lnTo>
                        <a:pt x="2159" y="12224"/>
                      </a:lnTo>
                      <a:close/>
                    </a:path>
                  </a:pathLst>
                </a:custGeom>
                <a:grpFill/>
                <a:ln w="39624" cap="flat">
                  <a:noFill/>
                  <a:prstDash val="solid"/>
                  <a:miter/>
                </a:ln>
              </p:spPr>
              <p:txBody>
                <a:bodyPr rtlCol="0" anchor="ctr"/>
                <a:lstStyle/>
                <a:p>
                  <a:endParaRPr lang="en-US"/>
                </a:p>
              </p:txBody>
            </p:sp>
            <p:sp>
              <p:nvSpPr>
                <p:cNvPr id="127" name="Freeform: Shape 229">
                  <a:extLst>
                    <a:ext uri="{FF2B5EF4-FFF2-40B4-BE49-F238E27FC236}">
                      <a16:creationId xmlns:a16="http://schemas.microsoft.com/office/drawing/2014/main" id="{CB793AE0-0E94-4F24-96EA-4EC674E0D0AB}"/>
                    </a:ext>
                  </a:extLst>
                </p:cNvPr>
                <p:cNvSpPr/>
                <p:nvPr/>
              </p:nvSpPr>
              <p:spPr>
                <a:xfrm>
                  <a:off x="10232822" y="4701288"/>
                  <a:ext cx="7766" cy="7909"/>
                </a:xfrm>
                <a:custGeom>
                  <a:avLst/>
                  <a:gdLst>
                    <a:gd name="connsiteX0" fmla="*/ 0 w 7766"/>
                    <a:gd name="connsiteY0" fmla="*/ 7910 h 7909"/>
                    <a:gd name="connsiteX1" fmla="*/ 3885 w 7766"/>
                    <a:gd name="connsiteY1" fmla="*/ 2445 h 7909"/>
                    <a:gd name="connsiteX2" fmla="*/ 7767 w 7766"/>
                    <a:gd name="connsiteY2" fmla="*/ 0 h 7909"/>
                    <a:gd name="connsiteX3" fmla="*/ 5612 w 7766"/>
                    <a:gd name="connsiteY3" fmla="*/ 3957 h 7909"/>
                  </a:gdLst>
                  <a:ahLst/>
                  <a:cxnLst>
                    <a:cxn ang="0">
                      <a:pos x="connsiteX0" y="connsiteY0"/>
                    </a:cxn>
                    <a:cxn ang="0">
                      <a:pos x="connsiteX1" y="connsiteY1"/>
                    </a:cxn>
                    <a:cxn ang="0">
                      <a:pos x="connsiteX2" y="connsiteY2"/>
                    </a:cxn>
                    <a:cxn ang="0">
                      <a:pos x="connsiteX3" y="connsiteY3"/>
                    </a:cxn>
                  </a:cxnLst>
                  <a:rect l="l" t="t" r="r" b="b"/>
                  <a:pathLst>
                    <a:path w="7766" h="7909">
                      <a:moveTo>
                        <a:pt x="0" y="7910"/>
                      </a:moveTo>
                      <a:lnTo>
                        <a:pt x="3885" y="2445"/>
                      </a:lnTo>
                      <a:lnTo>
                        <a:pt x="7767" y="0"/>
                      </a:lnTo>
                      <a:lnTo>
                        <a:pt x="5612" y="3957"/>
                      </a:lnTo>
                      <a:close/>
                    </a:path>
                  </a:pathLst>
                </a:custGeom>
                <a:grpFill/>
                <a:ln w="39624" cap="flat">
                  <a:noFill/>
                  <a:prstDash val="solid"/>
                  <a:miter/>
                </a:ln>
              </p:spPr>
              <p:txBody>
                <a:bodyPr rtlCol="0" anchor="ctr"/>
                <a:lstStyle/>
                <a:p>
                  <a:endParaRPr lang="en-US"/>
                </a:p>
              </p:txBody>
            </p:sp>
            <p:sp>
              <p:nvSpPr>
                <p:cNvPr id="128" name="Freeform: Shape 230">
                  <a:extLst>
                    <a:ext uri="{FF2B5EF4-FFF2-40B4-BE49-F238E27FC236}">
                      <a16:creationId xmlns:a16="http://schemas.microsoft.com/office/drawing/2014/main" id="{3AB23EBE-B919-4592-88E8-93688D9DB774}"/>
                    </a:ext>
                  </a:extLst>
                </p:cNvPr>
                <p:cNvSpPr/>
                <p:nvPr/>
              </p:nvSpPr>
              <p:spPr>
                <a:xfrm>
                  <a:off x="10155162" y="4574875"/>
                  <a:ext cx="24594" cy="129289"/>
                </a:xfrm>
                <a:custGeom>
                  <a:avLst/>
                  <a:gdLst>
                    <a:gd name="connsiteX0" fmla="*/ 3167 w 24594"/>
                    <a:gd name="connsiteY0" fmla="*/ 129290 h 129289"/>
                    <a:gd name="connsiteX1" fmla="*/ 5612 w 24594"/>
                    <a:gd name="connsiteY1" fmla="*/ 123535 h 129289"/>
                    <a:gd name="connsiteX2" fmla="*/ 8057 w 24594"/>
                    <a:gd name="connsiteY2" fmla="*/ 119654 h 129289"/>
                    <a:gd name="connsiteX3" fmla="*/ 11220 w 24594"/>
                    <a:gd name="connsiteY3" fmla="*/ 118646 h 129289"/>
                    <a:gd name="connsiteX4" fmla="*/ 14526 w 24594"/>
                    <a:gd name="connsiteY4" fmla="*/ 120805 h 129289"/>
                    <a:gd name="connsiteX5" fmla="*/ 16685 w 24594"/>
                    <a:gd name="connsiteY5" fmla="*/ 123250 h 129289"/>
                    <a:gd name="connsiteX6" fmla="*/ 17546 w 24594"/>
                    <a:gd name="connsiteY6" fmla="*/ 119364 h 129289"/>
                    <a:gd name="connsiteX7" fmla="*/ 13664 w 24594"/>
                    <a:gd name="connsiteY7" fmla="*/ 116634 h 129289"/>
                    <a:gd name="connsiteX8" fmla="*/ 12513 w 24594"/>
                    <a:gd name="connsiteY8" fmla="*/ 113038 h 129289"/>
                    <a:gd name="connsiteX9" fmla="*/ 10355 w 24594"/>
                    <a:gd name="connsiteY9" fmla="*/ 108434 h 129289"/>
                    <a:gd name="connsiteX10" fmla="*/ 7481 w 24594"/>
                    <a:gd name="connsiteY10" fmla="*/ 103545 h 129289"/>
                    <a:gd name="connsiteX11" fmla="*/ 8989 w 24594"/>
                    <a:gd name="connsiteY11" fmla="*/ 96210 h 129289"/>
                    <a:gd name="connsiteX12" fmla="*/ 11363 w 24594"/>
                    <a:gd name="connsiteY12" fmla="*/ 86574 h 129289"/>
                    <a:gd name="connsiteX13" fmla="*/ 13232 w 24594"/>
                    <a:gd name="connsiteY13" fmla="*/ 82117 h 129289"/>
                    <a:gd name="connsiteX14" fmla="*/ 16395 w 24594"/>
                    <a:gd name="connsiteY14" fmla="*/ 79530 h 129289"/>
                    <a:gd name="connsiteX15" fmla="*/ 20856 w 24594"/>
                    <a:gd name="connsiteY15" fmla="*/ 80681 h 129289"/>
                    <a:gd name="connsiteX16" fmla="*/ 24595 w 24594"/>
                    <a:gd name="connsiteY16" fmla="*/ 82550 h 129289"/>
                    <a:gd name="connsiteX17" fmla="*/ 24595 w 24594"/>
                    <a:gd name="connsiteY17" fmla="*/ 78811 h 129289"/>
                    <a:gd name="connsiteX18" fmla="*/ 22868 w 24594"/>
                    <a:gd name="connsiteY18" fmla="*/ 72338 h 129289"/>
                    <a:gd name="connsiteX19" fmla="*/ 19562 w 24594"/>
                    <a:gd name="connsiteY19" fmla="*/ 64572 h 129289"/>
                    <a:gd name="connsiteX20" fmla="*/ 18264 w 24594"/>
                    <a:gd name="connsiteY20" fmla="*/ 56372 h 129289"/>
                    <a:gd name="connsiteX21" fmla="*/ 16685 w 24594"/>
                    <a:gd name="connsiteY21" fmla="*/ 50479 h 129289"/>
                    <a:gd name="connsiteX22" fmla="*/ 13879 w 24594"/>
                    <a:gd name="connsiteY22" fmla="*/ 44871 h 129289"/>
                    <a:gd name="connsiteX23" fmla="*/ 12799 w 24594"/>
                    <a:gd name="connsiteY23" fmla="*/ 38108 h 129289"/>
                    <a:gd name="connsiteX24" fmla="*/ 15101 w 24594"/>
                    <a:gd name="connsiteY24" fmla="*/ 29194 h 129289"/>
                    <a:gd name="connsiteX25" fmla="*/ 14958 w 24594"/>
                    <a:gd name="connsiteY25" fmla="*/ 24448 h 129289"/>
                    <a:gd name="connsiteX26" fmla="*/ 12513 w 24594"/>
                    <a:gd name="connsiteY26" fmla="*/ 19558 h 129289"/>
                    <a:gd name="connsiteX27" fmla="*/ 12371 w 24594"/>
                    <a:gd name="connsiteY27" fmla="*/ 12224 h 129289"/>
                    <a:gd name="connsiteX28" fmla="*/ 11505 w 24594"/>
                    <a:gd name="connsiteY28" fmla="*/ 9346 h 129289"/>
                    <a:gd name="connsiteX29" fmla="*/ 12513 w 24594"/>
                    <a:gd name="connsiteY29" fmla="*/ 4024 h 129289"/>
                    <a:gd name="connsiteX30" fmla="*/ 9493 w 24594"/>
                    <a:gd name="connsiteY30" fmla="*/ 0 h 129289"/>
                    <a:gd name="connsiteX31" fmla="*/ 6616 w 24594"/>
                    <a:gd name="connsiteY31" fmla="*/ 1580 h 129289"/>
                    <a:gd name="connsiteX32" fmla="*/ 9493 w 24594"/>
                    <a:gd name="connsiteY32" fmla="*/ 6469 h 129289"/>
                    <a:gd name="connsiteX33" fmla="*/ 9351 w 24594"/>
                    <a:gd name="connsiteY33" fmla="*/ 10783 h 129289"/>
                    <a:gd name="connsiteX34" fmla="*/ 8200 w 24594"/>
                    <a:gd name="connsiteY34" fmla="*/ 15962 h 129289"/>
                    <a:gd name="connsiteX35" fmla="*/ 6763 w 24594"/>
                    <a:gd name="connsiteY35" fmla="*/ 16681 h 129289"/>
                    <a:gd name="connsiteX36" fmla="*/ 4461 w 24594"/>
                    <a:gd name="connsiteY36" fmla="*/ 14668 h 129289"/>
                    <a:gd name="connsiteX37" fmla="*/ 1727 w 24594"/>
                    <a:gd name="connsiteY37" fmla="*/ 15962 h 129289"/>
                    <a:gd name="connsiteX38" fmla="*/ 1008 w 24594"/>
                    <a:gd name="connsiteY38" fmla="*/ 19125 h 129289"/>
                    <a:gd name="connsiteX39" fmla="*/ 1869 w 24594"/>
                    <a:gd name="connsiteY39" fmla="*/ 26031 h 129289"/>
                    <a:gd name="connsiteX40" fmla="*/ 0 w 24594"/>
                    <a:gd name="connsiteY40" fmla="*/ 33794 h 129289"/>
                    <a:gd name="connsiteX41" fmla="*/ 0 w 24594"/>
                    <a:gd name="connsiteY41" fmla="*/ 41128 h 129289"/>
                    <a:gd name="connsiteX42" fmla="*/ 4028 w 24594"/>
                    <a:gd name="connsiteY42" fmla="*/ 48034 h 129289"/>
                    <a:gd name="connsiteX43" fmla="*/ 5036 w 24594"/>
                    <a:gd name="connsiteY43" fmla="*/ 54074 h 129289"/>
                    <a:gd name="connsiteX44" fmla="*/ 4314 w 24594"/>
                    <a:gd name="connsiteY44" fmla="*/ 57237 h 129289"/>
                    <a:gd name="connsiteX45" fmla="*/ 3453 w 24594"/>
                    <a:gd name="connsiteY45" fmla="*/ 62417 h 129289"/>
                    <a:gd name="connsiteX46" fmla="*/ 5036 w 24594"/>
                    <a:gd name="connsiteY46" fmla="*/ 67159 h 129289"/>
                    <a:gd name="connsiteX47" fmla="*/ 4314 w 24594"/>
                    <a:gd name="connsiteY47" fmla="*/ 79097 h 129289"/>
                    <a:gd name="connsiteX48" fmla="*/ 2592 w 24594"/>
                    <a:gd name="connsiteY48" fmla="*/ 86146 h 129289"/>
                    <a:gd name="connsiteX49" fmla="*/ 2159 w 24594"/>
                    <a:gd name="connsiteY49" fmla="*/ 90745 h 129289"/>
                    <a:gd name="connsiteX50" fmla="*/ 4171 w 24594"/>
                    <a:gd name="connsiteY50" fmla="*/ 96210 h 129289"/>
                    <a:gd name="connsiteX51" fmla="*/ 4604 w 24594"/>
                    <a:gd name="connsiteY51" fmla="*/ 100524 h 129289"/>
                    <a:gd name="connsiteX52" fmla="*/ 3310 w 24594"/>
                    <a:gd name="connsiteY52" fmla="*/ 106712 h 129289"/>
                    <a:gd name="connsiteX53" fmla="*/ 3167 w 24594"/>
                    <a:gd name="connsiteY53" fmla="*/ 117495 h 129289"/>
                    <a:gd name="connsiteX54" fmla="*/ 2016 w 24594"/>
                    <a:gd name="connsiteY54" fmla="*/ 120948 h 129289"/>
                    <a:gd name="connsiteX55" fmla="*/ 1727 w 24594"/>
                    <a:gd name="connsiteY55" fmla="*/ 126413 h 129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4594" h="129289">
                      <a:moveTo>
                        <a:pt x="3167" y="129290"/>
                      </a:moveTo>
                      <a:lnTo>
                        <a:pt x="5612" y="123535"/>
                      </a:lnTo>
                      <a:lnTo>
                        <a:pt x="8057" y="119654"/>
                      </a:lnTo>
                      <a:lnTo>
                        <a:pt x="11220" y="118646"/>
                      </a:lnTo>
                      <a:lnTo>
                        <a:pt x="14526" y="120805"/>
                      </a:lnTo>
                      <a:lnTo>
                        <a:pt x="16685" y="123250"/>
                      </a:lnTo>
                      <a:lnTo>
                        <a:pt x="17546" y="119364"/>
                      </a:lnTo>
                      <a:lnTo>
                        <a:pt x="13664" y="116634"/>
                      </a:lnTo>
                      <a:lnTo>
                        <a:pt x="12513" y="113038"/>
                      </a:lnTo>
                      <a:lnTo>
                        <a:pt x="10355" y="108434"/>
                      </a:lnTo>
                      <a:lnTo>
                        <a:pt x="7481" y="103545"/>
                      </a:lnTo>
                      <a:lnTo>
                        <a:pt x="8989" y="96210"/>
                      </a:lnTo>
                      <a:lnTo>
                        <a:pt x="11363" y="86574"/>
                      </a:lnTo>
                      <a:lnTo>
                        <a:pt x="13232" y="82117"/>
                      </a:lnTo>
                      <a:lnTo>
                        <a:pt x="16395" y="79530"/>
                      </a:lnTo>
                      <a:lnTo>
                        <a:pt x="20856" y="80681"/>
                      </a:lnTo>
                      <a:lnTo>
                        <a:pt x="24595" y="82550"/>
                      </a:lnTo>
                      <a:lnTo>
                        <a:pt x="24595" y="78811"/>
                      </a:lnTo>
                      <a:lnTo>
                        <a:pt x="22868" y="72338"/>
                      </a:lnTo>
                      <a:lnTo>
                        <a:pt x="19562" y="64572"/>
                      </a:lnTo>
                      <a:lnTo>
                        <a:pt x="18264" y="56372"/>
                      </a:lnTo>
                      <a:lnTo>
                        <a:pt x="16685" y="50479"/>
                      </a:lnTo>
                      <a:lnTo>
                        <a:pt x="13879" y="44871"/>
                      </a:lnTo>
                      <a:lnTo>
                        <a:pt x="12799" y="38108"/>
                      </a:lnTo>
                      <a:lnTo>
                        <a:pt x="15101" y="29194"/>
                      </a:lnTo>
                      <a:lnTo>
                        <a:pt x="14958" y="24448"/>
                      </a:lnTo>
                      <a:lnTo>
                        <a:pt x="12513" y="19558"/>
                      </a:lnTo>
                      <a:lnTo>
                        <a:pt x="12371" y="12224"/>
                      </a:lnTo>
                      <a:lnTo>
                        <a:pt x="11505" y="9346"/>
                      </a:lnTo>
                      <a:lnTo>
                        <a:pt x="12513" y="4024"/>
                      </a:lnTo>
                      <a:lnTo>
                        <a:pt x="9493" y="0"/>
                      </a:lnTo>
                      <a:lnTo>
                        <a:pt x="6616" y="1580"/>
                      </a:lnTo>
                      <a:lnTo>
                        <a:pt x="9493" y="6469"/>
                      </a:lnTo>
                      <a:lnTo>
                        <a:pt x="9351" y="10783"/>
                      </a:lnTo>
                      <a:lnTo>
                        <a:pt x="8200" y="15962"/>
                      </a:lnTo>
                      <a:lnTo>
                        <a:pt x="6763" y="16681"/>
                      </a:lnTo>
                      <a:lnTo>
                        <a:pt x="4461" y="14668"/>
                      </a:lnTo>
                      <a:lnTo>
                        <a:pt x="1727" y="15962"/>
                      </a:lnTo>
                      <a:lnTo>
                        <a:pt x="1008" y="19125"/>
                      </a:lnTo>
                      <a:lnTo>
                        <a:pt x="1869" y="26031"/>
                      </a:lnTo>
                      <a:lnTo>
                        <a:pt x="0" y="33794"/>
                      </a:lnTo>
                      <a:lnTo>
                        <a:pt x="0" y="41128"/>
                      </a:lnTo>
                      <a:lnTo>
                        <a:pt x="4028" y="48034"/>
                      </a:lnTo>
                      <a:lnTo>
                        <a:pt x="5036" y="54074"/>
                      </a:lnTo>
                      <a:lnTo>
                        <a:pt x="4314" y="57237"/>
                      </a:lnTo>
                      <a:lnTo>
                        <a:pt x="3453" y="62417"/>
                      </a:lnTo>
                      <a:lnTo>
                        <a:pt x="5036" y="67159"/>
                      </a:lnTo>
                      <a:lnTo>
                        <a:pt x="4314" y="79097"/>
                      </a:lnTo>
                      <a:lnTo>
                        <a:pt x="2592" y="86146"/>
                      </a:lnTo>
                      <a:lnTo>
                        <a:pt x="2159" y="90745"/>
                      </a:lnTo>
                      <a:lnTo>
                        <a:pt x="4171" y="96210"/>
                      </a:lnTo>
                      <a:lnTo>
                        <a:pt x="4604" y="100524"/>
                      </a:lnTo>
                      <a:lnTo>
                        <a:pt x="3310" y="106712"/>
                      </a:lnTo>
                      <a:lnTo>
                        <a:pt x="3167" y="117495"/>
                      </a:lnTo>
                      <a:lnTo>
                        <a:pt x="2016" y="120948"/>
                      </a:lnTo>
                      <a:lnTo>
                        <a:pt x="1727" y="126413"/>
                      </a:lnTo>
                      <a:close/>
                    </a:path>
                  </a:pathLst>
                </a:custGeom>
                <a:grpFill/>
                <a:ln w="39624" cap="flat">
                  <a:noFill/>
                  <a:prstDash val="solid"/>
                  <a:miter/>
                </a:ln>
              </p:spPr>
              <p:txBody>
                <a:bodyPr rtlCol="0" anchor="ctr"/>
                <a:lstStyle/>
                <a:p>
                  <a:endParaRPr lang="en-US"/>
                </a:p>
              </p:txBody>
            </p:sp>
            <p:sp>
              <p:nvSpPr>
                <p:cNvPr id="129" name="Freeform: Shape 231">
                  <a:extLst>
                    <a:ext uri="{FF2B5EF4-FFF2-40B4-BE49-F238E27FC236}">
                      <a16:creationId xmlns:a16="http://schemas.microsoft.com/office/drawing/2014/main" id="{D0EB5D1C-E922-4E20-B5C2-718F0B3B60B7}"/>
                    </a:ext>
                  </a:extLst>
                </p:cNvPr>
                <p:cNvSpPr/>
                <p:nvPr/>
              </p:nvSpPr>
              <p:spPr>
                <a:xfrm>
                  <a:off x="9942314" y="4959582"/>
                  <a:ext cx="17402" cy="35667"/>
                </a:xfrm>
                <a:custGeom>
                  <a:avLst/>
                  <a:gdLst>
                    <a:gd name="connsiteX0" fmla="*/ 13664 w 17402"/>
                    <a:gd name="connsiteY0" fmla="*/ 0 h 35667"/>
                    <a:gd name="connsiteX1" fmla="*/ 17403 w 17402"/>
                    <a:gd name="connsiteY1" fmla="*/ 3020 h 35667"/>
                    <a:gd name="connsiteX2" fmla="*/ 15534 w 17402"/>
                    <a:gd name="connsiteY2" fmla="*/ 10212 h 35667"/>
                    <a:gd name="connsiteX3" fmla="*/ 13664 w 17402"/>
                    <a:gd name="connsiteY3" fmla="*/ 14526 h 35667"/>
                    <a:gd name="connsiteX4" fmla="*/ 12081 w 17402"/>
                    <a:gd name="connsiteY4" fmla="*/ 23011 h 35667"/>
                    <a:gd name="connsiteX5" fmla="*/ 7624 w 17402"/>
                    <a:gd name="connsiteY5" fmla="*/ 29917 h 35667"/>
                    <a:gd name="connsiteX6" fmla="*/ 6905 w 17402"/>
                    <a:gd name="connsiteY6" fmla="*/ 35667 h 35667"/>
                    <a:gd name="connsiteX7" fmla="*/ 718 w 17402"/>
                    <a:gd name="connsiteY7" fmla="*/ 26464 h 35667"/>
                    <a:gd name="connsiteX8" fmla="*/ 0 w 17402"/>
                    <a:gd name="connsiteY8" fmla="*/ 17836 h 35667"/>
                    <a:gd name="connsiteX9" fmla="*/ 5322 w 17402"/>
                    <a:gd name="connsiteY9" fmla="*/ 8199 h 35667"/>
                    <a:gd name="connsiteX10" fmla="*/ 9636 w 17402"/>
                    <a:gd name="connsiteY10" fmla="*/ 2302 h 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402" h="35667">
                      <a:moveTo>
                        <a:pt x="13664" y="0"/>
                      </a:moveTo>
                      <a:lnTo>
                        <a:pt x="17403" y="3020"/>
                      </a:lnTo>
                      <a:lnTo>
                        <a:pt x="15534" y="10212"/>
                      </a:lnTo>
                      <a:lnTo>
                        <a:pt x="13664" y="14526"/>
                      </a:lnTo>
                      <a:lnTo>
                        <a:pt x="12081" y="23011"/>
                      </a:lnTo>
                      <a:lnTo>
                        <a:pt x="7624" y="29917"/>
                      </a:lnTo>
                      <a:lnTo>
                        <a:pt x="6905" y="35667"/>
                      </a:lnTo>
                      <a:lnTo>
                        <a:pt x="718" y="26464"/>
                      </a:lnTo>
                      <a:lnTo>
                        <a:pt x="0" y="17836"/>
                      </a:lnTo>
                      <a:lnTo>
                        <a:pt x="5322" y="8199"/>
                      </a:lnTo>
                      <a:lnTo>
                        <a:pt x="9636" y="2302"/>
                      </a:lnTo>
                      <a:close/>
                    </a:path>
                  </a:pathLst>
                </a:custGeom>
                <a:grpFill/>
                <a:ln w="39624" cap="flat">
                  <a:noFill/>
                  <a:prstDash val="solid"/>
                  <a:miter/>
                </a:ln>
              </p:spPr>
              <p:txBody>
                <a:bodyPr rtlCol="0" anchor="ctr"/>
                <a:lstStyle/>
                <a:p>
                  <a:endParaRPr lang="en-US"/>
                </a:p>
              </p:txBody>
            </p:sp>
            <p:sp>
              <p:nvSpPr>
                <p:cNvPr id="130" name="Freeform: Shape 232">
                  <a:extLst>
                    <a:ext uri="{FF2B5EF4-FFF2-40B4-BE49-F238E27FC236}">
                      <a16:creationId xmlns:a16="http://schemas.microsoft.com/office/drawing/2014/main" id="{915920F3-7179-4685-8AAA-D88388624346}"/>
                    </a:ext>
                  </a:extLst>
                </p:cNvPr>
                <p:cNvSpPr/>
                <p:nvPr/>
              </p:nvSpPr>
              <p:spPr>
                <a:xfrm>
                  <a:off x="9827982" y="5016824"/>
                  <a:ext cx="22720" cy="18121"/>
                </a:xfrm>
                <a:custGeom>
                  <a:avLst/>
                  <a:gdLst>
                    <a:gd name="connsiteX0" fmla="*/ 7620 w 22720"/>
                    <a:gd name="connsiteY0" fmla="*/ 861 h 18121"/>
                    <a:gd name="connsiteX1" fmla="*/ 21792 w 22720"/>
                    <a:gd name="connsiteY1" fmla="*/ 0 h 18121"/>
                    <a:gd name="connsiteX2" fmla="*/ 22721 w 22720"/>
                    <a:gd name="connsiteY2" fmla="*/ 3596 h 18121"/>
                    <a:gd name="connsiteX3" fmla="*/ 19125 w 22720"/>
                    <a:gd name="connsiteY3" fmla="*/ 6616 h 18121"/>
                    <a:gd name="connsiteX4" fmla="*/ 18982 w 22720"/>
                    <a:gd name="connsiteY4" fmla="*/ 9061 h 18121"/>
                    <a:gd name="connsiteX5" fmla="*/ 15168 w 22720"/>
                    <a:gd name="connsiteY5" fmla="*/ 13660 h 18121"/>
                    <a:gd name="connsiteX6" fmla="*/ 9922 w 22720"/>
                    <a:gd name="connsiteY6" fmla="*/ 18121 h 18121"/>
                    <a:gd name="connsiteX7" fmla="*/ 1437 w 22720"/>
                    <a:gd name="connsiteY7" fmla="*/ 14526 h 18121"/>
                    <a:gd name="connsiteX8" fmla="*/ 0 w 22720"/>
                    <a:gd name="connsiteY8" fmla="*/ 10211 h 18121"/>
                    <a:gd name="connsiteX9" fmla="*/ 2155 w 22720"/>
                    <a:gd name="connsiteY9" fmla="*/ 5175 h 18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720" h="18121">
                      <a:moveTo>
                        <a:pt x="7620" y="861"/>
                      </a:moveTo>
                      <a:lnTo>
                        <a:pt x="21792" y="0"/>
                      </a:lnTo>
                      <a:lnTo>
                        <a:pt x="22721" y="3596"/>
                      </a:lnTo>
                      <a:lnTo>
                        <a:pt x="19125" y="6616"/>
                      </a:lnTo>
                      <a:lnTo>
                        <a:pt x="18982" y="9061"/>
                      </a:lnTo>
                      <a:lnTo>
                        <a:pt x="15168" y="13660"/>
                      </a:lnTo>
                      <a:lnTo>
                        <a:pt x="9922" y="18121"/>
                      </a:lnTo>
                      <a:lnTo>
                        <a:pt x="1437" y="14526"/>
                      </a:lnTo>
                      <a:lnTo>
                        <a:pt x="0" y="10211"/>
                      </a:lnTo>
                      <a:lnTo>
                        <a:pt x="2155" y="5175"/>
                      </a:lnTo>
                      <a:close/>
                    </a:path>
                  </a:pathLst>
                </a:custGeom>
                <a:grpFill/>
                <a:ln w="39624" cap="flat">
                  <a:noFill/>
                  <a:prstDash val="solid"/>
                  <a:miter/>
                </a:ln>
              </p:spPr>
              <p:txBody>
                <a:bodyPr rtlCol="0" anchor="ctr"/>
                <a:lstStyle/>
                <a:p>
                  <a:endParaRPr lang="en-US"/>
                </a:p>
              </p:txBody>
            </p:sp>
            <p:sp>
              <p:nvSpPr>
                <p:cNvPr id="131" name="Freeform: Shape 233">
                  <a:extLst>
                    <a:ext uri="{FF2B5EF4-FFF2-40B4-BE49-F238E27FC236}">
                      <a16:creationId xmlns:a16="http://schemas.microsoft.com/office/drawing/2014/main" id="{B96CD996-E998-49EB-9B9B-42C06FDEF8CE}"/>
                    </a:ext>
                  </a:extLst>
                </p:cNvPr>
                <p:cNvSpPr/>
                <p:nvPr/>
              </p:nvSpPr>
              <p:spPr>
                <a:xfrm>
                  <a:off x="9543367" y="5122670"/>
                  <a:ext cx="19414" cy="35667"/>
                </a:xfrm>
                <a:custGeom>
                  <a:avLst/>
                  <a:gdLst>
                    <a:gd name="connsiteX0" fmla="*/ 2731 w 19414"/>
                    <a:gd name="connsiteY0" fmla="*/ 0 h 35667"/>
                    <a:gd name="connsiteX1" fmla="*/ 2731 w 19414"/>
                    <a:gd name="connsiteY1" fmla="*/ 7624 h 35667"/>
                    <a:gd name="connsiteX2" fmla="*/ 0 w 19414"/>
                    <a:gd name="connsiteY2" fmla="*/ 15101 h 35667"/>
                    <a:gd name="connsiteX3" fmla="*/ 718 w 19414"/>
                    <a:gd name="connsiteY3" fmla="*/ 26896 h 35667"/>
                    <a:gd name="connsiteX4" fmla="*/ 2731 w 19414"/>
                    <a:gd name="connsiteY4" fmla="*/ 34516 h 35667"/>
                    <a:gd name="connsiteX5" fmla="*/ 8771 w 19414"/>
                    <a:gd name="connsiteY5" fmla="*/ 35667 h 35667"/>
                    <a:gd name="connsiteX6" fmla="*/ 15962 w 19414"/>
                    <a:gd name="connsiteY6" fmla="*/ 32361 h 35667"/>
                    <a:gd name="connsiteX7" fmla="*/ 19415 w 19414"/>
                    <a:gd name="connsiteY7" fmla="*/ 26321 h 35667"/>
                    <a:gd name="connsiteX8" fmla="*/ 17546 w 19414"/>
                    <a:gd name="connsiteY8" fmla="*/ 17835 h 35667"/>
                    <a:gd name="connsiteX9" fmla="*/ 12224 w 19414"/>
                    <a:gd name="connsiteY9" fmla="*/ 9061 h 35667"/>
                    <a:gd name="connsiteX10" fmla="*/ 8918 w 19414"/>
                    <a:gd name="connsiteY10" fmla="*/ 3596 h 35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414" h="35667">
                      <a:moveTo>
                        <a:pt x="2731" y="0"/>
                      </a:moveTo>
                      <a:lnTo>
                        <a:pt x="2731" y="7624"/>
                      </a:lnTo>
                      <a:lnTo>
                        <a:pt x="0" y="15101"/>
                      </a:lnTo>
                      <a:lnTo>
                        <a:pt x="718" y="26896"/>
                      </a:lnTo>
                      <a:lnTo>
                        <a:pt x="2731" y="34516"/>
                      </a:lnTo>
                      <a:lnTo>
                        <a:pt x="8771" y="35667"/>
                      </a:lnTo>
                      <a:lnTo>
                        <a:pt x="15962" y="32361"/>
                      </a:lnTo>
                      <a:lnTo>
                        <a:pt x="19415" y="26321"/>
                      </a:lnTo>
                      <a:lnTo>
                        <a:pt x="17546" y="17835"/>
                      </a:lnTo>
                      <a:lnTo>
                        <a:pt x="12224" y="9061"/>
                      </a:lnTo>
                      <a:lnTo>
                        <a:pt x="8918" y="3596"/>
                      </a:lnTo>
                      <a:close/>
                    </a:path>
                  </a:pathLst>
                </a:custGeom>
                <a:grpFill/>
                <a:ln w="39624" cap="flat">
                  <a:noFill/>
                  <a:prstDash val="solid"/>
                  <a:miter/>
                </a:ln>
              </p:spPr>
              <p:txBody>
                <a:bodyPr rtlCol="0" anchor="ctr"/>
                <a:lstStyle/>
                <a:p>
                  <a:endParaRPr lang="en-US"/>
                </a:p>
              </p:txBody>
            </p:sp>
            <p:sp>
              <p:nvSpPr>
                <p:cNvPr id="132" name="Freeform: Shape 234">
                  <a:extLst>
                    <a:ext uri="{FF2B5EF4-FFF2-40B4-BE49-F238E27FC236}">
                      <a16:creationId xmlns:a16="http://schemas.microsoft.com/office/drawing/2014/main" id="{1BF4F7D4-C191-4A67-A8AB-4EF288B5B70A}"/>
                    </a:ext>
                  </a:extLst>
                </p:cNvPr>
                <p:cNvSpPr/>
                <p:nvPr/>
              </p:nvSpPr>
              <p:spPr>
                <a:xfrm>
                  <a:off x="9939436" y="5031349"/>
                  <a:ext cx="25455" cy="51339"/>
                </a:xfrm>
                <a:custGeom>
                  <a:avLst/>
                  <a:gdLst>
                    <a:gd name="connsiteX0" fmla="*/ 0 w 25455"/>
                    <a:gd name="connsiteY0" fmla="*/ 25023 h 51339"/>
                    <a:gd name="connsiteX1" fmla="*/ 4171 w 25455"/>
                    <a:gd name="connsiteY1" fmla="*/ 26750 h 51339"/>
                    <a:gd name="connsiteX2" fmla="*/ 5465 w 25455"/>
                    <a:gd name="connsiteY2" fmla="*/ 19848 h 51339"/>
                    <a:gd name="connsiteX3" fmla="*/ 6187 w 25455"/>
                    <a:gd name="connsiteY3" fmla="*/ 4747 h 51339"/>
                    <a:gd name="connsiteX4" fmla="*/ 9351 w 25455"/>
                    <a:gd name="connsiteY4" fmla="*/ 0 h 51339"/>
                    <a:gd name="connsiteX5" fmla="*/ 13521 w 25455"/>
                    <a:gd name="connsiteY5" fmla="*/ 0 h 51339"/>
                    <a:gd name="connsiteX6" fmla="*/ 18697 w 25455"/>
                    <a:gd name="connsiteY6" fmla="*/ 2731 h 51339"/>
                    <a:gd name="connsiteX7" fmla="*/ 21142 w 25455"/>
                    <a:gd name="connsiteY7" fmla="*/ 3163 h 51339"/>
                    <a:gd name="connsiteX8" fmla="*/ 22150 w 25455"/>
                    <a:gd name="connsiteY8" fmla="*/ 1437 h 51339"/>
                    <a:gd name="connsiteX9" fmla="*/ 23443 w 25455"/>
                    <a:gd name="connsiteY9" fmla="*/ 2012 h 51339"/>
                    <a:gd name="connsiteX10" fmla="*/ 23443 w 25455"/>
                    <a:gd name="connsiteY10" fmla="*/ 3881 h 51339"/>
                    <a:gd name="connsiteX11" fmla="*/ 21717 w 25455"/>
                    <a:gd name="connsiteY11" fmla="*/ 9204 h 51339"/>
                    <a:gd name="connsiteX12" fmla="*/ 25456 w 25455"/>
                    <a:gd name="connsiteY12" fmla="*/ 17546 h 51339"/>
                    <a:gd name="connsiteX13" fmla="*/ 22292 w 25455"/>
                    <a:gd name="connsiteY13" fmla="*/ 24015 h 51339"/>
                    <a:gd name="connsiteX14" fmla="*/ 17260 w 25455"/>
                    <a:gd name="connsiteY14" fmla="*/ 26750 h 51339"/>
                    <a:gd name="connsiteX15" fmla="*/ 15391 w 25455"/>
                    <a:gd name="connsiteY15" fmla="*/ 33651 h 51339"/>
                    <a:gd name="connsiteX16" fmla="*/ 17546 w 25455"/>
                    <a:gd name="connsiteY16" fmla="*/ 42426 h 51339"/>
                    <a:gd name="connsiteX17" fmla="*/ 18411 w 25455"/>
                    <a:gd name="connsiteY17" fmla="*/ 46597 h 51339"/>
                    <a:gd name="connsiteX18" fmla="*/ 13954 w 25455"/>
                    <a:gd name="connsiteY18" fmla="*/ 51340 h 51339"/>
                    <a:gd name="connsiteX19" fmla="*/ 10355 w 25455"/>
                    <a:gd name="connsiteY19" fmla="*/ 48466 h 51339"/>
                    <a:gd name="connsiteX20" fmla="*/ 7910 w 25455"/>
                    <a:gd name="connsiteY20" fmla="*/ 47891 h 51339"/>
                    <a:gd name="connsiteX21" fmla="*/ 7481 w 25455"/>
                    <a:gd name="connsiteY21" fmla="*/ 45446 h 51339"/>
                    <a:gd name="connsiteX22" fmla="*/ 10787 w 25455"/>
                    <a:gd name="connsiteY22" fmla="*/ 41708 h 51339"/>
                    <a:gd name="connsiteX23" fmla="*/ 7338 w 25455"/>
                    <a:gd name="connsiteY23" fmla="*/ 38108 h 51339"/>
                    <a:gd name="connsiteX24" fmla="*/ 6187 w 25455"/>
                    <a:gd name="connsiteY24" fmla="*/ 41418 h 51339"/>
                    <a:gd name="connsiteX25" fmla="*/ 2445 w 25455"/>
                    <a:gd name="connsiteY25" fmla="*/ 38108 h 5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5455" h="51339">
                      <a:moveTo>
                        <a:pt x="0" y="25023"/>
                      </a:moveTo>
                      <a:lnTo>
                        <a:pt x="4171" y="26750"/>
                      </a:lnTo>
                      <a:lnTo>
                        <a:pt x="5465" y="19848"/>
                      </a:lnTo>
                      <a:lnTo>
                        <a:pt x="6187" y="4747"/>
                      </a:lnTo>
                      <a:lnTo>
                        <a:pt x="9351" y="0"/>
                      </a:lnTo>
                      <a:lnTo>
                        <a:pt x="13521" y="0"/>
                      </a:lnTo>
                      <a:lnTo>
                        <a:pt x="18697" y="2731"/>
                      </a:lnTo>
                      <a:lnTo>
                        <a:pt x="21142" y="3163"/>
                      </a:lnTo>
                      <a:lnTo>
                        <a:pt x="22150" y="1437"/>
                      </a:lnTo>
                      <a:lnTo>
                        <a:pt x="23443" y="2012"/>
                      </a:lnTo>
                      <a:lnTo>
                        <a:pt x="23443" y="3881"/>
                      </a:lnTo>
                      <a:lnTo>
                        <a:pt x="21717" y="9204"/>
                      </a:lnTo>
                      <a:lnTo>
                        <a:pt x="25456" y="17546"/>
                      </a:lnTo>
                      <a:lnTo>
                        <a:pt x="22292" y="24015"/>
                      </a:lnTo>
                      <a:lnTo>
                        <a:pt x="17260" y="26750"/>
                      </a:lnTo>
                      <a:lnTo>
                        <a:pt x="15391" y="33651"/>
                      </a:lnTo>
                      <a:lnTo>
                        <a:pt x="17546" y="42426"/>
                      </a:lnTo>
                      <a:lnTo>
                        <a:pt x="18411" y="46597"/>
                      </a:lnTo>
                      <a:lnTo>
                        <a:pt x="13954" y="51340"/>
                      </a:lnTo>
                      <a:lnTo>
                        <a:pt x="10355" y="48466"/>
                      </a:lnTo>
                      <a:lnTo>
                        <a:pt x="7910" y="47891"/>
                      </a:lnTo>
                      <a:lnTo>
                        <a:pt x="7481" y="45446"/>
                      </a:lnTo>
                      <a:lnTo>
                        <a:pt x="10787" y="41708"/>
                      </a:lnTo>
                      <a:lnTo>
                        <a:pt x="7338" y="38108"/>
                      </a:lnTo>
                      <a:lnTo>
                        <a:pt x="6187" y="41418"/>
                      </a:lnTo>
                      <a:lnTo>
                        <a:pt x="2445" y="38108"/>
                      </a:lnTo>
                      <a:close/>
                    </a:path>
                  </a:pathLst>
                </a:custGeom>
                <a:grpFill/>
                <a:ln w="39624" cap="flat">
                  <a:noFill/>
                  <a:prstDash val="solid"/>
                  <a:miter/>
                </a:ln>
              </p:spPr>
              <p:txBody>
                <a:bodyPr rtlCol="0" anchor="ctr"/>
                <a:lstStyle/>
                <a:p>
                  <a:endParaRPr lang="en-US"/>
                </a:p>
              </p:txBody>
            </p:sp>
            <p:sp>
              <p:nvSpPr>
                <p:cNvPr id="133" name="Freeform: Shape 235">
                  <a:extLst>
                    <a:ext uri="{FF2B5EF4-FFF2-40B4-BE49-F238E27FC236}">
                      <a16:creationId xmlns:a16="http://schemas.microsoft.com/office/drawing/2014/main" id="{EB960422-2B16-4354-AC59-E569AF7FD6F4}"/>
                    </a:ext>
                  </a:extLst>
                </p:cNvPr>
                <p:cNvSpPr/>
                <p:nvPr/>
              </p:nvSpPr>
              <p:spPr>
                <a:xfrm>
                  <a:off x="9915132" y="5108434"/>
                  <a:ext cx="22006" cy="25888"/>
                </a:xfrm>
                <a:custGeom>
                  <a:avLst/>
                  <a:gdLst>
                    <a:gd name="connsiteX0" fmla="*/ 19562 w 22006"/>
                    <a:gd name="connsiteY0" fmla="*/ 0 h 25888"/>
                    <a:gd name="connsiteX1" fmla="*/ 22007 w 22006"/>
                    <a:gd name="connsiteY1" fmla="*/ 5608 h 25888"/>
                    <a:gd name="connsiteX2" fmla="*/ 12799 w 22006"/>
                    <a:gd name="connsiteY2" fmla="*/ 12799 h 25888"/>
                    <a:gd name="connsiteX3" fmla="*/ 11795 w 22006"/>
                    <a:gd name="connsiteY3" fmla="*/ 15677 h 25888"/>
                    <a:gd name="connsiteX4" fmla="*/ 7048 w 22006"/>
                    <a:gd name="connsiteY4" fmla="*/ 19415 h 25888"/>
                    <a:gd name="connsiteX5" fmla="*/ 0 w 22006"/>
                    <a:gd name="connsiteY5" fmla="*/ 25888 h 25888"/>
                    <a:gd name="connsiteX6" fmla="*/ 0 w 22006"/>
                    <a:gd name="connsiteY6" fmla="*/ 23296 h 25888"/>
                    <a:gd name="connsiteX7" fmla="*/ 3596 w 22006"/>
                    <a:gd name="connsiteY7" fmla="*/ 18697 h 25888"/>
                    <a:gd name="connsiteX8" fmla="*/ 10212 w 22006"/>
                    <a:gd name="connsiteY8" fmla="*/ 14383 h 25888"/>
                    <a:gd name="connsiteX9" fmla="*/ 11001 w 22006"/>
                    <a:gd name="connsiteY9" fmla="*/ 11648 h 25888"/>
                    <a:gd name="connsiteX10" fmla="*/ 18697 w 22006"/>
                    <a:gd name="connsiteY10" fmla="*/ 4314 h 25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006" h="25888">
                      <a:moveTo>
                        <a:pt x="19562" y="0"/>
                      </a:moveTo>
                      <a:lnTo>
                        <a:pt x="22007" y="5608"/>
                      </a:lnTo>
                      <a:lnTo>
                        <a:pt x="12799" y="12799"/>
                      </a:lnTo>
                      <a:lnTo>
                        <a:pt x="11795" y="15677"/>
                      </a:lnTo>
                      <a:lnTo>
                        <a:pt x="7048" y="19415"/>
                      </a:lnTo>
                      <a:lnTo>
                        <a:pt x="0" y="25888"/>
                      </a:lnTo>
                      <a:lnTo>
                        <a:pt x="0" y="23296"/>
                      </a:lnTo>
                      <a:lnTo>
                        <a:pt x="3596" y="18697"/>
                      </a:lnTo>
                      <a:lnTo>
                        <a:pt x="10212" y="14383"/>
                      </a:lnTo>
                      <a:lnTo>
                        <a:pt x="11001" y="11648"/>
                      </a:lnTo>
                      <a:lnTo>
                        <a:pt x="18697" y="4314"/>
                      </a:lnTo>
                      <a:close/>
                    </a:path>
                  </a:pathLst>
                </a:custGeom>
                <a:grpFill/>
                <a:ln w="39624" cap="flat">
                  <a:noFill/>
                  <a:prstDash val="solid"/>
                  <a:miter/>
                </a:ln>
              </p:spPr>
              <p:txBody>
                <a:bodyPr rtlCol="0" anchor="ctr"/>
                <a:lstStyle/>
                <a:p>
                  <a:endParaRPr lang="en-US"/>
                </a:p>
              </p:txBody>
            </p:sp>
            <p:sp>
              <p:nvSpPr>
                <p:cNvPr id="134" name="Freeform: Shape 236">
                  <a:extLst>
                    <a:ext uri="{FF2B5EF4-FFF2-40B4-BE49-F238E27FC236}">
                      <a16:creationId xmlns:a16="http://schemas.microsoft.com/office/drawing/2014/main" id="{7268F696-327A-41AF-AE77-0A3D927686DD}"/>
                    </a:ext>
                  </a:extLst>
                </p:cNvPr>
                <p:cNvSpPr/>
                <p:nvPr/>
              </p:nvSpPr>
              <p:spPr>
                <a:xfrm>
                  <a:off x="9959427" y="5122242"/>
                  <a:ext cx="45303" cy="38830"/>
                </a:xfrm>
                <a:custGeom>
                  <a:avLst/>
                  <a:gdLst>
                    <a:gd name="connsiteX0" fmla="*/ 0 w 45303"/>
                    <a:gd name="connsiteY0" fmla="*/ 26460 h 38830"/>
                    <a:gd name="connsiteX1" fmla="*/ 2592 w 45303"/>
                    <a:gd name="connsiteY1" fmla="*/ 27325 h 38830"/>
                    <a:gd name="connsiteX2" fmla="*/ 5465 w 45303"/>
                    <a:gd name="connsiteY2" fmla="*/ 20276 h 38830"/>
                    <a:gd name="connsiteX3" fmla="*/ 6906 w 45303"/>
                    <a:gd name="connsiteY3" fmla="*/ 18697 h 38830"/>
                    <a:gd name="connsiteX4" fmla="*/ 9208 w 45303"/>
                    <a:gd name="connsiteY4" fmla="*/ 21427 h 38830"/>
                    <a:gd name="connsiteX5" fmla="*/ 11505 w 45303"/>
                    <a:gd name="connsiteY5" fmla="*/ 19844 h 38830"/>
                    <a:gd name="connsiteX6" fmla="*/ 13664 w 45303"/>
                    <a:gd name="connsiteY6" fmla="*/ 21427 h 38830"/>
                    <a:gd name="connsiteX7" fmla="*/ 15534 w 45303"/>
                    <a:gd name="connsiteY7" fmla="*/ 18697 h 38830"/>
                    <a:gd name="connsiteX8" fmla="*/ 18411 w 45303"/>
                    <a:gd name="connsiteY8" fmla="*/ 17974 h 38830"/>
                    <a:gd name="connsiteX9" fmla="*/ 23011 w 45303"/>
                    <a:gd name="connsiteY9" fmla="*/ 22003 h 38830"/>
                    <a:gd name="connsiteX10" fmla="*/ 23011 w 45303"/>
                    <a:gd name="connsiteY10" fmla="*/ 25456 h 38830"/>
                    <a:gd name="connsiteX11" fmla="*/ 20999 w 45303"/>
                    <a:gd name="connsiteY11" fmla="*/ 28329 h 38830"/>
                    <a:gd name="connsiteX12" fmla="*/ 22292 w 45303"/>
                    <a:gd name="connsiteY12" fmla="*/ 32790 h 38830"/>
                    <a:gd name="connsiteX13" fmla="*/ 24880 w 45303"/>
                    <a:gd name="connsiteY13" fmla="*/ 35377 h 38830"/>
                    <a:gd name="connsiteX14" fmla="*/ 29916 w 45303"/>
                    <a:gd name="connsiteY14" fmla="*/ 37822 h 38830"/>
                    <a:gd name="connsiteX15" fmla="*/ 32218 w 45303"/>
                    <a:gd name="connsiteY15" fmla="*/ 35663 h 38830"/>
                    <a:gd name="connsiteX16" fmla="*/ 33365 w 45303"/>
                    <a:gd name="connsiteY16" fmla="*/ 38830 h 38830"/>
                    <a:gd name="connsiteX17" fmla="*/ 36100 w 45303"/>
                    <a:gd name="connsiteY17" fmla="*/ 38830 h 38830"/>
                    <a:gd name="connsiteX18" fmla="*/ 36100 w 45303"/>
                    <a:gd name="connsiteY18" fmla="*/ 31639 h 38830"/>
                    <a:gd name="connsiteX19" fmla="*/ 34231 w 45303"/>
                    <a:gd name="connsiteY19" fmla="*/ 28404 h 38830"/>
                    <a:gd name="connsiteX20" fmla="*/ 38255 w 45303"/>
                    <a:gd name="connsiteY20" fmla="*/ 23154 h 38830"/>
                    <a:gd name="connsiteX21" fmla="*/ 40989 w 45303"/>
                    <a:gd name="connsiteY21" fmla="*/ 27182 h 38830"/>
                    <a:gd name="connsiteX22" fmla="*/ 40989 w 45303"/>
                    <a:gd name="connsiteY22" fmla="*/ 30920 h 38830"/>
                    <a:gd name="connsiteX23" fmla="*/ 42283 w 45303"/>
                    <a:gd name="connsiteY23" fmla="*/ 30488 h 38830"/>
                    <a:gd name="connsiteX24" fmla="*/ 42283 w 45303"/>
                    <a:gd name="connsiteY24" fmla="*/ 27468 h 38830"/>
                    <a:gd name="connsiteX25" fmla="*/ 45303 w 45303"/>
                    <a:gd name="connsiteY25" fmla="*/ 25023 h 38830"/>
                    <a:gd name="connsiteX26" fmla="*/ 45303 w 45303"/>
                    <a:gd name="connsiteY26" fmla="*/ 17974 h 38830"/>
                    <a:gd name="connsiteX27" fmla="*/ 43002 w 45303"/>
                    <a:gd name="connsiteY27" fmla="*/ 12081 h 38830"/>
                    <a:gd name="connsiteX28" fmla="*/ 41565 w 45303"/>
                    <a:gd name="connsiteY28" fmla="*/ 10208 h 38830"/>
                    <a:gd name="connsiteX29" fmla="*/ 43148 w 45303"/>
                    <a:gd name="connsiteY29" fmla="*/ 7910 h 38830"/>
                    <a:gd name="connsiteX30" fmla="*/ 42716 w 45303"/>
                    <a:gd name="connsiteY30" fmla="*/ 5175 h 38830"/>
                    <a:gd name="connsiteX31" fmla="*/ 39553 w 45303"/>
                    <a:gd name="connsiteY31" fmla="*/ 2873 h 38830"/>
                    <a:gd name="connsiteX32" fmla="*/ 36243 w 45303"/>
                    <a:gd name="connsiteY32" fmla="*/ 0 h 38830"/>
                    <a:gd name="connsiteX33" fmla="*/ 35524 w 45303"/>
                    <a:gd name="connsiteY33" fmla="*/ 6183 h 38830"/>
                    <a:gd name="connsiteX34" fmla="*/ 31929 w 45303"/>
                    <a:gd name="connsiteY34" fmla="*/ 8053 h 38830"/>
                    <a:gd name="connsiteX35" fmla="*/ 28623 w 45303"/>
                    <a:gd name="connsiteY35" fmla="*/ 7044 h 38830"/>
                    <a:gd name="connsiteX36" fmla="*/ 27900 w 45303"/>
                    <a:gd name="connsiteY36" fmla="*/ 10065 h 38830"/>
                    <a:gd name="connsiteX37" fmla="*/ 25313 w 45303"/>
                    <a:gd name="connsiteY37" fmla="*/ 10930 h 38830"/>
                    <a:gd name="connsiteX38" fmla="*/ 24019 w 45303"/>
                    <a:gd name="connsiteY38" fmla="*/ 13375 h 38830"/>
                    <a:gd name="connsiteX39" fmla="*/ 23301 w 45303"/>
                    <a:gd name="connsiteY39" fmla="*/ 15677 h 38830"/>
                    <a:gd name="connsiteX40" fmla="*/ 19129 w 45303"/>
                    <a:gd name="connsiteY40" fmla="*/ 14668 h 38830"/>
                    <a:gd name="connsiteX41" fmla="*/ 18411 w 45303"/>
                    <a:gd name="connsiteY41" fmla="*/ 12081 h 38830"/>
                    <a:gd name="connsiteX42" fmla="*/ 11220 w 45303"/>
                    <a:gd name="connsiteY42" fmla="*/ 12081 h 38830"/>
                    <a:gd name="connsiteX43" fmla="*/ 10501 w 45303"/>
                    <a:gd name="connsiteY43" fmla="*/ 15101 h 38830"/>
                    <a:gd name="connsiteX44" fmla="*/ 6763 w 45303"/>
                    <a:gd name="connsiteY44" fmla="*/ 16105 h 38830"/>
                    <a:gd name="connsiteX45" fmla="*/ 3453 w 45303"/>
                    <a:gd name="connsiteY45" fmla="*/ 17689 h 38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45303" h="38830">
                      <a:moveTo>
                        <a:pt x="0" y="26460"/>
                      </a:moveTo>
                      <a:lnTo>
                        <a:pt x="2592" y="27325"/>
                      </a:lnTo>
                      <a:lnTo>
                        <a:pt x="5465" y="20276"/>
                      </a:lnTo>
                      <a:lnTo>
                        <a:pt x="6906" y="18697"/>
                      </a:lnTo>
                      <a:lnTo>
                        <a:pt x="9208" y="21427"/>
                      </a:lnTo>
                      <a:lnTo>
                        <a:pt x="11505" y="19844"/>
                      </a:lnTo>
                      <a:lnTo>
                        <a:pt x="13664" y="21427"/>
                      </a:lnTo>
                      <a:lnTo>
                        <a:pt x="15534" y="18697"/>
                      </a:lnTo>
                      <a:lnTo>
                        <a:pt x="18411" y="17974"/>
                      </a:lnTo>
                      <a:lnTo>
                        <a:pt x="23011" y="22003"/>
                      </a:lnTo>
                      <a:lnTo>
                        <a:pt x="23011" y="25456"/>
                      </a:lnTo>
                      <a:lnTo>
                        <a:pt x="20999" y="28329"/>
                      </a:lnTo>
                      <a:lnTo>
                        <a:pt x="22292" y="32790"/>
                      </a:lnTo>
                      <a:lnTo>
                        <a:pt x="24880" y="35377"/>
                      </a:lnTo>
                      <a:lnTo>
                        <a:pt x="29916" y="37822"/>
                      </a:lnTo>
                      <a:lnTo>
                        <a:pt x="32218" y="35663"/>
                      </a:lnTo>
                      <a:lnTo>
                        <a:pt x="33365" y="38830"/>
                      </a:lnTo>
                      <a:lnTo>
                        <a:pt x="36100" y="38830"/>
                      </a:lnTo>
                      <a:lnTo>
                        <a:pt x="36100" y="31639"/>
                      </a:lnTo>
                      <a:lnTo>
                        <a:pt x="34231" y="28404"/>
                      </a:lnTo>
                      <a:lnTo>
                        <a:pt x="38255" y="23154"/>
                      </a:lnTo>
                      <a:lnTo>
                        <a:pt x="40989" y="27182"/>
                      </a:lnTo>
                      <a:lnTo>
                        <a:pt x="40989" y="30920"/>
                      </a:lnTo>
                      <a:lnTo>
                        <a:pt x="42283" y="30488"/>
                      </a:lnTo>
                      <a:lnTo>
                        <a:pt x="42283" y="27468"/>
                      </a:lnTo>
                      <a:lnTo>
                        <a:pt x="45303" y="25023"/>
                      </a:lnTo>
                      <a:lnTo>
                        <a:pt x="45303" y="17974"/>
                      </a:lnTo>
                      <a:lnTo>
                        <a:pt x="43002" y="12081"/>
                      </a:lnTo>
                      <a:lnTo>
                        <a:pt x="41565" y="10208"/>
                      </a:lnTo>
                      <a:lnTo>
                        <a:pt x="43148" y="7910"/>
                      </a:lnTo>
                      <a:lnTo>
                        <a:pt x="42716" y="5175"/>
                      </a:lnTo>
                      <a:lnTo>
                        <a:pt x="39553" y="2873"/>
                      </a:lnTo>
                      <a:lnTo>
                        <a:pt x="36243" y="0"/>
                      </a:lnTo>
                      <a:lnTo>
                        <a:pt x="35524" y="6183"/>
                      </a:lnTo>
                      <a:lnTo>
                        <a:pt x="31929" y="8053"/>
                      </a:lnTo>
                      <a:lnTo>
                        <a:pt x="28623" y="7044"/>
                      </a:lnTo>
                      <a:lnTo>
                        <a:pt x="27900" y="10065"/>
                      </a:lnTo>
                      <a:lnTo>
                        <a:pt x="25313" y="10930"/>
                      </a:lnTo>
                      <a:lnTo>
                        <a:pt x="24019" y="13375"/>
                      </a:lnTo>
                      <a:lnTo>
                        <a:pt x="23301" y="15677"/>
                      </a:lnTo>
                      <a:lnTo>
                        <a:pt x="19129" y="14668"/>
                      </a:lnTo>
                      <a:lnTo>
                        <a:pt x="18411" y="12081"/>
                      </a:lnTo>
                      <a:lnTo>
                        <a:pt x="11220" y="12081"/>
                      </a:lnTo>
                      <a:lnTo>
                        <a:pt x="10501" y="15101"/>
                      </a:lnTo>
                      <a:lnTo>
                        <a:pt x="6763" y="16105"/>
                      </a:lnTo>
                      <a:lnTo>
                        <a:pt x="3453" y="17689"/>
                      </a:lnTo>
                      <a:close/>
                    </a:path>
                  </a:pathLst>
                </a:custGeom>
                <a:grpFill/>
                <a:ln w="39624" cap="flat">
                  <a:noFill/>
                  <a:prstDash val="solid"/>
                  <a:miter/>
                </a:ln>
              </p:spPr>
              <p:txBody>
                <a:bodyPr rtlCol="0" anchor="ctr"/>
                <a:lstStyle/>
                <a:p>
                  <a:endParaRPr lang="en-US"/>
                </a:p>
              </p:txBody>
            </p:sp>
            <p:sp>
              <p:nvSpPr>
                <p:cNvPr id="135" name="Freeform: Shape 237">
                  <a:extLst>
                    <a:ext uri="{FF2B5EF4-FFF2-40B4-BE49-F238E27FC236}">
                      <a16:creationId xmlns:a16="http://schemas.microsoft.com/office/drawing/2014/main" id="{EA23DD45-6296-4D87-89E5-56C68E57A170}"/>
                    </a:ext>
                  </a:extLst>
                </p:cNvPr>
                <p:cNvSpPr/>
                <p:nvPr/>
              </p:nvSpPr>
              <p:spPr>
                <a:xfrm>
                  <a:off x="9964892" y="5109153"/>
                  <a:ext cx="9747" cy="18661"/>
                </a:xfrm>
                <a:custGeom>
                  <a:avLst/>
                  <a:gdLst>
                    <a:gd name="connsiteX0" fmla="*/ 9747 w 9747"/>
                    <a:gd name="connsiteY0" fmla="*/ 1401 h 18661"/>
                    <a:gd name="connsiteX1" fmla="*/ 7910 w 9747"/>
                    <a:gd name="connsiteY1" fmla="*/ 0 h 18661"/>
                    <a:gd name="connsiteX2" fmla="*/ 4782 w 9747"/>
                    <a:gd name="connsiteY2" fmla="*/ 1941 h 18661"/>
                    <a:gd name="connsiteX3" fmla="*/ 4782 w 9747"/>
                    <a:gd name="connsiteY3" fmla="*/ 8521 h 18661"/>
                    <a:gd name="connsiteX4" fmla="*/ 0 w 9747"/>
                    <a:gd name="connsiteY4" fmla="*/ 11001 h 18661"/>
                    <a:gd name="connsiteX5" fmla="*/ 0 w 9747"/>
                    <a:gd name="connsiteY5" fmla="*/ 13089 h 18661"/>
                    <a:gd name="connsiteX6" fmla="*/ 4873 w 9747"/>
                    <a:gd name="connsiteY6" fmla="*/ 18661 h 18661"/>
                    <a:gd name="connsiteX7" fmla="*/ 7695 w 9747"/>
                    <a:gd name="connsiteY7" fmla="*/ 17581 h 18661"/>
                    <a:gd name="connsiteX8" fmla="*/ 7803 w 9747"/>
                    <a:gd name="connsiteY8" fmla="*/ 15426 h 18661"/>
                    <a:gd name="connsiteX9" fmla="*/ 5647 w 9747"/>
                    <a:gd name="connsiteY9" fmla="*/ 12224 h 18661"/>
                    <a:gd name="connsiteX10" fmla="*/ 7481 w 9747"/>
                    <a:gd name="connsiteY10" fmla="*/ 7767 h 18661"/>
                    <a:gd name="connsiteX11" fmla="*/ 9747 w 9747"/>
                    <a:gd name="connsiteY11" fmla="*/ 3020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747" h="18661">
                      <a:moveTo>
                        <a:pt x="9747" y="1401"/>
                      </a:moveTo>
                      <a:lnTo>
                        <a:pt x="7910" y="0"/>
                      </a:lnTo>
                      <a:lnTo>
                        <a:pt x="4782" y="1941"/>
                      </a:lnTo>
                      <a:lnTo>
                        <a:pt x="4782" y="8521"/>
                      </a:lnTo>
                      <a:lnTo>
                        <a:pt x="0" y="11001"/>
                      </a:lnTo>
                      <a:lnTo>
                        <a:pt x="0" y="13089"/>
                      </a:lnTo>
                      <a:lnTo>
                        <a:pt x="4873" y="18661"/>
                      </a:lnTo>
                      <a:lnTo>
                        <a:pt x="7695" y="17581"/>
                      </a:lnTo>
                      <a:lnTo>
                        <a:pt x="7803" y="15426"/>
                      </a:lnTo>
                      <a:lnTo>
                        <a:pt x="5647" y="12224"/>
                      </a:lnTo>
                      <a:lnTo>
                        <a:pt x="7481" y="7767"/>
                      </a:lnTo>
                      <a:lnTo>
                        <a:pt x="9747" y="3020"/>
                      </a:lnTo>
                      <a:close/>
                    </a:path>
                  </a:pathLst>
                </a:custGeom>
                <a:grpFill/>
                <a:ln w="39624" cap="flat">
                  <a:noFill/>
                  <a:prstDash val="solid"/>
                  <a:miter/>
                </a:ln>
              </p:spPr>
              <p:txBody>
                <a:bodyPr rtlCol="0" anchor="ctr"/>
                <a:lstStyle/>
                <a:p>
                  <a:endParaRPr lang="en-US"/>
                </a:p>
              </p:txBody>
            </p:sp>
            <p:sp>
              <p:nvSpPr>
                <p:cNvPr id="136" name="Freeform: Shape 238">
                  <a:extLst>
                    <a:ext uri="{FF2B5EF4-FFF2-40B4-BE49-F238E27FC236}">
                      <a16:creationId xmlns:a16="http://schemas.microsoft.com/office/drawing/2014/main" id="{B46736C2-9261-4D3A-AC8F-4225E6751EF2}"/>
                    </a:ext>
                  </a:extLst>
                </p:cNvPr>
                <p:cNvSpPr/>
                <p:nvPr/>
              </p:nvSpPr>
              <p:spPr>
                <a:xfrm>
                  <a:off x="9973341" y="5110772"/>
                  <a:ext cx="6905" cy="12187"/>
                </a:xfrm>
                <a:custGeom>
                  <a:avLst/>
                  <a:gdLst>
                    <a:gd name="connsiteX0" fmla="*/ 0 w 6905"/>
                    <a:gd name="connsiteY0" fmla="*/ 11470 h 12187"/>
                    <a:gd name="connsiteX1" fmla="*/ 1298 w 6905"/>
                    <a:gd name="connsiteY1" fmla="*/ 7120 h 12187"/>
                    <a:gd name="connsiteX2" fmla="*/ 3346 w 6905"/>
                    <a:gd name="connsiteY2" fmla="*/ 2913 h 12187"/>
                    <a:gd name="connsiteX3" fmla="*/ 5826 w 6905"/>
                    <a:gd name="connsiteY3" fmla="*/ 0 h 12187"/>
                    <a:gd name="connsiteX4" fmla="*/ 6906 w 6905"/>
                    <a:gd name="connsiteY4" fmla="*/ 1401 h 12187"/>
                    <a:gd name="connsiteX5" fmla="*/ 5612 w 6905"/>
                    <a:gd name="connsiteY5" fmla="*/ 5735 h 12187"/>
                    <a:gd name="connsiteX6" fmla="*/ 3020 w 6905"/>
                    <a:gd name="connsiteY6" fmla="*/ 7711 h 12187"/>
                    <a:gd name="connsiteX7" fmla="*/ 758 w 6905"/>
                    <a:gd name="connsiteY7" fmla="*/ 12188 h 12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 h="12187">
                      <a:moveTo>
                        <a:pt x="0" y="11470"/>
                      </a:moveTo>
                      <a:lnTo>
                        <a:pt x="1298" y="7120"/>
                      </a:lnTo>
                      <a:lnTo>
                        <a:pt x="3346" y="2913"/>
                      </a:lnTo>
                      <a:lnTo>
                        <a:pt x="5826" y="0"/>
                      </a:lnTo>
                      <a:lnTo>
                        <a:pt x="6906" y="1401"/>
                      </a:lnTo>
                      <a:lnTo>
                        <a:pt x="5612" y="5735"/>
                      </a:lnTo>
                      <a:lnTo>
                        <a:pt x="3020" y="7711"/>
                      </a:lnTo>
                      <a:lnTo>
                        <a:pt x="758" y="12188"/>
                      </a:lnTo>
                      <a:close/>
                    </a:path>
                  </a:pathLst>
                </a:custGeom>
                <a:grpFill/>
                <a:ln w="39624" cap="flat">
                  <a:noFill/>
                  <a:prstDash val="solid"/>
                  <a:miter/>
                </a:ln>
              </p:spPr>
              <p:txBody>
                <a:bodyPr rtlCol="0" anchor="ctr"/>
                <a:lstStyle/>
                <a:p>
                  <a:endParaRPr lang="en-US"/>
                </a:p>
              </p:txBody>
            </p:sp>
            <p:sp>
              <p:nvSpPr>
                <p:cNvPr id="137" name="Freeform: Shape 239">
                  <a:extLst>
                    <a:ext uri="{FF2B5EF4-FFF2-40B4-BE49-F238E27FC236}">
                      <a16:creationId xmlns:a16="http://schemas.microsoft.com/office/drawing/2014/main" id="{B03E83DB-4C41-430C-9801-A1B7483C3B63}"/>
                    </a:ext>
                  </a:extLst>
                </p:cNvPr>
                <p:cNvSpPr/>
                <p:nvPr/>
              </p:nvSpPr>
              <p:spPr>
                <a:xfrm>
                  <a:off x="9979167" y="5117673"/>
                  <a:ext cx="5826" cy="5286"/>
                </a:xfrm>
                <a:custGeom>
                  <a:avLst/>
                  <a:gdLst>
                    <a:gd name="connsiteX0" fmla="*/ 0 w 5826"/>
                    <a:gd name="connsiteY0" fmla="*/ 3703 h 5286"/>
                    <a:gd name="connsiteX1" fmla="*/ 1727 w 5826"/>
                    <a:gd name="connsiteY1" fmla="*/ 5286 h 5286"/>
                    <a:gd name="connsiteX2" fmla="*/ 5826 w 5826"/>
                    <a:gd name="connsiteY2" fmla="*/ 2588 h 5286"/>
                    <a:gd name="connsiteX3" fmla="*/ 5068 w 5826"/>
                    <a:gd name="connsiteY3" fmla="*/ 810 h 5286"/>
                    <a:gd name="connsiteX4" fmla="*/ 2913 w 5826"/>
                    <a:gd name="connsiteY4" fmla="*/ 0 h 5286"/>
                    <a:gd name="connsiteX5" fmla="*/ 1080 w 5826"/>
                    <a:gd name="connsiteY5" fmla="*/ 1512 h 5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26" h="5286">
                      <a:moveTo>
                        <a:pt x="0" y="3703"/>
                      </a:moveTo>
                      <a:lnTo>
                        <a:pt x="1727" y="5286"/>
                      </a:lnTo>
                      <a:lnTo>
                        <a:pt x="5826" y="2588"/>
                      </a:lnTo>
                      <a:lnTo>
                        <a:pt x="5068" y="810"/>
                      </a:lnTo>
                      <a:lnTo>
                        <a:pt x="2913" y="0"/>
                      </a:lnTo>
                      <a:lnTo>
                        <a:pt x="1080" y="1512"/>
                      </a:lnTo>
                      <a:close/>
                    </a:path>
                  </a:pathLst>
                </a:custGeom>
                <a:grpFill/>
                <a:ln w="39624" cap="flat">
                  <a:noFill/>
                  <a:prstDash val="solid"/>
                  <a:miter/>
                </a:ln>
              </p:spPr>
              <p:txBody>
                <a:bodyPr rtlCol="0" anchor="ctr"/>
                <a:lstStyle/>
                <a:p>
                  <a:endParaRPr lang="en-US"/>
                </a:p>
              </p:txBody>
            </p:sp>
            <p:sp>
              <p:nvSpPr>
                <p:cNvPr id="138" name="Freeform: Shape 240">
                  <a:extLst>
                    <a:ext uri="{FF2B5EF4-FFF2-40B4-BE49-F238E27FC236}">
                      <a16:creationId xmlns:a16="http://schemas.microsoft.com/office/drawing/2014/main" id="{B114EA71-D2E5-42D7-B9CC-0EDC6019D03C}"/>
                    </a:ext>
                  </a:extLst>
                </p:cNvPr>
                <p:cNvSpPr/>
                <p:nvPr/>
              </p:nvSpPr>
              <p:spPr>
                <a:xfrm>
                  <a:off x="9983481" y="5093297"/>
                  <a:ext cx="11755" cy="23566"/>
                </a:xfrm>
                <a:custGeom>
                  <a:avLst/>
                  <a:gdLst>
                    <a:gd name="connsiteX0" fmla="*/ 0 w 11755"/>
                    <a:gd name="connsiteY0" fmla="*/ 11001 h 23566"/>
                    <a:gd name="connsiteX1" fmla="*/ 1512 w 11755"/>
                    <a:gd name="connsiteY1" fmla="*/ 15855 h 23566"/>
                    <a:gd name="connsiteX2" fmla="*/ 4639 w 11755"/>
                    <a:gd name="connsiteY2" fmla="*/ 16395 h 23566"/>
                    <a:gd name="connsiteX3" fmla="*/ 4639 w 11755"/>
                    <a:gd name="connsiteY3" fmla="*/ 23566 h 23566"/>
                    <a:gd name="connsiteX4" fmla="*/ 8521 w 11755"/>
                    <a:gd name="connsiteY4" fmla="*/ 22650 h 23566"/>
                    <a:gd name="connsiteX5" fmla="*/ 7227 w 11755"/>
                    <a:gd name="connsiteY5" fmla="*/ 18661 h 23566"/>
                    <a:gd name="connsiteX6" fmla="*/ 6255 w 11755"/>
                    <a:gd name="connsiteY6" fmla="*/ 15137 h 23566"/>
                    <a:gd name="connsiteX7" fmla="*/ 6580 w 11755"/>
                    <a:gd name="connsiteY7" fmla="*/ 12621 h 23566"/>
                    <a:gd name="connsiteX8" fmla="*/ 9600 w 11755"/>
                    <a:gd name="connsiteY8" fmla="*/ 12728 h 23566"/>
                    <a:gd name="connsiteX9" fmla="*/ 11755 w 11755"/>
                    <a:gd name="connsiteY9" fmla="*/ 14129 h 23566"/>
                    <a:gd name="connsiteX10" fmla="*/ 11755 w 11755"/>
                    <a:gd name="connsiteY10" fmla="*/ 11001 h 23566"/>
                    <a:gd name="connsiteX11" fmla="*/ 10894 w 11755"/>
                    <a:gd name="connsiteY11" fmla="*/ 9168 h 23566"/>
                    <a:gd name="connsiteX12" fmla="*/ 11001 w 11755"/>
                    <a:gd name="connsiteY12" fmla="*/ 5179 h 23566"/>
                    <a:gd name="connsiteX13" fmla="*/ 9600 w 11755"/>
                    <a:gd name="connsiteY13" fmla="*/ 1726 h 23566"/>
                    <a:gd name="connsiteX14" fmla="*/ 7120 w 11755"/>
                    <a:gd name="connsiteY14" fmla="*/ 0 h 23566"/>
                    <a:gd name="connsiteX15" fmla="*/ 3020 w 11755"/>
                    <a:gd name="connsiteY15" fmla="*/ 0 h 23566"/>
                    <a:gd name="connsiteX16" fmla="*/ 1512 w 11755"/>
                    <a:gd name="connsiteY16" fmla="*/ 1508 h 23566"/>
                    <a:gd name="connsiteX17" fmla="*/ 2159 w 11755"/>
                    <a:gd name="connsiteY17" fmla="*/ 4314 h 23566"/>
                    <a:gd name="connsiteX18" fmla="*/ 5878 w 11755"/>
                    <a:gd name="connsiteY18" fmla="*/ 6902 h 23566"/>
                    <a:gd name="connsiteX19" fmla="*/ 7120 w 11755"/>
                    <a:gd name="connsiteY19" fmla="*/ 9600 h 23566"/>
                    <a:gd name="connsiteX20" fmla="*/ 6255 w 11755"/>
                    <a:gd name="connsiteY20" fmla="*/ 10680 h 23566"/>
                    <a:gd name="connsiteX21" fmla="*/ 4155 w 11755"/>
                    <a:gd name="connsiteY21" fmla="*/ 11783 h 23566"/>
                    <a:gd name="connsiteX22" fmla="*/ 2699 w 11755"/>
                    <a:gd name="connsiteY22" fmla="*/ 13105 h 23566"/>
                    <a:gd name="connsiteX23" fmla="*/ 1512 w 11755"/>
                    <a:gd name="connsiteY23" fmla="*/ 11783 h 23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755" h="23566">
                      <a:moveTo>
                        <a:pt x="0" y="11001"/>
                      </a:moveTo>
                      <a:lnTo>
                        <a:pt x="1512" y="15855"/>
                      </a:lnTo>
                      <a:lnTo>
                        <a:pt x="4639" y="16395"/>
                      </a:lnTo>
                      <a:lnTo>
                        <a:pt x="4639" y="23566"/>
                      </a:lnTo>
                      <a:lnTo>
                        <a:pt x="8521" y="22650"/>
                      </a:lnTo>
                      <a:lnTo>
                        <a:pt x="7227" y="18661"/>
                      </a:lnTo>
                      <a:lnTo>
                        <a:pt x="6255" y="15137"/>
                      </a:lnTo>
                      <a:lnTo>
                        <a:pt x="6580" y="12621"/>
                      </a:lnTo>
                      <a:lnTo>
                        <a:pt x="9600" y="12728"/>
                      </a:lnTo>
                      <a:lnTo>
                        <a:pt x="11755" y="14129"/>
                      </a:lnTo>
                      <a:lnTo>
                        <a:pt x="11755" y="11001"/>
                      </a:lnTo>
                      <a:lnTo>
                        <a:pt x="10894" y="9168"/>
                      </a:lnTo>
                      <a:lnTo>
                        <a:pt x="11001" y="5179"/>
                      </a:lnTo>
                      <a:lnTo>
                        <a:pt x="9600" y="1726"/>
                      </a:lnTo>
                      <a:lnTo>
                        <a:pt x="7120" y="0"/>
                      </a:lnTo>
                      <a:lnTo>
                        <a:pt x="3020" y="0"/>
                      </a:lnTo>
                      <a:lnTo>
                        <a:pt x="1512" y="1508"/>
                      </a:lnTo>
                      <a:lnTo>
                        <a:pt x="2159" y="4314"/>
                      </a:lnTo>
                      <a:lnTo>
                        <a:pt x="5878" y="6902"/>
                      </a:lnTo>
                      <a:lnTo>
                        <a:pt x="7120" y="9600"/>
                      </a:lnTo>
                      <a:lnTo>
                        <a:pt x="6255" y="10680"/>
                      </a:lnTo>
                      <a:lnTo>
                        <a:pt x="4155" y="11783"/>
                      </a:lnTo>
                      <a:lnTo>
                        <a:pt x="2699" y="13105"/>
                      </a:lnTo>
                      <a:lnTo>
                        <a:pt x="1512" y="11783"/>
                      </a:lnTo>
                      <a:close/>
                    </a:path>
                  </a:pathLst>
                </a:custGeom>
                <a:grpFill/>
                <a:ln w="39624" cap="flat">
                  <a:noFill/>
                  <a:prstDash val="solid"/>
                  <a:miter/>
                </a:ln>
              </p:spPr>
              <p:txBody>
                <a:bodyPr rtlCol="0" anchor="ctr"/>
                <a:lstStyle/>
                <a:p>
                  <a:endParaRPr lang="en-US"/>
                </a:p>
              </p:txBody>
            </p:sp>
            <p:sp>
              <p:nvSpPr>
                <p:cNvPr id="139" name="Freeform: Shape 241">
                  <a:extLst>
                    <a:ext uri="{FF2B5EF4-FFF2-40B4-BE49-F238E27FC236}">
                      <a16:creationId xmlns:a16="http://schemas.microsoft.com/office/drawing/2014/main" id="{33CAB597-5BC2-43B9-971B-571B133704E4}"/>
                    </a:ext>
                  </a:extLst>
                </p:cNvPr>
                <p:cNvSpPr/>
                <p:nvPr/>
              </p:nvSpPr>
              <p:spPr>
                <a:xfrm>
                  <a:off x="9960399" y="5102195"/>
                  <a:ext cx="10680" cy="12136"/>
                </a:xfrm>
                <a:custGeom>
                  <a:avLst/>
                  <a:gdLst>
                    <a:gd name="connsiteX0" fmla="*/ 5771 w 10680"/>
                    <a:gd name="connsiteY0" fmla="*/ 11434 h 12136"/>
                    <a:gd name="connsiteX1" fmla="*/ 10680 w 10680"/>
                    <a:gd name="connsiteY1" fmla="*/ 2885 h 12136"/>
                    <a:gd name="connsiteX2" fmla="*/ 4961 w 10680"/>
                    <a:gd name="connsiteY2" fmla="*/ 810 h 12136"/>
                    <a:gd name="connsiteX3" fmla="*/ 917 w 10680"/>
                    <a:gd name="connsiteY3" fmla="*/ 0 h 12136"/>
                    <a:gd name="connsiteX4" fmla="*/ 377 w 10680"/>
                    <a:gd name="connsiteY4" fmla="*/ 8037 h 12136"/>
                    <a:gd name="connsiteX5" fmla="*/ 0 w 10680"/>
                    <a:gd name="connsiteY5" fmla="*/ 12136 h 12136"/>
                    <a:gd name="connsiteX6" fmla="*/ 4207 w 10680"/>
                    <a:gd name="connsiteY6" fmla="*/ 10192 h 12136"/>
                    <a:gd name="connsiteX7" fmla="*/ 4961 w 10680"/>
                    <a:gd name="connsiteY7" fmla="*/ 11918 h 12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80" h="12136">
                      <a:moveTo>
                        <a:pt x="5771" y="11434"/>
                      </a:moveTo>
                      <a:lnTo>
                        <a:pt x="10680" y="2885"/>
                      </a:lnTo>
                      <a:lnTo>
                        <a:pt x="4961" y="810"/>
                      </a:lnTo>
                      <a:lnTo>
                        <a:pt x="917" y="0"/>
                      </a:lnTo>
                      <a:lnTo>
                        <a:pt x="377" y="8037"/>
                      </a:lnTo>
                      <a:lnTo>
                        <a:pt x="0" y="12136"/>
                      </a:lnTo>
                      <a:lnTo>
                        <a:pt x="4207" y="10192"/>
                      </a:lnTo>
                      <a:lnTo>
                        <a:pt x="4961" y="11918"/>
                      </a:lnTo>
                      <a:close/>
                    </a:path>
                  </a:pathLst>
                </a:custGeom>
                <a:grpFill/>
                <a:ln w="39624" cap="flat">
                  <a:noFill/>
                  <a:prstDash val="solid"/>
                  <a:miter/>
                </a:ln>
              </p:spPr>
              <p:txBody>
                <a:bodyPr rtlCol="0" anchor="ctr"/>
                <a:lstStyle/>
                <a:p>
                  <a:endParaRPr lang="en-US"/>
                </a:p>
              </p:txBody>
            </p:sp>
            <p:sp>
              <p:nvSpPr>
                <p:cNvPr id="140" name="Freeform: Shape 242">
                  <a:extLst>
                    <a:ext uri="{FF2B5EF4-FFF2-40B4-BE49-F238E27FC236}">
                      <a16:creationId xmlns:a16="http://schemas.microsoft.com/office/drawing/2014/main" id="{BC3E5D56-0289-4AB6-985D-4223F9683AE2}"/>
                    </a:ext>
                  </a:extLst>
                </p:cNvPr>
                <p:cNvSpPr/>
                <p:nvPr/>
              </p:nvSpPr>
              <p:spPr>
                <a:xfrm>
                  <a:off x="9944977" y="5084130"/>
                  <a:ext cx="9866" cy="10136"/>
                </a:xfrm>
                <a:custGeom>
                  <a:avLst/>
                  <a:gdLst>
                    <a:gd name="connsiteX0" fmla="*/ 0 w 9866"/>
                    <a:gd name="connsiteY0" fmla="*/ 484 h 10136"/>
                    <a:gd name="connsiteX1" fmla="*/ 3505 w 9866"/>
                    <a:gd name="connsiteY1" fmla="*/ 3290 h 10136"/>
                    <a:gd name="connsiteX2" fmla="*/ 4528 w 9866"/>
                    <a:gd name="connsiteY2" fmla="*/ 8303 h 10136"/>
                    <a:gd name="connsiteX3" fmla="*/ 6362 w 9866"/>
                    <a:gd name="connsiteY3" fmla="*/ 10136 h 10136"/>
                    <a:gd name="connsiteX4" fmla="*/ 9866 w 9866"/>
                    <a:gd name="connsiteY4" fmla="*/ 8465 h 10136"/>
                    <a:gd name="connsiteX5" fmla="*/ 9866 w 9866"/>
                    <a:gd name="connsiteY5" fmla="*/ 3881 h 10136"/>
                    <a:gd name="connsiteX6" fmla="*/ 7191 w 9866"/>
                    <a:gd name="connsiteY6" fmla="*/ 1131 h 10136"/>
                    <a:gd name="connsiteX7" fmla="*/ 5283 w 9866"/>
                    <a:gd name="connsiteY7" fmla="*/ 0 h 10136"/>
                    <a:gd name="connsiteX8" fmla="*/ 1131 w 9866"/>
                    <a:gd name="connsiteY8" fmla="*/ 0 h 1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66" h="10136">
                      <a:moveTo>
                        <a:pt x="0" y="484"/>
                      </a:moveTo>
                      <a:lnTo>
                        <a:pt x="3505" y="3290"/>
                      </a:lnTo>
                      <a:lnTo>
                        <a:pt x="4528" y="8303"/>
                      </a:lnTo>
                      <a:lnTo>
                        <a:pt x="6362" y="10136"/>
                      </a:lnTo>
                      <a:lnTo>
                        <a:pt x="9866" y="8465"/>
                      </a:lnTo>
                      <a:lnTo>
                        <a:pt x="9866" y="3881"/>
                      </a:lnTo>
                      <a:lnTo>
                        <a:pt x="7191" y="1131"/>
                      </a:lnTo>
                      <a:lnTo>
                        <a:pt x="5283" y="0"/>
                      </a:lnTo>
                      <a:lnTo>
                        <a:pt x="1131" y="0"/>
                      </a:lnTo>
                      <a:close/>
                    </a:path>
                  </a:pathLst>
                </a:custGeom>
                <a:grpFill/>
                <a:ln w="39624" cap="flat">
                  <a:noFill/>
                  <a:prstDash val="solid"/>
                  <a:miter/>
                </a:ln>
              </p:spPr>
              <p:txBody>
                <a:bodyPr rtlCol="0" anchor="ctr"/>
                <a:lstStyle/>
                <a:p>
                  <a:endParaRPr lang="en-US"/>
                </a:p>
              </p:txBody>
            </p:sp>
            <p:sp>
              <p:nvSpPr>
                <p:cNvPr id="141" name="Freeform: Shape 243">
                  <a:extLst>
                    <a:ext uri="{FF2B5EF4-FFF2-40B4-BE49-F238E27FC236}">
                      <a16:creationId xmlns:a16="http://schemas.microsoft.com/office/drawing/2014/main" id="{9B2FF3CA-71B9-4127-A677-CCC7A30E3EDA}"/>
                    </a:ext>
                  </a:extLst>
                </p:cNvPr>
                <p:cNvSpPr/>
                <p:nvPr/>
              </p:nvSpPr>
              <p:spPr>
                <a:xfrm>
                  <a:off x="9959157" y="5075716"/>
                  <a:ext cx="21574" cy="15585"/>
                </a:xfrm>
                <a:custGeom>
                  <a:avLst/>
                  <a:gdLst>
                    <a:gd name="connsiteX0" fmla="*/ 0 w 21574"/>
                    <a:gd name="connsiteY0" fmla="*/ 2965 h 15585"/>
                    <a:gd name="connsiteX1" fmla="*/ 7068 w 21574"/>
                    <a:gd name="connsiteY1" fmla="*/ 10085 h 15585"/>
                    <a:gd name="connsiteX2" fmla="*/ 7445 w 21574"/>
                    <a:gd name="connsiteY2" fmla="*/ 8196 h 15585"/>
                    <a:gd name="connsiteX3" fmla="*/ 5735 w 21574"/>
                    <a:gd name="connsiteY3" fmla="*/ 6310 h 15585"/>
                    <a:gd name="connsiteX4" fmla="*/ 6580 w 21574"/>
                    <a:gd name="connsiteY4" fmla="*/ 3881 h 15585"/>
                    <a:gd name="connsiteX5" fmla="*/ 8037 w 21574"/>
                    <a:gd name="connsiteY5" fmla="*/ 3774 h 15585"/>
                    <a:gd name="connsiteX6" fmla="*/ 9223 w 21574"/>
                    <a:gd name="connsiteY6" fmla="*/ 5608 h 15585"/>
                    <a:gd name="connsiteX7" fmla="*/ 11434 w 21574"/>
                    <a:gd name="connsiteY7" fmla="*/ 6525 h 15585"/>
                    <a:gd name="connsiteX8" fmla="*/ 14133 w 21574"/>
                    <a:gd name="connsiteY8" fmla="*/ 9708 h 15585"/>
                    <a:gd name="connsiteX9" fmla="*/ 15319 w 21574"/>
                    <a:gd name="connsiteY9" fmla="*/ 11811 h 15585"/>
                    <a:gd name="connsiteX10" fmla="*/ 16990 w 21574"/>
                    <a:gd name="connsiteY10" fmla="*/ 13482 h 15585"/>
                    <a:gd name="connsiteX11" fmla="*/ 19419 w 21574"/>
                    <a:gd name="connsiteY11" fmla="*/ 15585 h 15585"/>
                    <a:gd name="connsiteX12" fmla="*/ 21574 w 21574"/>
                    <a:gd name="connsiteY12" fmla="*/ 15585 h 15585"/>
                    <a:gd name="connsiteX13" fmla="*/ 20872 w 21574"/>
                    <a:gd name="connsiteY13" fmla="*/ 11755 h 15585"/>
                    <a:gd name="connsiteX14" fmla="*/ 16883 w 21574"/>
                    <a:gd name="connsiteY14" fmla="*/ 7390 h 15585"/>
                    <a:gd name="connsiteX15" fmla="*/ 16506 w 21574"/>
                    <a:gd name="connsiteY15" fmla="*/ 3612 h 15585"/>
                    <a:gd name="connsiteX16" fmla="*/ 12676 w 21574"/>
                    <a:gd name="connsiteY16" fmla="*/ 3505 h 15585"/>
                    <a:gd name="connsiteX17" fmla="*/ 11922 w 21574"/>
                    <a:gd name="connsiteY17" fmla="*/ 3830 h 15585"/>
                    <a:gd name="connsiteX18" fmla="*/ 10787 w 21574"/>
                    <a:gd name="connsiteY18" fmla="*/ 2425 h 15585"/>
                    <a:gd name="connsiteX19" fmla="*/ 8362 w 21574"/>
                    <a:gd name="connsiteY19" fmla="*/ 0 h 15585"/>
                    <a:gd name="connsiteX20" fmla="*/ 5735 w 21574"/>
                    <a:gd name="connsiteY20" fmla="*/ 433 h 15585"/>
                    <a:gd name="connsiteX21" fmla="*/ 4155 w 21574"/>
                    <a:gd name="connsiteY21" fmla="*/ 1564 h 15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74" h="15585">
                      <a:moveTo>
                        <a:pt x="0" y="2965"/>
                      </a:moveTo>
                      <a:lnTo>
                        <a:pt x="7068" y="10085"/>
                      </a:lnTo>
                      <a:lnTo>
                        <a:pt x="7445" y="8196"/>
                      </a:lnTo>
                      <a:lnTo>
                        <a:pt x="5735" y="6310"/>
                      </a:lnTo>
                      <a:lnTo>
                        <a:pt x="6580" y="3881"/>
                      </a:lnTo>
                      <a:lnTo>
                        <a:pt x="8037" y="3774"/>
                      </a:lnTo>
                      <a:lnTo>
                        <a:pt x="9223" y="5608"/>
                      </a:lnTo>
                      <a:lnTo>
                        <a:pt x="11434" y="6525"/>
                      </a:lnTo>
                      <a:lnTo>
                        <a:pt x="14133" y="9708"/>
                      </a:lnTo>
                      <a:lnTo>
                        <a:pt x="15319" y="11811"/>
                      </a:lnTo>
                      <a:lnTo>
                        <a:pt x="16990" y="13482"/>
                      </a:lnTo>
                      <a:lnTo>
                        <a:pt x="19419" y="15585"/>
                      </a:lnTo>
                      <a:lnTo>
                        <a:pt x="21574" y="15585"/>
                      </a:lnTo>
                      <a:lnTo>
                        <a:pt x="20872" y="11755"/>
                      </a:lnTo>
                      <a:lnTo>
                        <a:pt x="16883" y="7390"/>
                      </a:lnTo>
                      <a:lnTo>
                        <a:pt x="16506" y="3612"/>
                      </a:lnTo>
                      <a:lnTo>
                        <a:pt x="12676" y="3505"/>
                      </a:lnTo>
                      <a:lnTo>
                        <a:pt x="11922" y="3830"/>
                      </a:lnTo>
                      <a:lnTo>
                        <a:pt x="10787" y="2425"/>
                      </a:lnTo>
                      <a:lnTo>
                        <a:pt x="8362" y="0"/>
                      </a:lnTo>
                      <a:lnTo>
                        <a:pt x="5735" y="433"/>
                      </a:lnTo>
                      <a:lnTo>
                        <a:pt x="4155" y="1564"/>
                      </a:lnTo>
                      <a:close/>
                    </a:path>
                  </a:pathLst>
                </a:custGeom>
                <a:grpFill/>
                <a:ln w="39624" cap="flat">
                  <a:noFill/>
                  <a:prstDash val="solid"/>
                  <a:miter/>
                </a:ln>
              </p:spPr>
              <p:txBody>
                <a:bodyPr rtlCol="0" anchor="ctr"/>
                <a:lstStyle/>
                <a:p>
                  <a:endParaRPr lang="en-US"/>
                </a:p>
              </p:txBody>
            </p:sp>
            <p:sp>
              <p:nvSpPr>
                <p:cNvPr id="142" name="Freeform: Shape 244">
                  <a:extLst>
                    <a:ext uri="{FF2B5EF4-FFF2-40B4-BE49-F238E27FC236}">
                      <a16:creationId xmlns:a16="http://schemas.microsoft.com/office/drawing/2014/main" id="{E70853E1-6BE1-49D5-A200-9FD3C4670E8A}"/>
                    </a:ext>
                  </a:extLst>
                </p:cNvPr>
                <p:cNvSpPr/>
                <p:nvPr/>
              </p:nvSpPr>
              <p:spPr>
                <a:xfrm>
                  <a:off x="10023066" y="5192853"/>
                  <a:ext cx="2698" cy="5179"/>
                </a:xfrm>
                <a:custGeom>
                  <a:avLst/>
                  <a:gdLst>
                    <a:gd name="connsiteX0" fmla="*/ 0 w 2698"/>
                    <a:gd name="connsiteY0" fmla="*/ 5179 h 5179"/>
                    <a:gd name="connsiteX1" fmla="*/ 0 w 2698"/>
                    <a:gd name="connsiteY1" fmla="*/ 1512 h 5179"/>
                    <a:gd name="connsiteX2" fmla="*/ 2699 w 2698"/>
                    <a:gd name="connsiteY2" fmla="*/ 0 h 5179"/>
                    <a:gd name="connsiteX3" fmla="*/ 2699 w 2698"/>
                    <a:gd name="connsiteY3" fmla="*/ 3346 h 5179"/>
                  </a:gdLst>
                  <a:ahLst/>
                  <a:cxnLst>
                    <a:cxn ang="0">
                      <a:pos x="connsiteX0" y="connsiteY0"/>
                    </a:cxn>
                    <a:cxn ang="0">
                      <a:pos x="connsiteX1" y="connsiteY1"/>
                    </a:cxn>
                    <a:cxn ang="0">
                      <a:pos x="connsiteX2" y="connsiteY2"/>
                    </a:cxn>
                    <a:cxn ang="0">
                      <a:pos x="connsiteX3" y="connsiteY3"/>
                    </a:cxn>
                  </a:cxnLst>
                  <a:rect l="l" t="t" r="r" b="b"/>
                  <a:pathLst>
                    <a:path w="2698" h="5179">
                      <a:moveTo>
                        <a:pt x="0" y="5179"/>
                      </a:moveTo>
                      <a:lnTo>
                        <a:pt x="0" y="1512"/>
                      </a:lnTo>
                      <a:lnTo>
                        <a:pt x="2699" y="0"/>
                      </a:lnTo>
                      <a:lnTo>
                        <a:pt x="2699" y="3346"/>
                      </a:lnTo>
                      <a:close/>
                    </a:path>
                  </a:pathLst>
                </a:custGeom>
                <a:grpFill/>
                <a:ln w="39624" cap="flat">
                  <a:noFill/>
                  <a:prstDash val="solid"/>
                  <a:miter/>
                </a:ln>
              </p:spPr>
              <p:txBody>
                <a:bodyPr rtlCol="0" anchor="ctr"/>
                <a:lstStyle/>
                <a:p>
                  <a:endParaRPr lang="en-US"/>
                </a:p>
              </p:txBody>
            </p:sp>
            <p:sp>
              <p:nvSpPr>
                <p:cNvPr id="143" name="Freeform: Shape 245">
                  <a:extLst>
                    <a:ext uri="{FF2B5EF4-FFF2-40B4-BE49-F238E27FC236}">
                      <a16:creationId xmlns:a16="http://schemas.microsoft.com/office/drawing/2014/main" id="{549CD868-6A52-40E6-9451-7B8498734596}"/>
                    </a:ext>
                  </a:extLst>
                </p:cNvPr>
                <p:cNvSpPr/>
                <p:nvPr/>
              </p:nvSpPr>
              <p:spPr>
                <a:xfrm>
                  <a:off x="10014330" y="5198033"/>
                  <a:ext cx="12295" cy="27070"/>
                </a:xfrm>
                <a:custGeom>
                  <a:avLst/>
                  <a:gdLst>
                    <a:gd name="connsiteX0" fmla="*/ 10085 w 12295"/>
                    <a:gd name="connsiteY0" fmla="*/ 5933 h 27070"/>
                    <a:gd name="connsiteX1" fmla="*/ 6473 w 12295"/>
                    <a:gd name="connsiteY1" fmla="*/ 9168 h 27070"/>
                    <a:gd name="connsiteX2" fmla="*/ 4207 w 12295"/>
                    <a:gd name="connsiteY2" fmla="*/ 12402 h 27070"/>
                    <a:gd name="connsiteX3" fmla="*/ 3342 w 12295"/>
                    <a:gd name="connsiteY3" fmla="*/ 9168 h 27070"/>
                    <a:gd name="connsiteX4" fmla="*/ 5394 w 12295"/>
                    <a:gd name="connsiteY4" fmla="*/ 5933 h 27070"/>
                    <a:gd name="connsiteX5" fmla="*/ 5179 w 12295"/>
                    <a:gd name="connsiteY5" fmla="*/ 3127 h 27070"/>
                    <a:gd name="connsiteX6" fmla="*/ 4314 w 12295"/>
                    <a:gd name="connsiteY6" fmla="*/ 0 h 27070"/>
                    <a:gd name="connsiteX7" fmla="*/ 972 w 12295"/>
                    <a:gd name="connsiteY7" fmla="*/ 6199 h 27070"/>
                    <a:gd name="connsiteX8" fmla="*/ 0 w 12295"/>
                    <a:gd name="connsiteY8" fmla="*/ 8954 h 27070"/>
                    <a:gd name="connsiteX9" fmla="*/ 1512 w 12295"/>
                    <a:gd name="connsiteY9" fmla="*/ 13156 h 27070"/>
                    <a:gd name="connsiteX10" fmla="*/ 1187 w 12295"/>
                    <a:gd name="connsiteY10" fmla="*/ 14994 h 27070"/>
                    <a:gd name="connsiteX11" fmla="*/ 2588 w 12295"/>
                    <a:gd name="connsiteY11" fmla="*/ 16716 h 27070"/>
                    <a:gd name="connsiteX12" fmla="*/ 2699 w 12295"/>
                    <a:gd name="connsiteY12" fmla="*/ 22864 h 27070"/>
                    <a:gd name="connsiteX13" fmla="*/ 6366 w 12295"/>
                    <a:gd name="connsiteY13" fmla="*/ 27071 h 27070"/>
                    <a:gd name="connsiteX14" fmla="*/ 6687 w 12295"/>
                    <a:gd name="connsiteY14" fmla="*/ 25130 h 27070"/>
                    <a:gd name="connsiteX15" fmla="*/ 3993 w 12295"/>
                    <a:gd name="connsiteY15" fmla="*/ 21142 h 27070"/>
                    <a:gd name="connsiteX16" fmla="*/ 4207 w 12295"/>
                    <a:gd name="connsiteY16" fmla="*/ 15641 h 27070"/>
                    <a:gd name="connsiteX17" fmla="*/ 7227 w 12295"/>
                    <a:gd name="connsiteY17" fmla="*/ 15208 h 27070"/>
                    <a:gd name="connsiteX18" fmla="*/ 8735 w 12295"/>
                    <a:gd name="connsiteY18" fmla="*/ 16395 h 27070"/>
                    <a:gd name="connsiteX19" fmla="*/ 11434 w 12295"/>
                    <a:gd name="connsiteY19" fmla="*/ 17042 h 27070"/>
                    <a:gd name="connsiteX20" fmla="*/ 11434 w 12295"/>
                    <a:gd name="connsiteY20" fmla="*/ 14994 h 27070"/>
                    <a:gd name="connsiteX21" fmla="*/ 9493 w 12295"/>
                    <a:gd name="connsiteY21" fmla="*/ 13049 h 27070"/>
                    <a:gd name="connsiteX22" fmla="*/ 7441 w 12295"/>
                    <a:gd name="connsiteY22" fmla="*/ 12295 h 27070"/>
                    <a:gd name="connsiteX23" fmla="*/ 10085 w 12295"/>
                    <a:gd name="connsiteY23" fmla="*/ 10569 h 27070"/>
                    <a:gd name="connsiteX24" fmla="*/ 12295 w 12295"/>
                    <a:gd name="connsiteY24" fmla="*/ 8521 h 27070"/>
                    <a:gd name="connsiteX25" fmla="*/ 11434 w 12295"/>
                    <a:gd name="connsiteY25" fmla="*/ 5933 h 27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295" h="27070">
                      <a:moveTo>
                        <a:pt x="10085" y="5933"/>
                      </a:moveTo>
                      <a:lnTo>
                        <a:pt x="6473" y="9168"/>
                      </a:lnTo>
                      <a:lnTo>
                        <a:pt x="4207" y="12402"/>
                      </a:lnTo>
                      <a:lnTo>
                        <a:pt x="3342" y="9168"/>
                      </a:lnTo>
                      <a:lnTo>
                        <a:pt x="5394" y="5933"/>
                      </a:lnTo>
                      <a:lnTo>
                        <a:pt x="5179" y="3127"/>
                      </a:lnTo>
                      <a:lnTo>
                        <a:pt x="4314" y="0"/>
                      </a:lnTo>
                      <a:lnTo>
                        <a:pt x="972" y="6199"/>
                      </a:lnTo>
                      <a:lnTo>
                        <a:pt x="0" y="8954"/>
                      </a:lnTo>
                      <a:lnTo>
                        <a:pt x="1512" y="13156"/>
                      </a:lnTo>
                      <a:lnTo>
                        <a:pt x="1187" y="14994"/>
                      </a:lnTo>
                      <a:lnTo>
                        <a:pt x="2588" y="16716"/>
                      </a:lnTo>
                      <a:lnTo>
                        <a:pt x="2699" y="22864"/>
                      </a:lnTo>
                      <a:lnTo>
                        <a:pt x="6366" y="27071"/>
                      </a:lnTo>
                      <a:lnTo>
                        <a:pt x="6687" y="25130"/>
                      </a:lnTo>
                      <a:lnTo>
                        <a:pt x="3993" y="21142"/>
                      </a:lnTo>
                      <a:lnTo>
                        <a:pt x="4207" y="15641"/>
                      </a:lnTo>
                      <a:lnTo>
                        <a:pt x="7227" y="15208"/>
                      </a:lnTo>
                      <a:lnTo>
                        <a:pt x="8735" y="16395"/>
                      </a:lnTo>
                      <a:lnTo>
                        <a:pt x="11434" y="17042"/>
                      </a:lnTo>
                      <a:lnTo>
                        <a:pt x="11434" y="14994"/>
                      </a:lnTo>
                      <a:lnTo>
                        <a:pt x="9493" y="13049"/>
                      </a:lnTo>
                      <a:lnTo>
                        <a:pt x="7441" y="12295"/>
                      </a:lnTo>
                      <a:lnTo>
                        <a:pt x="10085" y="10569"/>
                      </a:lnTo>
                      <a:lnTo>
                        <a:pt x="12295" y="8521"/>
                      </a:lnTo>
                      <a:lnTo>
                        <a:pt x="11434" y="5933"/>
                      </a:lnTo>
                      <a:close/>
                    </a:path>
                  </a:pathLst>
                </a:custGeom>
                <a:grpFill/>
                <a:ln w="39624" cap="flat">
                  <a:noFill/>
                  <a:prstDash val="solid"/>
                  <a:miter/>
                </a:ln>
              </p:spPr>
              <p:txBody>
                <a:bodyPr rtlCol="0" anchor="ctr"/>
                <a:lstStyle/>
                <a:p>
                  <a:endParaRPr lang="en-US"/>
                </a:p>
              </p:txBody>
            </p:sp>
            <p:sp>
              <p:nvSpPr>
                <p:cNvPr id="144" name="Freeform: Shape 246">
                  <a:extLst>
                    <a:ext uri="{FF2B5EF4-FFF2-40B4-BE49-F238E27FC236}">
                      <a16:creationId xmlns:a16="http://schemas.microsoft.com/office/drawing/2014/main" id="{8DA10603-8BC7-4A21-97F7-C8D678BBD141}"/>
                    </a:ext>
                  </a:extLst>
                </p:cNvPr>
                <p:cNvSpPr/>
                <p:nvPr/>
              </p:nvSpPr>
              <p:spPr>
                <a:xfrm>
                  <a:off x="10012711" y="5221869"/>
                  <a:ext cx="5500" cy="4960"/>
                </a:xfrm>
                <a:custGeom>
                  <a:avLst/>
                  <a:gdLst>
                    <a:gd name="connsiteX0" fmla="*/ 0 w 5500"/>
                    <a:gd name="connsiteY0" fmla="*/ 1401 h 4960"/>
                    <a:gd name="connsiteX1" fmla="*/ 1619 w 5500"/>
                    <a:gd name="connsiteY1" fmla="*/ 0 h 4960"/>
                    <a:gd name="connsiteX2" fmla="*/ 3779 w 5500"/>
                    <a:gd name="connsiteY2" fmla="*/ 1401 h 4960"/>
                    <a:gd name="connsiteX3" fmla="*/ 5501 w 5500"/>
                    <a:gd name="connsiteY3" fmla="*/ 3234 h 4960"/>
                    <a:gd name="connsiteX4" fmla="*/ 4961 w 5500"/>
                    <a:gd name="connsiteY4" fmla="*/ 4961 h 4960"/>
                    <a:gd name="connsiteX5" fmla="*/ 2374 w 5500"/>
                    <a:gd name="connsiteY5" fmla="*/ 2480 h 4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00" h="4960">
                      <a:moveTo>
                        <a:pt x="0" y="1401"/>
                      </a:moveTo>
                      <a:lnTo>
                        <a:pt x="1619" y="0"/>
                      </a:lnTo>
                      <a:lnTo>
                        <a:pt x="3779" y="1401"/>
                      </a:lnTo>
                      <a:lnTo>
                        <a:pt x="5501" y="3234"/>
                      </a:lnTo>
                      <a:lnTo>
                        <a:pt x="4961" y="4961"/>
                      </a:lnTo>
                      <a:lnTo>
                        <a:pt x="2374" y="2480"/>
                      </a:lnTo>
                      <a:close/>
                    </a:path>
                  </a:pathLst>
                </a:custGeom>
                <a:grpFill/>
                <a:ln w="39624" cap="flat">
                  <a:noFill/>
                  <a:prstDash val="solid"/>
                  <a:miter/>
                </a:ln>
              </p:spPr>
              <p:txBody>
                <a:bodyPr rtlCol="0" anchor="ctr"/>
                <a:lstStyle/>
                <a:p>
                  <a:endParaRPr lang="en-US"/>
                </a:p>
              </p:txBody>
            </p:sp>
            <p:sp>
              <p:nvSpPr>
                <p:cNvPr id="145" name="Freeform: Shape 247">
                  <a:extLst>
                    <a:ext uri="{FF2B5EF4-FFF2-40B4-BE49-F238E27FC236}">
                      <a16:creationId xmlns:a16="http://schemas.microsoft.com/office/drawing/2014/main" id="{E77E378B-9E85-4E65-96CF-5D38D4A8ED8C}"/>
                    </a:ext>
                  </a:extLst>
                </p:cNvPr>
                <p:cNvSpPr/>
                <p:nvPr/>
              </p:nvSpPr>
              <p:spPr>
                <a:xfrm>
                  <a:off x="10014330" y="5232656"/>
                  <a:ext cx="5608" cy="2373"/>
                </a:xfrm>
                <a:custGeom>
                  <a:avLst/>
                  <a:gdLst>
                    <a:gd name="connsiteX0" fmla="*/ 0 w 5608"/>
                    <a:gd name="connsiteY0" fmla="*/ 2373 h 2373"/>
                    <a:gd name="connsiteX1" fmla="*/ 1941 w 5608"/>
                    <a:gd name="connsiteY1" fmla="*/ 0 h 2373"/>
                    <a:gd name="connsiteX2" fmla="*/ 5608 w 5608"/>
                    <a:gd name="connsiteY2" fmla="*/ 1727 h 2373"/>
                  </a:gdLst>
                  <a:ahLst/>
                  <a:cxnLst>
                    <a:cxn ang="0">
                      <a:pos x="connsiteX0" y="connsiteY0"/>
                    </a:cxn>
                    <a:cxn ang="0">
                      <a:pos x="connsiteX1" y="connsiteY1"/>
                    </a:cxn>
                    <a:cxn ang="0">
                      <a:pos x="connsiteX2" y="connsiteY2"/>
                    </a:cxn>
                  </a:cxnLst>
                  <a:rect l="l" t="t" r="r" b="b"/>
                  <a:pathLst>
                    <a:path w="5608" h="2373">
                      <a:moveTo>
                        <a:pt x="0" y="2373"/>
                      </a:moveTo>
                      <a:lnTo>
                        <a:pt x="1941" y="0"/>
                      </a:lnTo>
                      <a:lnTo>
                        <a:pt x="5608" y="1727"/>
                      </a:lnTo>
                      <a:close/>
                    </a:path>
                  </a:pathLst>
                </a:custGeom>
                <a:grpFill/>
                <a:ln w="39624" cap="flat">
                  <a:noFill/>
                  <a:prstDash val="solid"/>
                  <a:miter/>
                </a:ln>
              </p:spPr>
              <p:txBody>
                <a:bodyPr rtlCol="0" anchor="ctr"/>
                <a:lstStyle/>
                <a:p>
                  <a:endParaRPr lang="en-US"/>
                </a:p>
              </p:txBody>
            </p:sp>
            <p:sp>
              <p:nvSpPr>
                <p:cNvPr id="146" name="Freeform: Shape 248">
                  <a:extLst>
                    <a:ext uri="{FF2B5EF4-FFF2-40B4-BE49-F238E27FC236}">
                      <a16:creationId xmlns:a16="http://schemas.microsoft.com/office/drawing/2014/main" id="{F3AE0116-4399-4B05-BEAE-77F97052133E}"/>
                    </a:ext>
                  </a:extLst>
                </p:cNvPr>
                <p:cNvSpPr/>
                <p:nvPr/>
              </p:nvSpPr>
              <p:spPr>
                <a:xfrm>
                  <a:off x="10019077" y="5246031"/>
                  <a:ext cx="28797" cy="10354"/>
                </a:xfrm>
                <a:custGeom>
                  <a:avLst/>
                  <a:gdLst>
                    <a:gd name="connsiteX0" fmla="*/ 0 w 28797"/>
                    <a:gd name="connsiteY0" fmla="*/ 5608 h 10354"/>
                    <a:gd name="connsiteX1" fmla="*/ 2262 w 28797"/>
                    <a:gd name="connsiteY1" fmla="*/ 1294 h 10354"/>
                    <a:gd name="connsiteX2" fmla="*/ 10029 w 28797"/>
                    <a:gd name="connsiteY2" fmla="*/ 647 h 10354"/>
                    <a:gd name="connsiteX3" fmla="*/ 12081 w 28797"/>
                    <a:gd name="connsiteY3" fmla="*/ 1834 h 10354"/>
                    <a:gd name="connsiteX4" fmla="*/ 15855 w 28797"/>
                    <a:gd name="connsiteY4" fmla="*/ 0 h 10354"/>
                    <a:gd name="connsiteX5" fmla="*/ 19737 w 28797"/>
                    <a:gd name="connsiteY5" fmla="*/ 1401 h 10354"/>
                    <a:gd name="connsiteX6" fmla="*/ 24162 w 28797"/>
                    <a:gd name="connsiteY6" fmla="*/ 2802 h 10354"/>
                    <a:gd name="connsiteX7" fmla="*/ 28797 w 28797"/>
                    <a:gd name="connsiteY7" fmla="*/ 6580 h 10354"/>
                    <a:gd name="connsiteX8" fmla="*/ 28797 w 28797"/>
                    <a:gd name="connsiteY8" fmla="*/ 10354 h 10354"/>
                    <a:gd name="connsiteX9" fmla="*/ 27071 w 28797"/>
                    <a:gd name="connsiteY9" fmla="*/ 10354 h 10354"/>
                    <a:gd name="connsiteX10" fmla="*/ 24591 w 28797"/>
                    <a:gd name="connsiteY10" fmla="*/ 7227 h 10354"/>
                    <a:gd name="connsiteX11" fmla="*/ 19848 w 28797"/>
                    <a:gd name="connsiteY11" fmla="*/ 5179 h 10354"/>
                    <a:gd name="connsiteX12" fmla="*/ 17256 w 28797"/>
                    <a:gd name="connsiteY12" fmla="*/ 5179 h 10354"/>
                    <a:gd name="connsiteX13" fmla="*/ 15423 w 28797"/>
                    <a:gd name="connsiteY13" fmla="*/ 5826 h 10354"/>
                    <a:gd name="connsiteX14" fmla="*/ 12402 w 28797"/>
                    <a:gd name="connsiteY14" fmla="*/ 5933 h 10354"/>
                    <a:gd name="connsiteX15" fmla="*/ 6687 w 28797"/>
                    <a:gd name="connsiteY15" fmla="*/ 6255 h 10354"/>
                    <a:gd name="connsiteX16" fmla="*/ 3989 w 28797"/>
                    <a:gd name="connsiteY16" fmla="*/ 3881 h 10354"/>
                    <a:gd name="connsiteX17" fmla="*/ 3020 w 28797"/>
                    <a:gd name="connsiteY17" fmla="*/ 2857 h 10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797" h="10354">
                      <a:moveTo>
                        <a:pt x="0" y="5608"/>
                      </a:moveTo>
                      <a:lnTo>
                        <a:pt x="2262" y="1294"/>
                      </a:lnTo>
                      <a:lnTo>
                        <a:pt x="10029" y="647"/>
                      </a:lnTo>
                      <a:lnTo>
                        <a:pt x="12081" y="1834"/>
                      </a:lnTo>
                      <a:lnTo>
                        <a:pt x="15855" y="0"/>
                      </a:lnTo>
                      <a:lnTo>
                        <a:pt x="19737" y="1401"/>
                      </a:lnTo>
                      <a:lnTo>
                        <a:pt x="24162" y="2802"/>
                      </a:lnTo>
                      <a:lnTo>
                        <a:pt x="28797" y="6580"/>
                      </a:lnTo>
                      <a:lnTo>
                        <a:pt x="28797" y="10354"/>
                      </a:lnTo>
                      <a:lnTo>
                        <a:pt x="27071" y="10354"/>
                      </a:lnTo>
                      <a:lnTo>
                        <a:pt x="24591" y="7227"/>
                      </a:lnTo>
                      <a:lnTo>
                        <a:pt x="19848" y="5179"/>
                      </a:lnTo>
                      <a:lnTo>
                        <a:pt x="17256" y="5179"/>
                      </a:lnTo>
                      <a:lnTo>
                        <a:pt x="15423" y="5826"/>
                      </a:lnTo>
                      <a:lnTo>
                        <a:pt x="12402" y="5933"/>
                      </a:lnTo>
                      <a:lnTo>
                        <a:pt x="6687" y="6255"/>
                      </a:lnTo>
                      <a:lnTo>
                        <a:pt x="3989" y="3881"/>
                      </a:lnTo>
                      <a:lnTo>
                        <a:pt x="3020" y="2857"/>
                      </a:lnTo>
                      <a:close/>
                    </a:path>
                  </a:pathLst>
                </a:custGeom>
                <a:grpFill/>
                <a:ln w="39624" cap="flat">
                  <a:noFill/>
                  <a:prstDash val="solid"/>
                  <a:miter/>
                </a:ln>
              </p:spPr>
              <p:txBody>
                <a:bodyPr rtlCol="0" anchor="ctr"/>
                <a:lstStyle/>
                <a:p>
                  <a:endParaRPr lang="en-US"/>
                </a:p>
              </p:txBody>
            </p:sp>
            <p:sp>
              <p:nvSpPr>
                <p:cNvPr id="147" name="Freeform: Shape 249">
                  <a:extLst>
                    <a:ext uri="{FF2B5EF4-FFF2-40B4-BE49-F238E27FC236}">
                      <a16:creationId xmlns:a16="http://schemas.microsoft.com/office/drawing/2014/main" id="{75E4EA64-4CD3-40B0-B96B-2AC7ACD3AC24}"/>
                    </a:ext>
                  </a:extLst>
                </p:cNvPr>
                <p:cNvSpPr/>
                <p:nvPr/>
              </p:nvSpPr>
              <p:spPr>
                <a:xfrm>
                  <a:off x="10000741" y="5250075"/>
                  <a:ext cx="10624" cy="6310"/>
                </a:xfrm>
                <a:custGeom>
                  <a:avLst/>
                  <a:gdLst>
                    <a:gd name="connsiteX0" fmla="*/ 0 w 10624"/>
                    <a:gd name="connsiteY0" fmla="*/ 0 h 6310"/>
                    <a:gd name="connsiteX1" fmla="*/ 8735 w 10624"/>
                    <a:gd name="connsiteY1" fmla="*/ 0 h 6310"/>
                    <a:gd name="connsiteX2" fmla="*/ 10624 w 10624"/>
                    <a:gd name="connsiteY2" fmla="*/ 3774 h 6310"/>
                    <a:gd name="connsiteX3" fmla="*/ 6902 w 10624"/>
                    <a:gd name="connsiteY3" fmla="*/ 6310 h 6310"/>
                    <a:gd name="connsiteX4" fmla="*/ 5715 w 10624"/>
                    <a:gd name="connsiteY4" fmla="*/ 5771 h 6310"/>
                    <a:gd name="connsiteX5" fmla="*/ 2695 w 10624"/>
                    <a:gd name="connsiteY5" fmla="*/ 4961 h 6310"/>
                    <a:gd name="connsiteX6" fmla="*/ 0 w 10624"/>
                    <a:gd name="connsiteY6" fmla="*/ 1135 h 6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624" h="6310">
                      <a:moveTo>
                        <a:pt x="0" y="0"/>
                      </a:moveTo>
                      <a:lnTo>
                        <a:pt x="8735" y="0"/>
                      </a:lnTo>
                      <a:lnTo>
                        <a:pt x="10624" y="3774"/>
                      </a:lnTo>
                      <a:lnTo>
                        <a:pt x="6902" y="6310"/>
                      </a:lnTo>
                      <a:lnTo>
                        <a:pt x="5715" y="5771"/>
                      </a:lnTo>
                      <a:lnTo>
                        <a:pt x="2695" y="4961"/>
                      </a:lnTo>
                      <a:lnTo>
                        <a:pt x="0" y="1135"/>
                      </a:lnTo>
                      <a:close/>
                    </a:path>
                  </a:pathLst>
                </a:custGeom>
                <a:grpFill/>
                <a:ln w="39624" cap="flat">
                  <a:noFill/>
                  <a:prstDash val="solid"/>
                  <a:miter/>
                </a:ln>
              </p:spPr>
              <p:txBody>
                <a:bodyPr rtlCol="0" anchor="ctr"/>
                <a:lstStyle/>
                <a:p>
                  <a:endParaRPr lang="en-US"/>
                </a:p>
              </p:txBody>
            </p:sp>
            <p:sp>
              <p:nvSpPr>
                <p:cNvPr id="148" name="Freeform: Shape 250">
                  <a:extLst>
                    <a:ext uri="{FF2B5EF4-FFF2-40B4-BE49-F238E27FC236}">
                      <a16:creationId xmlns:a16="http://schemas.microsoft.com/office/drawing/2014/main" id="{0D3BCD42-A2CF-4A15-BD0D-651335A4CAF8}"/>
                    </a:ext>
                  </a:extLst>
                </p:cNvPr>
                <p:cNvSpPr/>
                <p:nvPr/>
              </p:nvSpPr>
              <p:spPr>
                <a:xfrm>
                  <a:off x="9978413" y="5302010"/>
                  <a:ext cx="32952" cy="19414"/>
                </a:xfrm>
                <a:custGeom>
                  <a:avLst/>
                  <a:gdLst>
                    <a:gd name="connsiteX0" fmla="*/ 0 w 32952"/>
                    <a:gd name="connsiteY0" fmla="*/ 19415 h 19414"/>
                    <a:gd name="connsiteX1" fmla="*/ 0 w 32952"/>
                    <a:gd name="connsiteY1" fmla="*/ 13375 h 19414"/>
                    <a:gd name="connsiteX2" fmla="*/ 3234 w 32952"/>
                    <a:gd name="connsiteY2" fmla="*/ 8414 h 19414"/>
                    <a:gd name="connsiteX3" fmla="*/ 9489 w 32952"/>
                    <a:gd name="connsiteY3" fmla="*/ 6259 h 19414"/>
                    <a:gd name="connsiteX4" fmla="*/ 13375 w 32952"/>
                    <a:gd name="connsiteY4" fmla="*/ 2806 h 19414"/>
                    <a:gd name="connsiteX5" fmla="*/ 23296 w 32952"/>
                    <a:gd name="connsiteY5" fmla="*/ 1079 h 19414"/>
                    <a:gd name="connsiteX6" fmla="*/ 32953 w 32952"/>
                    <a:gd name="connsiteY6" fmla="*/ 0 h 19414"/>
                    <a:gd name="connsiteX7" fmla="*/ 30849 w 32952"/>
                    <a:gd name="connsiteY7" fmla="*/ 2806 h 19414"/>
                    <a:gd name="connsiteX8" fmla="*/ 21142 w 32952"/>
                    <a:gd name="connsiteY8" fmla="*/ 6906 h 19414"/>
                    <a:gd name="connsiteX9" fmla="*/ 12728 w 32952"/>
                    <a:gd name="connsiteY9" fmla="*/ 9707 h 19414"/>
                    <a:gd name="connsiteX10" fmla="*/ 7981 w 32952"/>
                    <a:gd name="connsiteY10" fmla="*/ 14672 h 19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952" h="19414">
                      <a:moveTo>
                        <a:pt x="0" y="19415"/>
                      </a:moveTo>
                      <a:lnTo>
                        <a:pt x="0" y="13375"/>
                      </a:lnTo>
                      <a:lnTo>
                        <a:pt x="3234" y="8414"/>
                      </a:lnTo>
                      <a:lnTo>
                        <a:pt x="9489" y="6259"/>
                      </a:lnTo>
                      <a:lnTo>
                        <a:pt x="13375" y="2806"/>
                      </a:lnTo>
                      <a:lnTo>
                        <a:pt x="23296" y="1079"/>
                      </a:lnTo>
                      <a:lnTo>
                        <a:pt x="32953" y="0"/>
                      </a:lnTo>
                      <a:lnTo>
                        <a:pt x="30849" y="2806"/>
                      </a:lnTo>
                      <a:lnTo>
                        <a:pt x="21142" y="6906"/>
                      </a:lnTo>
                      <a:lnTo>
                        <a:pt x="12728" y="9707"/>
                      </a:lnTo>
                      <a:lnTo>
                        <a:pt x="7981" y="14672"/>
                      </a:lnTo>
                      <a:close/>
                    </a:path>
                  </a:pathLst>
                </a:custGeom>
                <a:grpFill/>
                <a:ln w="39624" cap="flat">
                  <a:noFill/>
                  <a:prstDash val="solid"/>
                  <a:miter/>
                </a:ln>
              </p:spPr>
              <p:txBody>
                <a:bodyPr rtlCol="0" anchor="ctr"/>
                <a:lstStyle/>
                <a:p>
                  <a:endParaRPr lang="en-US"/>
                </a:p>
              </p:txBody>
            </p:sp>
            <p:sp>
              <p:nvSpPr>
                <p:cNvPr id="149" name="Freeform: Shape 251">
                  <a:extLst>
                    <a:ext uri="{FF2B5EF4-FFF2-40B4-BE49-F238E27FC236}">
                      <a16:creationId xmlns:a16="http://schemas.microsoft.com/office/drawing/2014/main" id="{A4A8EBCA-04BE-4ECF-AAB5-57691BA6D30E}"/>
                    </a:ext>
                  </a:extLst>
                </p:cNvPr>
                <p:cNvSpPr/>
                <p:nvPr/>
              </p:nvSpPr>
              <p:spPr>
                <a:xfrm>
                  <a:off x="9998833" y="5294747"/>
                  <a:ext cx="7695" cy="2516"/>
                </a:xfrm>
                <a:custGeom>
                  <a:avLst/>
                  <a:gdLst>
                    <a:gd name="connsiteX0" fmla="*/ 0 w 7695"/>
                    <a:gd name="connsiteY0" fmla="*/ 1869 h 2516"/>
                    <a:gd name="connsiteX1" fmla="*/ 1909 w 7695"/>
                    <a:gd name="connsiteY1" fmla="*/ 0 h 2516"/>
                    <a:gd name="connsiteX2" fmla="*/ 7695 w 7695"/>
                    <a:gd name="connsiteY2" fmla="*/ 0 h 2516"/>
                    <a:gd name="connsiteX3" fmla="*/ 5612 w 7695"/>
                    <a:gd name="connsiteY3" fmla="*/ 2516 h 2516"/>
                  </a:gdLst>
                  <a:ahLst/>
                  <a:cxnLst>
                    <a:cxn ang="0">
                      <a:pos x="connsiteX0" y="connsiteY0"/>
                    </a:cxn>
                    <a:cxn ang="0">
                      <a:pos x="connsiteX1" y="connsiteY1"/>
                    </a:cxn>
                    <a:cxn ang="0">
                      <a:pos x="connsiteX2" y="connsiteY2"/>
                    </a:cxn>
                    <a:cxn ang="0">
                      <a:pos x="connsiteX3" y="connsiteY3"/>
                    </a:cxn>
                  </a:cxnLst>
                  <a:rect l="l" t="t" r="r" b="b"/>
                  <a:pathLst>
                    <a:path w="7695" h="2516">
                      <a:moveTo>
                        <a:pt x="0" y="1869"/>
                      </a:moveTo>
                      <a:lnTo>
                        <a:pt x="1909" y="0"/>
                      </a:lnTo>
                      <a:lnTo>
                        <a:pt x="7695" y="0"/>
                      </a:lnTo>
                      <a:lnTo>
                        <a:pt x="5612" y="2516"/>
                      </a:lnTo>
                      <a:close/>
                    </a:path>
                  </a:pathLst>
                </a:custGeom>
                <a:grpFill/>
                <a:ln w="39624" cap="flat">
                  <a:noFill/>
                  <a:prstDash val="solid"/>
                  <a:miter/>
                </a:ln>
              </p:spPr>
              <p:txBody>
                <a:bodyPr rtlCol="0" anchor="ctr"/>
                <a:lstStyle/>
                <a:p>
                  <a:endParaRPr lang="en-US"/>
                </a:p>
              </p:txBody>
            </p:sp>
            <p:sp>
              <p:nvSpPr>
                <p:cNvPr id="150" name="Freeform: Shape 252">
                  <a:extLst>
                    <a:ext uri="{FF2B5EF4-FFF2-40B4-BE49-F238E27FC236}">
                      <a16:creationId xmlns:a16="http://schemas.microsoft.com/office/drawing/2014/main" id="{954FAB48-D575-44A6-9B63-2FC60DA93998}"/>
                    </a:ext>
                  </a:extLst>
                </p:cNvPr>
                <p:cNvSpPr/>
                <p:nvPr/>
              </p:nvSpPr>
              <p:spPr>
                <a:xfrm>
                  <a:off x="9984021" y="5298633"/>
                  <a:ext cx="5968" cy="2873"/>
                </a:xfrm>
                <a:custGeom>
                  <a:avLst/>
                  <a:gdLst>
                    <a:gd name="connsiteX0" fmla="*/ 0 w 5968"/>
                    <a:gd name="connsiteY0" fmla="*/ 2873 h 2873"/>
                    <a:gd name="connsiteX1" fmla="*/ 2159 w 5968"/>
                    <a:gd name="connsiteY1" fmla="*/ 0 h 2873"/>
                    <a:gd name="connsiteX2" fmla="*/ 5969 w 5968"/>
                    <a:gd name="connsiteY2" fmla="*/ 2873 h 2873"/>
                  </a:gdLst>
                  <a:ahLst/>
                  <a:cxnLst>
                    <a:cxn ang="0">
                      <a:pos x="connsiteX0" y="connsiteY0"/>
                    </a:cxn>
                    <a:cxn ang="0">
                      <a:pos x="connsiteX1" y="connsiteY1"/>
                    </a:cxn>
                    <a:cxn ang="0">
                      <a:pos x="connsiteX2" y="connsiteY2"/>
                    </a:cxn>
                  </a:cxnLst>
                  <a:rect l="l" t="t" r="r" b="b"/>
                  <a:pathLst>
                    <a:path w="5968" h="2873">
                      <a:moveTo>
                        <a:pt x="0" y="2873"/>
                      </a:moveTo>
                      <a:lnTo>
                        <a:pt x="2159" y="0"/>
                      </a:lnTo>
                      <a:lnTo>
                        <a:pt x="5969" y="2873"/>
                      </a:lnTo>
                      <a:close/>
                    </a:path>
                  </a:pathLst>
                </a:custGeom>
                <a:grpFill/>
                <a:ln w="39624" cap="flat">
                  <a:noFill/>
                  <a:prstDash val="solid"/>
                  <a:miter/>
                </a:ln>
              </p:spPr>
              <p:txBody>
                <a:bodyPr rtlCol="0" anchor="ctr"/>
                <a:lstStyle/>
                <a:p>
                  <a:endParaRPr lang="en-US"/>
                </a:p>
              </p:txBody>
            </p:sp>
            <p:sp>
              <p:nvSpPr>
                <p:cNvPr id="151" name="Freeform: Shape 253">
                  <a:extLst>
                    <a:ext uri="{FF2B5EF4-FFF2-40B4-BE49-F238E27FC236}">
                      <a16:creationId xmlns:a16="http://schemas.microsoft.com/office/drawing/2014/main" id="{15F34DA9-31B2-4D22-918F-0CF8153B0976}"/>
                    </a:ext>
                  </a:extLst>
                </p:cNvPr>
                <p:cNvSpPr/>
                <p:nvPr/>
              </p:nvSpPr>
              <p:spPr>
                <a:xfrm>
                  <a:off x="9939583" y="5300645"/>
                  <a:ext cx="32575" cy="5536"/>
                </a:xfrm>
                <a:custGeom>
                  <a:avLst/>
                  <a:gdLst>
                    <a:gd name="connsiteX0" fmla="*/ 32576 w 32575"/>
                    <a:gd name="connsiteY0" fmla="*/ 1365 h 5536"/>
                    <a:gd name="connsiteX1" fmla="*/ 32576 w 32575"/>
                    <a:gd name="connsiteY1" fmla="*/ 0 h 5536"/>
                    <a:gd name="connsiteX2" fmla="*/ 27972 w 32575"/>
                    <a:gd name="connsiteY2" fmla="*/ 0 h 5536"/>
                    <a:gd name="connsiteX3" fmla="*/ 25384 w 32575"/>
                    <a:gd name="connsiteY3" fmla="*/ 2516 h 5536"/>
                    <a:gd name="connsiteX4" fmla="*/ 18264 w 32575"/>
                    <a:gd name="connsiteY4" fmla="*/ 2516 h 5536"/>
                    <a:gd name="connsiteX5" fmla="*/ 14811 w 32575"/>
                    <a:gd name="connsiteY5" fmla="*/ 3524 h 5536"/>
                    <a:gd name="connsiteX6" fmla="*/ 11863 w 32575"/>
                    <a:gd name="connsiteY6" fmla="*/ 1762 h 5536"/>
                    <a:gd name="connsiteX7" fmla="*/ 6902 w 32575"/>
                    <a:gd name="connsiteY7" fmla="*/ 0 h 5536"/>
                    <a:gd name="connsiteX8" fmla="*/ 2226 w 32575"/>
                    <a:gd name="connsiteY8" fmla="*/ 861 h 5536"/>
                    <a:gd name="connsiteX9" fmla="*/ 0 w 32575"/>
                    <a:gd name="connsiteY9" fmla="*/ 3020 h 5536"/>
                    <a:gd name="connsiteX10" fmla="*/ 0 w 32575"/>
                    <a:gd name="connsiteY10" fmla="*/ 4457 h 5536"/>
                    <a:gd name="connsiteX11" fmla="*/ 3092 w 32575"/>
                    <a:gd name="connsiteY11" fmla="*/ 5537 h 5536"/>
                    <a:gd name="connsiteX12" fmla="*/ 9779 w 32575"/>
                    <a:gd name="connsiteY12" fmla="*/ 4961 h 5536"/>
                    <a:gd name="connsiteX13" fmla="*/ 12728 w 32575"/>
                    <a:gd name="connsiteY13" fmla="*/ 5537 h 5536"/>
                    <a:gd name="connsiteX14" fmla="*/ 16288 w 32575"/>
                    <a:gd name="connsiteY14" fmla="*/ 4747 h 5536"/>
                    <a:gd name="connsiteX15" fmla="*/ 23439 w 32575"/>
                    <a:gd name="connsiteY15" fmla="*/ 4386 h 5536"/>
                    <a:gd name="connsiteX16" fmla="*/ 27035 w 32575"/>
                    <a:gd name="connsiteY16" fmla="*/ 3453 h 5536"/>
                    <a:gd name="connsiteX17" fmla="*/ 29051 w 32575"/>
                    <a:gd name="connsiteY17" fmla="*/ 1365 h 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575" h="5536">
                      <a:moveTo>
                        <a:pt x="32576" y="1365"/>
                      </a:moveTo>
                      <a:lnTo>
                        <a:pt x="32576" y="0"/>
                      </a:lnTo>
                      <a:lnTo>
                        <a:pt x="27972" y="0"/>
                      </a:lnTo>
                      <a:lnTo>
                        <a:pt x="25384" y="2516"/>
                      </a:lnTo>
                      <a:lnTo>
                        <a:pt x="18264" y="2516"/>
                      </a:lnTo>
                      <a:lnTo>
                        <a:pt x="14811" y="3524"/>
                      </a:lnTo>
                      <a:lnTo>
                        <a:pt x="11863" y="1762"/>
                      </a:lnTo>
                      <a:lnTo>
                        <a:pt x="6902" y="0"/>
                      </a:lnTo>
                      <a:lnTo>
                        <a:pt x="2226" y="861"/>
                      </a:lnTo>
                      <a:lnTo>
                        <a:pt x="0" y="3020"/>
                      </a:lnTo>
                      <a:lnTo>
                        <a:pt x="0" y="4457"/>
                      </a:lnTo>
                      <a:lnTo>
                        <a:pt x="3092" y="5537"/>
                      </a:lnTo>
                      <a:lnTo>
                        <a:pt x="9779" y="4961"/>
                      </a:lnTo>
                      <a:lnTo>
                        <a:pt x="12728" y="5537"/>
                      </a:lnTo>
                      <a:lnTo>
                        <a:pt x="16288" y="4747"/>
                      </a:lnTo>
                      <a:lnTo>
                        <a:pt x="23439" y="4386"/>
                      </a:lnTo>
                      <a:lnTo>
                        <a:pt x="27035" y="3453"/>
                      </a:lnTo>
                      <a:lnTo>
                        <a:pt x="29051" y="1365"/>
                      </a:lnTo>
                      <a:close/>
                    </a:path>
                  </a:pathLst>
                </a:custGeom>
                <a:grpFill/>
                <a:ln w="39624" cap="flat">
                  <a:noFill/>
                  <a:prstDash val="solid"/>
                  <a:miter/>
                </a:ln>
              </p:spPr>
              <p:txBody>
                <a:bodyPr rtlCol="0" anchor="ctr"/>
                <a:lstStyle/>
                <a:p>
                  <a:endParaRPr lang="en-US"/>
                </a:p>
              </p:txBody>
            </p:sp>
            <p:sp>
              <p:nvSpPr>
                <p:cNvPr id="152" name="Freeform: Shape 254">
                  <a:extLst>
                    <a:ext uri="{FF2B5EF4-FFF2-40B4-BE49-F238E27FC236}">
                      <a16:creationId xmlns:a16="http://schemas.microsoft.com/office/drawing/2014/main" id="{1E2F0C88-C3F1-47E9-B599-B5B96A1814BC}"/>
                    </a:ext>
                  </a:extLst>
                </p:cNvPr>
                <p:cNvSpPr/>
                <p:nvPr/>
              </p:nvSpPr>
              <p:spPr>
                <a:xfrm>
                  <a:off x="9931384" y="5311717"/>
                  <a:ext cx="15604" cy="9203"/>
                </a:xfrm>
                <a:custGeom>
                  <a:avLst/>
                  <a:gdLst>
                    <a:gd name="connsiteX0" fmla="*/ 0 w 15604"/>
                    <a:gd name="connsiteY0" fmla="*/ 2735 h 9203"/>
                    <a:gd name="connsiteX1" fmla="*/ 0 w 15604"/>
                    <a:gd name="connsiteY1" fmla="*/ 576 h 9203"/>
                    <a:gd name="connsiteX2" fmla="*/ 1584 w 15604"/>
                    <a:gd name="connsiteY2" fmla="*/ 0 h 9203"/>
                    <a:gd name="connsiteX3" fmla="*/ 8199 w 15604"/>
                    <a:gd name="connsiteY3" fmla="*/ 0 h 9203"/>
                    <a:gd name="connsiteX4" fmla="*/ 11795 w 15604"/>
                    <a:gd name="connsiteY4" fmla="*/ 3239 h 9203"/>
                    <a:gd name="connsiteX5" fmla="*/ 13303 w 15604"/>
                    <a:gd name="connsiteY5" fmla="*/ 3239 h 9203"/>
                    <a:gd name="connsiteX6" fmla="*/ 15605 w 15604"/>
                    <a:gd name="connsiteY6" fmla="*/ 5826 h 9203"/>
                    <a:gd name="connsiteX7" fmla="*/ 15605 w 15604"/>
                    <a:gd name="connsiteY7" fmla="*/ 8414 h 9203"/>
                    <a:gd name="connsiteX8" fmla="*/ 14021 w 15604"/>
                    <a:gd name="connsiteY8" fmla="*/ 9204 h 9203"/>
                    <a:gd name="connsiteX9" fmla="*/ 10715 w 15604"/>
                    <a:gd name="connsiteY9" fmla="*/ 8057 h 9203"/>
                    <a:gd name="connsiteX10" fmla="*/ 8199 w 15604"/>
                    <a:gd name="connsiteY10" fmla="*/ 5826 h 9203"/>
                    <a:gd name="connsiteX11" fmla="*/ 6616 w 15604"/>
                    <a:gd name="connsiteY11" fmla="*/ 3596 h 9203"/>
                    <a:gd name="connsiteX12" fmla="*/ 1437 w 15604"/>
                    <a:gd name="connsiteY12" fmla="*/ 3743 h 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604" h="9203">
                      <a:moveTo>
                        <a:pt x="0" y="2735"/>
                      </a:moveTo>
                      <a:lnTo>
                        <a:pt x="0" y="576"/>
                      </a:lnTo>
                      <a:lnTo>
                        <a:pt x="1584" y="0"/>
                      </a:lnTo>
                      <a:lnTo>
                        <a:pt x="8199" y="0"/>
                      </a:lnTo>
                      <a:lnTo>
                        <a:pt x="11795" y="3239"/>
                      </a:lnTo>
                      <a:lnTo>
                        <a:pt x="13303" y="3239"/>
                      </a:lnTo>
                      <a:lnTo>
                        <a:pt x="15605" y="5826"/>
                      </a:lnTo>
                      <a:lnTo>
                        <a:pt x="15605" y="8414"/>
                      </a:lnTo>
                      <a:lnTo>
                        <a:pt x="14021" y="9204"/>
                      </a:lnTo>
                      <a:lnTo>
                        <a:pt x="10715" y="8057"/>
                      </a:lnTo>
                      <a:lnTo>
                        <a:pt x="8199" y="5826"/>
                      </a:lnTo>
                      <a:lnTo>
                        <a:pt x="6616" y="3596"/>
                      </a:lnTo>
                      <a:lnTo>
                        <a:pt x="1437" y="3743"/>
                      </a:lnTo>
                      <a:close/>
                    </a:path>
                  </a:pathLst>
                </a:custGeom>
                <a:grpFill/>
                <a:ln w="39624" cap="flat">
                  <a:noFill/>
                  <a:prstDash val="solid"/>
                  <a:miter/>
                </a:ln>
              </p:spPr>
              <p:txBody>
                <a:bodyPr rtlCol="0" anchor="ctr"/>
                <a:lstStyle/>
                <a:p>
                  <a:endParaRPr lang="en-US"/>
                </a:p>
              </p:txBody>
            </p:sp>
            <p:sp>
              <p:nvSpPr>
                <p:cNvPr id="153" name="Freeform: Shape 255">
                  <a:extLst>
                    <a:ext uri="{FF2B5EF4-FFF2-40B4-BE49-F238E27FC236}">
                      <a16:creationId xmlns:a16="http://schemas.microsoft.com/office/drawing/2014/main" id="{17470AA6-16E6-4809-9EEC-2CF12C9A1646}"/>
                    </a:ext>
                  </a:extLst>
                </p:cNvPr>
                <p:cNvSpPr/>
                <p:nvPr/>
              </p:nvSpPr>
              <p:spPr>
                <a:xfrm>
                  <a:off x="9909595" y="5300069"/>
                  <a:ext cx="21141" cy="8306"/>
                </a:xfrm>
                <a:custGeom>
                  <a:avLst/>
                  <a:gdLst>
                    <a:gd name="connsiteX0" fmla="*/ 9493 w 21141"/>
                    <a:gd name="connsiteY0" fmla="*/ 0 h 8306"/>
                    <a:gd name="connsiteX1" fmla="*/ 13268 w 21141"/>
                    <a:gd name="connsiteY1" fmla="*/ 3881 h 8306"/>
                    <a:gd name="connsiteX2" fmla="*/ 9493 w 21141"/>
                    <a:gd name="connsiteY2" fmla="*/ 4421 h 8306"/>
                    <a:gd name="connsiteX3" fmla="*/ 7120 w 21141"/>
                    <a:gd name="connsiteY3" fmla="*/ 2210 h 8306"/>
                    <a:gd name="connsiteX4" fmla="*/ 2266 w 21141"/>
                    <a:gd name="connsiteY4" fmla="*/ 2806 h 8306"/>
                    <a:gd name="connsiteX5" fmla="*/ 0 w 21141"/>
                    <a:gd name="connsiteY5" fmla="*/ 6112 h 8306"/>
                    <a:gd name="connsiteX6" fmla="*/ 0 w 21141"/>
                    <a:gd name="connsiteY6" fmla="*/ 8306 h 8306"/>
                    <a:gd name="connsiteX7" fmla="*/ 4640 w 21141"/>
                    <a:gd name="connsiteY7" fmla="*/ 8306 h 8306"/>
                    <a:gd name="connsiteX8" fmla="*/ 8414 w 21141"/>
                    <a:gd name="connsiteY8" fmla="*/ 7013 h 8306"/>
                    <a:gd name="connsiteX9" fmla="*/ 12621 w 21141"/>
                    <a:gd name="connsiteY9" fmla="*/ 6112 h 8306"/>
                    <a:gd name="connsiteX10" fmla="*/ 15101 w 21141"/>
                    <a:gd name="connsiteY10" fmla="*/ 4151 h 8306"/>
                    <a:gd name="connsiteX11" fmla="*/ 18447 w 21141"/>
                    <a:gd name="connsiteY11" fmla="*/ 6112 h 8306"/>
                    <a:gd name="connsiteX12" fmla="*/ 21142 w 21141"/>
                    <a:gd name="connsiteY12" fmla="*/ 4151 h 8306"/>
                    <a:gd name="connsiteX13" fmla="*/ 21142 w 21141"/>
                    <a:gd name="connsiteY13" fmla="*/ 972 h 8306"/>
                    <a:gd name="connsiteX14" fmla="*/ 16395 w 21141"/>
                    <a:gd name="connsiteY14" fmla="*/ 1436 h 8306"/>
                    <a:gd name="connsiteX15" fmla="*/ 14668 w 21141"/>
                    <a:gd name="connsiteY15" fmla="*/ 1436 h 8306"/>
                    <a:gd name="connsiteX16" fmla="*/ 12946 w 21141"/>
                    <a:gd name="connsiteY16" fmla="*/ 0 h 8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141" h="8306">
                      <a:moveTo>
                        <a:pt x="9493" y="0"/>
                      </a:moveTo>
                      <a:lnTo>
                        <a:pt x="13268" y="3881"/>
                      </a:lnTo>
                      <a:lnTo>
                        <a:pt x="9493" y="4421"/>
                      </a:lnTo>
                      <a:lnTo>
                        <a:pt x="7120" y="2210"/>
                      </a:lnTo>
                      <a:lnTo>
                        <a:pt x="2266" y="2806"/>
                      </a:lnTo>
                      <a:lnTo>
                        <a:pt x="0" y="6112"/>
                      </a:lnTo>
                      <a:lnTo>
                        <a:pt x="0" y="8306"/>
                      </a:lnTo>
                      <a:lnTo>
                        <a:pt x="4640" y="8306"/>
                      </a:lnTo>
                      <a:lnTo>
                        <a:pt x="8414" y="7013"/>
                      </a:lnTo>
                      <a:lnTo>
                        <a:pt x="12621" y="6112"/>
                      </a:lnTo>
                      <a:lnTo>
                        <a:pt x="15101" y="4151"/>
                      </a:lnTo>
                      <a:lnTo>
                        <a:pt x="18447" y="6112"/>
                      </a:lnTo>
                      <a:lnTo>
                        <a:pt x="21142" y="4151"/>
                      </a:lnTo>
                      <a:lnTo>
                        <a:pt x="21142" y="972"/>
                      </a:lnTo>
                      <a:lnTo>
                        <a:pt x="16395" y="1436"/>
                      </a:lnTo>
                      <a:lnTo>
                        <a:pt x="14668" y="1436"/>
                      </a:lnTo>
                      <a:lnTo>
                        <a:pt x="12946" y="0"/>
                      </a:lnTo>
                      <a:close/>
                    </a:path>
                  </a:pathLst>
                </a:custGeom>
                <a:grpFill/>
                <a:ln w="39624" cap="flat">
                  <a:noFill/>
                  <a:prstDash val="solid"/>
                  <a:miter/>
                </a:ln>
              </p:spPr>
              <p:txBody>
                <a:bodyPr rtlCol="0" anchor="ctr"/>
                <a:lstStyle/>
                <a:p>
                  <a:endParaRPr lang="en-US"/>
                </a:p>
              </p:txBody>
            </p:sp>
            <p:sp>
              <p:nvSpPr>
                <p:cNvPr id="154" name="Freeform: Shape 256">
                  <a:extLst>
                    <a:ext uri="{FF2B5EF4-FFF2-40B4-BE49-F238E27FC236}">
                      <a16:creationId xmlns:a16="http://schemas.microsoft.com/office/drawing/2014/main" id="{49DF1C3A-256D-4024-801B-9E6F68731105}"/>
                    </a:ext>
                  </a:extLst>
                </p:cNvPr>
                <p:cNvSpPr/>
                <p:nvPr/>
              </p:nvSpPr>
              <p:spPr>
                <a:xfrm>
                  <a:off x="9899995" y="5300645"/>
                  <a:ext cx="7552" cy="6544"/>
                </a:xfrm>
                <a:custGeom>
                  <a:avLst/>
                  <a:gdLst>
                    <a:gd name="connsiteX0" fmla="*/ 4961 w 7552"/>
                    <a:gd name="connsiteY0" fmla="*/ 6545 h 6544"/>
                    <a:gd name="connsiteX1" fmla="*/ 7553 w 7552"/>
                    <a:gd name="connsiteY1" fmla="*/ 1365 h 6544"/>
                    <a:gd name="connsiteX2" fmla="*/ 6259 w 7552"/>
                    <a:gd name="connsiteY2" fmla="*/ 0 h 6544"/>
                    <a:gd name="connsiteX3" fmla="*/ 2699 w 7552"/>
                    <a:gd name="connsiteY3" fmla="*/ 861 h 6544"/>
                    <a:gd name="connsiteX4" fmla="*/ 1512 w 7552"/>
                    <a:gd name="connsiteY4" fmla="*/ 4497 h 6544"/>
                    <a:gd name="connsiteX5" fmla="*/ 0 w 7552"/>
                    <a:gd name="connsiteY5" fmla="*/ 5537 h 6544"/>
                    <a:gd name="connsiteX6" fmla="*/ 2913 w 7552"/>
                    <a:gd name="connsiteY6" fmla="*/ 6545 h 6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52" h="6544">
                      <a:moveTo>
                        <a:pt x="4961" y="6545"/>
                      </a:moveTo>
                      <a:lnTo>
                        <a:pt x="7553" y="1365"/>
                      </a:lnTo>
                      <a:lnTo>
                        <a:pt x="6259" y="0"/>
                      </a:lnTo>
                      <a:lnTo>
                        <a:pt x="2699" y="861"/>
                      </a:lnTo>
                      <a:lnTo>
                        <a:pt x="1512" y="4497"/>
                      </a:lnTo>
                      <a:lnTo>
                        <a:pt x="0" y="5537"/>
                      </a:lnTo>
                      <a:lnTo>
                        <a:pt x="2913" y="6545"/>
                      </a:lnTo>
                      <a:close/>
                    </a:path>
                  </a:pathLst>
                </a:custGeom>
                <a:grpFill/>
                <a:ln w="39624" cap="flat">
                  <a:noFill/>
                  <a:prstDash val="solid"/>
                  <a:miter/>
                </a:ln>
              </p:spPr>
              <p:txBody>
                <a:bodyPr rtlCol="0" anchor="ctr"/>
                <a:lstStyle/>
                <a:p>
                  <a:endParaRPr lang="en-US"/>
                </a:p>
              </p:txBody>
            </p:sp>
            <p:sp>
              <p:nvSpPr>
                <p:cNvPr id="155" name="Freeform: Shape 257">
                  <a:extLst>
                    <a:ext uri="{FF2B5EF4-FFF2-40B4-BE49-F238E27FC236}">
                      <a16:creationId xmlns:a16="http://schemas.microsoft.com/office/drawing/2014/main" id="{DAC4CDF0-7FAC-4D59-8962-481BD44BCC43}"/>
                    </a:ext>
                  </a:extLst>
                </p:cNvPr>
                <p:cNvSpPr/>
                <p:nvPr/>
              </p:nvSpPr>
              <p:spPr>
                <a:xfrm>
                  <a:off x="9797204" y="5278066"/>
                  <a:ext cx="99663" cy="26856"/>
                </a:xfrm>
                <a:custGeom>
                  <a:avLst/>
                  <a:gdLst>
                    <a:gd name="connsiteX0" fmla="*/ 96214 w 99663"/>
                    <a:gd name="connsiteY0" fmla="*/ 26857 h 26856"/>
                    <a:gd name="connsiteX1" fmla="*/ 99663 w 99663"/>
                    <a:gd name="connsiteY1" fmla="*/ 24809 h 26856"/>
                    <a:gd name="connsiteX2" fmla="*/ 98695 w 99663"/>
                    <a:gd name="connsiteY2" fmla="*/ 22003 h 26856"/>
                    <a:gd name="connsiteX3" fmla="*/ 94810 w 99663"/>
                    <a:gd name="connsiteY3" fmla="*/ 20566 h 26856"/>
                    <a:gd name="connsiteX4" fmla="*/ 92547 w 99663"/>
                    <a:gd name="connsiteY4" fmla="*/ 22003 h 26856"/>
                    <a:gd name="connsiteX5" fmla="*/ 89095 w 99663"/>
                    <a:gd name="connsiteY5" fmla="*/ 21463 h 26856"/>
                    <a:gd name="connsiteX6" fmla="*/ 88122 w 99663"/>
                    <a:gd name="connsiteY6" fmla="*/ 17939 h 26856"/>
                    <a:gd name="connsiteX7" fmla="*/ 84023 w 99663"/>
                    <a:gd name="connsiteY7" fmla="*/ 17363 h 26856"/>
                    <a:gd name="connsiteX8" fmla="*/ 76041 w 99663"/>
                    <a:gd name="connsiteY8" fmla="*/ 17939 h 26856"/>
                    <a:gd name="connsiteX9" fmla="*/ 72592 w 99663"/>
                    <a:gd name="connsiteY9" fmla="*/ 14883 h 26856"/>
                    <a:gd name="connsiteX10" fmla="*/ 73347 w 99663"/>
                    <a:gd name="connsiteY10" fmla="*/ 11327 h 26856"/>
                    <a:gd name="connsiteX11" fmla="*/ 77446 w 99663"/>
                    <a:gd name="connsiteY11" fmla="*/ 11863 h 26856"/>
                    <a:gd name="connsiteX12" fmla="*/ 82622 w 99663"/>
                    <a:gd name="connsiteY12" fmla="*/ 9382 h 26856"/>
                    <a:gd name="connsiteX13" fmla="*/ 72592 w 99663"/>
                    <a:gd name="connsiteY13" fmla="*/ 9382 h 26856"/>
                    <a:gd name="connsiteX14" fmla="*/ 71188 w 99663"/>
                    <a:gd name="connsiteY14" fmla="*/ 10029 h 26856"/>
                    <a:gd name="connsiteX15" fmla="*/ 69354 w 99663"/>
                    <a:gd name="connsiteY15" fmla="*/ 9382 h 26856"/>
                    <a:gd name="connsiteX16" fmla="*/ 62452 w 99663"/>
                    <a:gd name="connsiteY16" fmla="*/ 8303 h 26856"/>
                    <a:gd name="connsiteX17" fmla="*/ 60079 w 99663"/>
                    <a:gd name="connsiteY17" fmla="*/ 7116 h 26856"/>
                    <a:gd name="connsiteX18" fmla="*/ 53174 w 99663"/>
                    <a:gd name="connsiteY18" fmla="*/ 6148 h 26856"/>
                    <a:gd name="connsiteX19" fmla="*/ 50693 w 99663"/>
                    <a:gd name="connsiteY19" fmla="*/ 6148 h 26856"/>
                    <a:gd name="connsiteX20" fmla="*/ 48320 w 99663"/>
                    <a:gd name="connsiteY20" fmla="*/ 9708 h 26856"/>
                    <a:gd name="connsiteX21" fmla="*/ 39477 w 99663"/>
                    <a:gd name="connsiteY21" fmla="*/ 9061 h 26856"/>
                    <a:gd name="connsiteX22" fmla="*/ 29984 w 99663"/>
                    <a:gd name="connsiteY22" fmla="*/ 7549 h 26856"/>
                    <a:gd name="connsiteX23" fmla="*/ 29984 w 99663"/>
                    <a:gd name="connsiteY23" fmla="*/ 4961 h 26856"/>
                    <a:gd name="connsiteX24" fmla="*/ 27722 w 99663"/>
                    <a:gd name="connsiteY24" fmla="*/ 2373 h 26856"/>
                    <a:gd name="connsiteX25" fmla="*/ 25884 w 99663"/>
                    <a:gd name="connsiteY25" fmla="*/ 3449 h 26856"/>
                    <a:gd name="connsiteX26" fmla="*/ 22757 w 99663"/>
                    <a:gd name="connsiteY26" fmla="*/ 2373 h 26856"/>
                    <a:gd name="connsiteX27" fmla="*/ 19415 w 99663"/>
                    <a:gd name="connsiteY27" fmla="*/ 1294 h 26856"/>
                    <a:gd name="connsiteX28" fmla="*/ 16395 w 99663"/>
                    <a:gd name="connsiteY28" fmla="*/ 0 h 26856"/>
                    <a:gd name="connsiteX29" fmla="*/ 14669 w 99663"/>
                    <a:gd name="connsiteY29" fmla="*/ 1294 h 26856"/>
                    <a:gd name="connsiteX30" fmla="*/ 6687 w 99663"/>
                    <a:gd name="connsiteY30" fmla="*/ 0 h 26856"/>
                    <a:gd name="connsiteX31" fmla="*/ 4207 w 99663"/>
                    <a:gd name="connsiteY31" fmla="*/ 2588 h 26856"/>
                    <a:gd name="connsiteX32" fmla="*/ 0 w 99663"/>
                    <a:gd name="connsiteY32" fmla="*/ 8088 h 26856"/>
                    <a:gd name="connsiteX33" fmla="*/ 861 w 99663"/>
                    <a:gd name="connsiteY33" fmla="*/ 8521 h 26856"/>
                    <a:gd name="connsiteX34" fmla="*/ 4636 w 99663"/>
                    <a:gd name="connsiteY34" fmla="*/ 7009 h 26856"/>
                    <a:gd name="connsiteX35" fmla="*/ 6469 w 99663"/>
                    <a:gd name="connsiteY35" fmla="*/ 8196 h 26856"/>
                    <a:gd name="connsiteX36" fmla="*/ 8521 w 99663"/>
                    <a:gd name="connsiteY36" fmla="*/ 9708 h 26856"/>
                    <a:gd name="connsiteX37" fmla="*/ 10247 w 99663"/>
                    <a:gd name="connsiteY37" fmla="*/ 12942 h 26856"/>
                    <a:gd name="connsiteX38" fmla="*/ 12510 w 99663"/>
                    <a:gd name="connsiteY38" fmla="*/ 13430 h 26856"/>
                    <a:gd name="connsiteX39" fmla="*/ 18661 w 99663"/>
                    <a:gd name="connsiteY39" fmla="*/ 13430 h 26856"/>
                    <a:gd name="connsiteX40" fmla="*/ 21896 w 99663"/>
                    <a:gd name="connsiteY40" fmla="*/ 15748 h 26856"/>
                    <a:gd name="connsiteX41" fmla="*/ 26210 w 99663"/>
                    <a:gd name="connsiteY41" fmla="*/ 16935 h 26856"/>
                    <a:gd name="connsiteX42" fmla="*/ 33651 w 99663"/>
                    <a:gd name="connsiteY42" fmla="*/ 16181 h 26856"/>
                    <a:gd name="connsiteX43" fmla="*/ 39910 w 99663"/>
                    <a:gd name="connsiteY43" fmla="*/ 16395 h 26856"/>
                    <a:gd name="connsiteX44" fmla="*/ 44438 w 99663"/>
                    <a:gd name="connsiteY44" fmla="*/ 18768 h 26856"/>
                    <a:gd name="connsiteX45" fmla="*/ 49832 w 99663"/>
                    <a:gd name="connsiteY45" fmla="*/ 20709 h 26856"/>
                    <a:gd name="connsiteX46" fmla="*/ 56086 w 99663"/>
                    <a:gd name="connsiteY46" fmla="*/ 22003 h 26856"/>
                    <a:gd name="connsiteX47" fmla="*/ 66548 w 99663"/>
                    <a:gd name="connsiteY47" fmla="*/ 22003 h 26856"/>
                    <a:gd name="connsiteX48" fmla="*/ 72700 w 99663"/>
                    <a:gd name="connsiteY48" fmla="*/ 23297 h 26856"/>
                    <a:gd name="connsiteX49" fmla="*/ 77446 w 99663"/>
                    <a:gd name="connsiteY49" fmla="*/ 22003 h 26856"/>
                    <a:gd name="connsiteX50" fmla="*/ 81002 w 99663"/>
                    <a:gd name="connsiteY50" fmla="*/ 24376 h 26856"/>
                    <a:gd name="connsiteX51" fmla="*/ 84780 w 99663"/>
                    <a:gd name="connsiteY51" fmla="*/ 25349 h 26856"/>
                    <a:gd name="connsiteX52" fmla="*/ 87475 w 99663"/>
                    <a:gd name="connsiteY52" fmla="*/ 22578 h 26856"/>
                    <a:gd name="connsiteX53" fmla="*/ 90603 w 99663"/>
                    <a:gd name="connsiteY53" fmla="*/ 23082 h 26856"/>
                    <a:gd name="connsiteX54" fmla="*/ 91682 w 99663"/>
                    <a:gd name="connsiteY54" fmla="*/ 24483 h 26856"/>
                    <a:gd name="connsiteX55" fmla="*/ 94163 w 99663"/>
                    <a:gd name="connsiteY55" fmla="*/ 25853 h 26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99663" h="26856">
                      <a:moveTo>
                        <a:pt x="96214" y="26857"/>
                      </a:moveTo>
                      <a:lnTo>
                        <a:pt x="99663" y="24809"/>
                      </a:lnTo>
                      <a:lnTo>
                        <a:pt x="98695" y="22003"/>
                      </a:lnTo>
                      <a:lnTo>
                        <a:pt x="94810" y="20566"/>
                      </a:lnTo>
                      <a:lnTo>
                        <a:pt x="92547" y="22003"/>
                      </a:lnTo>
                      <a:lnTo>
                        <a:pt x="89095" y="21463"/>
                      </a:lnTo>
                      <a:lnTo>
                        <a:pt x="88122" y="17939"/>
                      </a:lnTo>
                      <a:lnTo>
                        <a:pt x="84023" y="17363"/>
                      </a:lnTo>
                      <a:lnTo>
                        <a:pt x="76041" y="17939"/>
                      </a:lnTo>
                      <a:lnTo>
                        <a:pt x="72592" y="14883"/>
                      </a:lnTo>
                      <a:lnTo>
                        <a:pt x="73347" y="11327"/>
                      </a:lnTo>
                      <a:lnTo>
                        <a:pt x="77446" y="11863"/>
                      </a:lnTo>
                      <a:lnTo>
                        <a:pt x="82622" y="9382"/>
                      </a:lnTo>
                      <a:lnTo>
                        <a:pt x="72592" y="9382"/>
                      </a:lnTo>
                      <a:lnTo>
                        <a:pt x="71188" y="10029"/>
                      </a:lnTo>
                      <a:lnTo>
                        <a:pt x="69354" y="9382"/>
                      </a:lnTo>
                      <a:lnTo>
                        <a:pt x="62452" y="8303"/>
                      </a:lnTo>
                      <a:lnTo>
                        <a:pt x="60079" y="7116"/>
                      </a:lnTo>
                      <a:lnTo>
                        <a:pt x="53174" y="6148"/>
                      </a:lnTo>
                      <a:lnTo>
                        <a:pt x="50693" y="6148"/>
                      </a:lnTo>
                      <a:lnTo>
                        <a:pt x="48320" y="9708"/>
                      </a:lnTo>
                      <a:lnTo>
                        <a:pt x="39477" y="9061"/>
                      </a:lnTo>
                      <a:lnTo>
                        <a:pt x="29984" y="7549"/>
                      </a:lnTo>
                      <a:lnTo>
                        <a:pt x="29984" y="4961"/>
                      </a:lnTo>
                      <a:lnTo>
                        <a:pt x="27722" y="2373"/>
                      </a:lnTo>
                      <a:lnTo>
                        <a:pt x="25884" y="3449"/>
                      </a:lnTo>
                      <a:lnTo>
                        <a:pt x="22757" y="2373"/>
                      </a:lnTo>
                      <a:lnTo>
                        <a:pt x="19415" y="1294"/>
                      </a:lnTo>
                      <a:lnTo>
                        <a:pt x="16395" y="0"/>
                      </a:lnTo>
                      <a:lnTo>
                        <a:pt x="14669" y="1294"/>
                      </a:lnTo>
                      <a:lnTo>
                        <a:pt x="6687" y="0"/>
                      </a:lnTo>
                      <a:lnTo>
                        <a:pt x="4207" y="2588"/>
                      </a:lnTo>
                      <a:lnTo>
                        <a:pt x="0" y="8088"/>
                      </a:lnTo>
                      <a:lnTo>
                        <a:pt x="861" y="8521"/>
                      </a:lnTo>
                      <a:lnTo>
                        <a:pt x="4636" y="7009"/>
                      </a:lnTo>
                      <a:lnTo>
                        <a:pt x="6469" y="8196"/>
                      </a:lnTo>
                      <a:lnTo>
                        <a:pt x="8521" y="9708"/>
                      </a:lnTo>
                      <a:lnTo>
                        <a:pt x="10247" y="12942"/>
                      </a:lnTo>
                      <a:lnTo>
                        <a:pt x="12510" y="13430"/>
                      </a:lnTo>
                      <a:lnTo>
                        <a:pt x="18661" y="13430"/>
                      </a:lnTo>
                      <a:lnTo>
                        <a:pt x="21896" y="15748"/>
                      </a:lnTo>
                      <a:lnTo>
                        <a:pt x="26210" y="16935"/>
                      </a:lnTo>
                      <a:lnTo>
                        <a:pt x="33651" y="16181"/>
                      </a:lnTo>
                      <a:lnTo>
                        <a:pt x="39910" y="16395"/>
                      </a:lnTo>
                      <a:lnTo>
                        <a:pt x="44438" y="18768"/>
                      </a:lnTo>
                      <a:lnTo>
                        <a:pt x="49832" y="20709"/>
                      </a:lnTo>
                      <a:lnTo>
                        <a:pt x="56086" y="22003"/>
                      </a:lnTo>
                      <a:lnTo>
                        <a:pt x="66548" y="22003"/>
                      </a:lnTo>
                      <a:lnTo>
                        <a:pt x="72700" y="23297"/>
                      </a:lnTo>
                      <a:lnTo>
                        <a:pt x="77446" y="22003"/>
                      </a:lnTo>
                      <a:lnTo>
                        <a:pt x="81002" y="24376"/>
                      </a:lnTo>
                      <a:lnTo>
                        <a:pt x="84780" y="25349"/>
                      </a:lnTo>
                      <a:lnTo>
                        <a:pt x="87475" y="22578"/>
                      </a:lnTo>
                      <a:lnTo>
                        <a:pt x="90603" y="23082"/>
                      </a:lnTo>
                      <a:lnTo>
                        <a:pt x="91682" y="24483"/>
                      </a:lnTo>
                      <a:lnTo>
                        <a:pt x="94163" y="25853"/>
                      </a:lnTo>
                      <a:close/>
                    </a:path>
                  </a:pathLst>
                </a:custGeom>
                <a:grpFill/>
                <a:ln w="39624" cap="flat">
                  <a:noFill/>
                  <a:prstDash val="solid"/>
                  <a:miter/>
                </a:ln>
              </p:spPr>
              <p:txBody>
                <a:bodyPr rtlCol="0" anchor="ctr"/>
                <a:lstStyle/>
                <a:p>
                  <a:endParaRPr lang="en-US"/>
                </a:p>
              </p:txBody>
            </p:sp>
            <p:sp>
              <p:nvSpPr>
                <p:cNvPr id="156" name="Freeform: Shape 258">
                  <a:extLst>
                    <a:ext uri="{FF2B5EF4-FFF2-40B4-BE49-F238E27FC236}">
                      <a16:creationId xmlns:a16="http://schemas.microsoft.com/office/drawing/2014/main" id="{23AD06BE-1E57-401D-9F34-CC36DD747181}"/>
                    </a:ext>
                  </a:extLst>
                </p:cNvPr>
                <p:cNvSpPr/>
                <p:nvPr/>
              </p:nvSpPr>
              <p:spPr>
                <a:xfrm>
                  <a:off x="9984597" y="5234418"/>
                  <a:ext cx="14811" cy="3738"/>
                </a:xfrm>
                <a:custGeom>
                  <a:avLst/>
                  <a:gdLst>
                    <a:gd name="connsiteX0" fmla="*/ 0 w 14811"/>
                    <a:gd name="connsiteY0" fmla="*/ 1580 h 3738"/>
                    <a:gd name="connsiteX1" fmla="*/ 2409 w 14811"/>
                    <a:gd name="connsiteY1" fmla="*/ 0 h 3738"/>
                    <a:gd name="connsiteX2" fmla="*/ 5394 w 14811"/>
                    <a:gd name="connsiteY2" fmla="*/ 1580 h 3738"/>
                    <a:gd name="connsiteX3" fmla="*/ 14811 w 14811"/>
                    <a:gd name="connsiteY3" fmla="*/ 2588 h 3738"/>
                    <a:gd name="connsiteX4" fmla="*/ 5394 w 14811"/>
                    <a:gd name="connsiteY4" fmla="*/ 2588 h 3738"/>
                    <a:gd name="connsiteX5" fmla="*/ 1584 w 14811"/>
                    <a:gd name="connsiteY5" fmla="*/ 3739 h 3738"/>
                    <a:gd name="connsiteX6" fmla="*/ 0 w 14811"/>
                    <a:gd name="connsiteY6" fmla="*/ 2730 h 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11" h="3738">
                      <a:moveTo>
                        <a:pt x="0" y="1580"/>
                      </a:moveTo>
                      <a:lnTo>
                        <a:pt x="2409" y="0"/>
                      </a:lnTo>
                      <a:lnTo>
                        <a:pt x="5394" y="1580"/>
                      </a:lnTo>
                      <a:lnTo>
                        <a:pt x="14811" y="2588"/>
                      </a:lnTo>
                      <a:lnTo>
                        <a:pt x="5394" y="2588"/>
                      </a:lnTo>
                      <a:lnTo>
                        <a:pt x="1584" y="3739"/>
                      </a:lnTo>
                      <a:lnTo>
                        <a:pt x="0" y="2730"/>
                      </a:lnTo>
                      <a:close/>
                    </a:path>
                  </a:pathLst>
                </a:custGeom>
                <a:grpFill/>
                <a:ln w="39624" cap="flat">
                  <a:noFill/>
                  <a:prstDash val="solid"/>
                  <a:miter/>
                </a:ln>
              </p:spPr>
              <p:txBody>
                <a:bodyPr rtlCol="0" anchor="ctr"/>
                <a:lstStyle/>
                <a:p>
                  <a:endParaRPr lang="en-US"/>
                </a:p>
              </p:txBody>
            </p:sp>
            <p:sp>
              <p:nvSpPr>
                <p:cNvPr id="157" name="Freeform: Shape 259">
                  <a:extLst>
                    <a:ext uri="{FF2B5EF4-FFF2-40B4-BE49-F238E27FC236}">
                      <a16:creationId xmlns:a16="http://schemas.microsoft.com/office/drawing/2014/main" id="{319C4806-D839-4EE9-9E60-B751E08C9630}"/>
                    </a:ext>
                  </a:extLst>
                </p:cNvPr>
                <p:cNvSpPr/>
                <p:nvPr/>
              </p:nvSpPr>
              <p:spPr>
                <a:xfrm>
                  <a:off x="9929371" y="5202922"/>
                  <a:ext cx="61841" cy="71334"/>
                </a:xfrm>
                <a:custGeom>
                  <a:avLst/>
                  <a:gdLst>
                    <a:gd name="connsiteX0" fmla="*/ 58821 w 61841"/>
                    <a:gd name="connsiteY0" fmla="*/ 0 h 71334"/>
                    <a:gd name="connsiteX1" fmla="*/ 61841 w 61841"/>
                    <a:gd name="connsiteY1" fmla="*/ 1004 h 71334"/>
                    <a:gd name="connsiteX2" fmla="*/ 57634 w 61841"/>
                    <a:gd name="connsiteY2" fmla="*/ 7045 h 71334"/>
                    <a:gd name="connsiteX3" fmla="*/ 55225 w 61841"/>
                    <a:gd name="connsiteY3" fmla="*/ 10787 h 71334"/>
                    <a:gd name="connsiteX4" fmla="*/ 49042 w 61841"/>
                    <a:gd name="connsiteY4" fmla="*/ 12656 h 71334"/>
                    <a:gd name="connsiteX5" fmla="*/ 41708 w 61841"/>
                    <a:gd name="connsiteY5" fmla="*/ 11073 h 71334"/>
                    <a:gd name="connsiteX6" fmla="*/ 29480 w 61841"/>
                    <a:gd name="connsiteY6" fmla="*/ 10640 h 71334"/>
                    <a:gd name="connsiteX7" fmla="*/ 21574 w 61841"/>
                    <a:gd name="connsiteY7" fmla="*/ 11791 h 71334"/>
                    <a:gd name="connsiteX8" fmla="*/ 18407 w 61841"/>
                    <a:gd name="connsiteY8" fmla="*/ 10787 h 71334"/>
                    <a:gd name="connsiteX9" fmla="*/ 15101 w 61841"/>
                    <a:gd name="connsiteY9" fmla="*/ 10930 h 71334"/>
                    <a:gd name="connsiteX10" fmla="*/ 11505 w 61841"/>
                    <a:gd name="connsiteY10" fmla="*/ 15962 h 71334"/>
                    <a:gd name="connsiteX11" fmla="*/ 12224 w 61841"/>
                    <a:gd name="connsiteY11" fmla="*/ 23154 h 71334"/>
                    <a:gd name="connsiteX12" fmla="*/ 17113 w 61841"/>
                    <a:gd name="connsiteY12" fmla="*/ 28333 h 71334"/>
                    <a:gd name="connsiteX13" fmla="*/ 20419 w 61841"/>
                    <a:gd name="connsiteY13" fmla="*/ 29734 h 71334"/>
                    <a:gd name="connsiteX14" fmla="*/ 22868 w 61841"/>
                    <a:gd name="connsiteY14" fmla="*/ 28762 h 71334"/>
                    <a:gd name="connsiteX15" fmla="*/ 26499 w 61841"/>
                    <a:gd name="connsiteY15" fmla="*/ 23908 h 71334"/>
                    <a:gd name="connsiteX16" fmla="*/ 28908 w 61841"/>
                    <a:gd name="connsiteY16" fmla="*/ 25313 h 71334"/>
                    <a:gd name="connsiteX17" fmla="*/ 34084 w 61841"/>
                    <a:gd name="connsiteY17" fmla="*/ 23908 h 71334"/>
                    <a:gd name="connsiteX18" fmla="*/ 38255 w 61841"/>
                    <a:gd name="connsiteY18" fmla="*/ 23908 h 71334"/>
                    <a:gd name="connsiteX19" fmla="*/ 39406 w 61841"/>
                    <a:gd name="connsiteY19" fmla="*/ 21427 h 71334"/>
                    <a:gd name="connsiteX20" fmla="*/ 43720 w 61841"/>
                    <a:gd name="connsiteY20" fmla="*/ 21427 h 71334"/>
                    <a:gd name="connsiteX21" fmla="*/ 44152 w 61841"/>
                    <a:gd name="connsiteY21" fmla="*/ 24590 h 71334"/>
                    <a:gd name="connsiteX22" fmla="*/ 38541 w 61841"/>
                    <a:gd name="connsiteY22" fmla="*/ 25741 h 71334"/>
                    <a:gd name="connsiteX23" fmla="*/ 36096 w 61841"/>
                    <a:gd name="connsiteY23" fmla="*/ 28619 h 71334"/>
                    <a:gd name="connsiteX24" fmla="*/ 32072 w 61841"/>
                    <a:gd name="connsiteY24" fmla="*/ 30921 h 71334"/>
                    <a:gd name="connsiteX25" fmla="*/ 28186 w 61841"/>
                    <a:gd name="connsiteY25" fmla="*/ 34516 h 71334"/>
                    <a:gd name="connsiteX26" fmla="*/ 24448 w 61841"/>
                    <a:gd name="connsiteY26" fmla="*/ 33365 h 71334"/>
                    <a:gd name="connsiteX27" fmla="*/ 26499 w 61841"/>
                    <a:gd name="connsiteY27" fmla="*/ 36386 h 71334"/>
                    <a:gd name="connsiteX28" fmla="*/ 30921 w 61841"/>
                    <a:gd name="connsiteY28" fmla="*/ 41132 h 71334"/>
                    <a:gd name="connsiteX29" fmla="*/ 34802 w 61841"/>
                    <a:gd name="connsiteY29" fmla="*/ 47153 h 71334"/>
                    <a:gd name="connsiteX30" fmla="*/ 32647 w 61841"/>
                    <a:gd name="connsiteY30" fmla="*/ 50308 h 71334"/>
                    <a:gd name="connsiteX31" fmla="*/ 34945 w 61841"/>
                    <a:gd name="connsiteY31" fmla="*/ 53463 h 71334"/>
                    <a:gd name="connsiteX32" fmla="*/ 38398 w 61841"/>
                    <a:gd name="connsiteY32" fmla="*/ 56376 h 71334"/>
                    <a:gd name="connsiteX33" fmla="*/ 37965 w 61841"/>
                    <a:gd name="connsiteY33" fmla="*/ 58245 h 71334"/>
                    <a:gd name="connsiteX34" fmla="*/ 33798 w 61841"/>
                    <a:gd name="connsiteY34" fmla="*/ 59825 h 71334"/>
                    <a:gd name="connsiteX35" fmla="*/ 31496 w 61841"/>
                    <a:gd name="connsiteY35" fmla="*/ 60690 h 71334"/>
                    <a:gd name="connsiteX36" fmla="*/ 30488 w 61841"/>
                    <a:gd name="connsiteY36" fmla="*/ 64286 h 71334"/>
                    <a:gd name="connsiteX37" fmla="*/ 26499 w 61841"/>
                    <a:gd name="connsiteY37" fmla="*/ 61698 h 71334"/>
                    <a:gd name="connsiteX38" fmla="*/ 26499 w 61841"/>
                    <a:gd name="connsiteY38" fmla="*/ 56233 h 71334"/>
                    <a:gd name="connsiteX39" fmla="*/ 20419 w 61841"/>
                    <a:gd name="connsiteY39" fmla="*/ 50308 h 71334"/>
                    <a:gd name="connsiteX40" fmla="*/ 20852 w 61841"/>
                    <a:gd name="connsiteY40" fmla="*/ 47153 h 71334"/>
                    <a:gd name="connsiteX41" fmla="*/ 22293 w 61841"/>
                    <a:gd name="connsiteY41" fmla="*/ 41275 h 71334"/>
                    <a:gd name="connsiteX42" fmla="*/ 18697 w 61841"/>
                    <a:gd name="connsiteY42" fmla="*/ 41850 h 71334"/>
                    <a:gd name="connsiteX43" fmla="*/ 14958 w 61841"/>
                    <a:gd name="connsiteY43" fmla="*/ 43109 h 71334"/>
                    <a:gd name="connsiteX44" fmla="*/ 12942 w 61841"/>
                    <a:gd name="connsiteY44" fmla="*/ 45879 h 71334"/>
                    <a:gd name="connsiteX45" fmla="*/ 15244 w 61841"/>
                    <a:gd name="connsiteY45" fmla="*/ 51197 h 71334"/>
                    <a:gd name="connsiteX46" fmla="*/ 14669 w 61841"/>
                    <a:gd name="connsiteY46" fmla="*/ 57380 h 71334"/>
                    <a:gd name="connsiteX47" fmla="*/ 13807 w 61841"/>
                    <a:gd name="connsiteY47" fmla="*/ 69751 h 71334"/>
                    <a:gd name="connsiteX48" fmla="*/ 7910 w 61841"/>
                    <a:gd name="connsiteY48" fmla="*/ 71334 h 71334"/>
                    <a:gd name="connsiteX49" fmla="*/ 4889 w 61841"/>
                    <a:gd name="connsiteY49" fmla="*/ 67592 h 71334"/>
                    <a:gd name="connsiteX50" fmla="*/ 7620 w 61841"/>
                    <a:gd name="connsiteY50" fmla="*/ 59396 h 71334"/>
                    <a:gd name="connsiteX51" fmla="*/ 7477 w 61841"/>
                    <a:gd name="connsiteY51" fmla="*/ 53463 h 71334"/>
                    <a:gd name="connsiteX52" fmla="*/ 6183 w 61841"/>
                    <a:gd name="connsiteY52" fmla="*/ 49617 h 71334"/>
                    <a:gd name="connsiteX53" fmla="*/ 2877 w 61841"/>
                    <a:gd name="connsiteY53" fmla="*/ 49617 h 71334"/>
                    <a:gd name="connsiteX54" fmla="*/ 0 w 61841"/>
                    <a:gd name="connsiteY54" fmla="*/ 47153 h 71334"/>
                    <a:gd name="connsiteX55" fmla="*/ 1365 w 61841"/>
                    <a:gd name="connsiteY55" fmla="*/ 41850 h 71334"/>
                    <a:gd name="connsiteX56" fmla="*/ 3881 w 61841"/>
                    <a:gd name="connsiteY56" fmla="*/ 36818 h 71334"/>
                    <a:gd name="connsiteX57" fmla="*/ 5751 w 61841"/>
                    <a:gd name="connsiteY57" fmla="*/ 33365 h 71334"/>
                    <a:gd name="connsiteX58" fmla="*/ 4171 w 61841"/>
                    <a:gd name="connsiteY58" fmla="*/ 30921 h 71334"/>
                    <a:gd name="connsiteX59" fmla="*/ 5322 w 61841"/>
                    <a:gd name="connsiteY59" fmla="*/ 26464 h 71334"/>
                    <a:gd name="connsiteX60" fmla="*/ 9489 w 61841"/>
                    <a:gd name="connsiteY60" fmla="*/ 22864 h 71334"/>
                    <a:gd name="connsiteX61" fmla="*/ 9204 w 61841"/>
                    <a:gd name="connsiteY61" fmla="*/ 18947 h 71334"/>
                    <a:gd name="connsiteX62" fmla="*/ 10212 w 61841"/>
                    <a:gd name="connsiteY62" fmla="*/ 14669 h 71334"/>
                    <a:gd name="connsiteX63" fmla="*/ 11363 w 61841"/>
                    <a:gd name="connsiteY63" fmla="*/ 11363 h 71334"/>
                    <a:gd name="connsiteX64" fmla="*/ 16971 w 61841"/>
                    <a:gd name="connsiteY64" fmla="*/ 6902 h 71334"/>
                    <a:gd name="connsiteX65" fmla="*/ 19126 w 61841"/>
                    <a:gd name="connsiteY65" fmla="*/ 5608 h 71334"/>
                    <a:gd name="connsiteX66" fmla="*/ 20276 w 61841"/>
                    <a:gd name="connsiteY66" fmla="*/ 3163 h 71334"/>
                    <a:gd name="connsiteX67" fmla="*/ 22578 w 61841"/>
                    <a:gd name="connsiteY67" fmla="*/ 2877 h 71334"/>
                    <a:gd name="connsiteX68" fmla="*/ 29337 w 61841"/>
                    <a:gd name="connsiteY68" fmla="*/ 5465 h 71334"/>
                    <a:gd name="connsiteX69" fmla="*/ 34802 w 61841"/>
                    <a:gd name="connsiteY69" fmla="*/ 5898 h 71334"/>
                    <a:gd name="connsiteX70" fmla="*/ 40700 w 61841"/>
                    <a:gd name="connsiteY70" fmla="*/ 6759 h 71334"/>
                    <a:gd name="connsiteX71" fmla="*/ 46307 w 61841"/>
                    <a:gd name="connsiteY71" fmla="*/ 6902 h 71334"/>
                    <a:gd name="connsiteX72" fmla="*/ 50622 w 61841"/>
                    <a:gd name="connsiteY72" fmla="*/ 7767 h 71334"/>
                    <a:gd name="connsiteX73" fmla="*/ 53499 w 61841"/>
                    <a:gd name="connsiteY73" fmla="*/ 4457 h 71334"/>
                    <a:gd name="connsiteX74" fmla="*/ 56662 w 61841"/>
                    <a:gd name="connsiteY74" fmla="*/ 2298 h 7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1841" h="71334">
                      <a:moveTo>
                        <a:pt x="58821" y="0"/>
                      </a:moveTo>
                      <a:lnTo>
                        <a:pt x="61841" y="1004"/>
                      </a:lnTo>
                      <a:lnTo>
                        <a:pt x="57634" y="7045"/>
                      </a:lnTo>
                      <a:lnTo>
                        <a:pt x="55225" y="10787"/>
                      </a:lnTo>
                      <a:lnTo>
                        <a:pt x="49042" y="12656"/>
                      </a:lnTo>
                      <a:lnTo>
                        <a:pt x="41708" y="11073"/>
                      </a:lnTo>
                      <a:lnTo>
                        <a:pt x="29480" y="10640"/>
                      </a:lnTo>
                      <a:lnTo>
                        <a:pt x="21574" y="11791"/>
                      </a:lnTo>
                      <a:lnTo>
                        <a:pt x="18407" y="10787"/>
                      </a:lnTo>
                      <a:lnTo>
                        <a:pt x="15101" y="10930"/>
                      </a:lnTo>
                      <a:lnTo>
                        <a:pt x="11505" y="15962"/>
                      </a:lnTo>
                      <a:lnTo>
                        <a:pt x="12224" y="23154"/>
                      </a:lnTo>
                      <a:lnTo>
                        <a:pt x="17113" y="28333"/>
                      </a:lnTo>
                      <a:lnTo>
                        <a:pt x="20419" y="29734"/>
                      </a:lnTo>
                      <a:lnTo>
                        <a:pt x="22868" y="28762"/>
                      </a:lnTo>
                      <a:lnTo>
                        <a:pt x="26499" y="23908"/>
                      </a:lnTo>
                      <a:lnTo>
                        <a:pt x="28908" y="25313"/>
                      </a:lnTo>
                      <a:lnTo>
                        <a:pt x="34084" y="23908"/>
                      </a:lnTo>
                      <a:lnTo>
                        <a:pt x="38255" y="23908"/>
                      </a:lnTo>
                      <a:lnTo>
                        <a:pt x="39406" y="21427"/>
                      </a:lnTo>
                      <a:lnTo>
                        <a:pt x="43720" y="21427"/>
                      </a:lnTo>
                      <a:lnTo>
                        <a:pt x="44152" y="24590"/>
                      </a:lnTo>
                      <a:lnTo>
                        <a:pt x="38541" y="25741"/>
                      </a:lnTo>
                      <a:lnTo>
                        <a:pt x="36096" y="28619"/>
                      </a:lnTo>
                      <a:lnTo>
                        <a:pt x="32072" y="30921"/>
                      </a:lnTo>
                      <a:lnTo>
                        <a:pt x="28186" y="34516"/>
                      </a:lnTo>
                      <a:lnTo>
                        <a:pt x="24448" y="33365"/>
                      </a:lnTo>
                      <a:lnTo>
                        <a:pt x="26499" y="36386"/>
                      </a:lnTo>
                      <a:lnTo>
                        <a:pt x="30921" y="41132"/>
                      </a:lnTo>
                      <a:lnTo>
                        <a:pt x="34802" y="47153"/>
                      </a:lnTo>
                      <a:lnTo>
                        <a:pt x="32647" y="50308"/>
                      </a:lnTo>
                      <a:lnTo>
                        <a:pt x="34945" y="53463"/>
                      </a:lnTo>
                      <a:lnTo>
                        <a:pt x="38398" y="56376"/>
                      </a:lnTo>
                      <a:lnTo>
                        <a:pt x="37965" y="58245"/>
                      </a:lnTo>
                      <a:lnTo>
                        <a:pt x="33798" y="59825"/>
                      </a:lnTo>
                      <a:lnTo>
                        <a:pt x="31496" y="60690"/>
                      </a:lnTo>
                      <a:lnTo>
                        <a:pt x="30488" y="64286"/>
                      </a:lnTo>
                      <a:lnTo>
                        <a:pt x="26499" y="61698"/>
                      </a:lnTo>
                      <a:lnTo>
                        <a:pt x="26499" y="56233"/>
                      </a:lnTo>
                      <a:lnTo>
                        <a:pt x="20419" y="50308"/>
                      </a:lnTo>
                      <a:lnTo>
                        <a:pt x="20852" y="47153"/>
                      </a:lnTo>
                      <a:lnTo>
                        <a:pt x="22293" y="41275"/>
                      </a:lnTo>
                      <a:lnTo>
                        <a:pt x="18697" y="41850"/>
                      </a:lnTo>
                      <a:lnTo>
                        <a:pt x="14958" y="43109"/>
                      </a:lnTo>
                      <a:lnTo>
                        <a:pt x="12942" y="45879"/>
                      </a:lnTo>
                      <a:lnTo>
                        <a:pt x="15244" y="51197"/>
                      </a:lnTo>
                      <a:lnTo>
                        <a:pt x="14669" y="57380"/>
                      </a:lnTo>
                      <a:lnTo>
                        <a:pt x="13807" y="69751"/>
                      </a:lnTo>
                      <a:lnTo>
                        <a:pt x="7910" y="71334"/>
                      </a:lnTo>
                      <a:lnTo>
                        <a:pt x="4889" y="67592"/>
                      </a:lnTo>
                      <a:lnTo>
                        <a:pt x="7620" y="59396"/>
                      </a:lnTo>
                      <a:lnTo>
                        <a:pt x="7477" y="53463"/>
                      </a:lnTo>
                      <a:lnTo>
                        <a:pt x="6183" y="49617"/>
                      </a:lnTo>
                      <a:lnTo>
                        <a:pt x="2877" y="49617"/>
                      </a:lnTo>
                      <a:lnTo>
                        <a:pt x="0" y="47153"/>
                      </a:lnTo>
                      <a:lnTo>
                        <a:pt x="1365" y="41850"/>
                      </a:lnTo>
                      <a:lnTo>
                        <a:pt x="3881" y="36818"/>
                      </a:lnTo>
                      <a:lnTo>
                        <a:pt x="5751" y="33365"/>
                      </a:lnTo>
                      <a:lnTo>
                        <a:pt x="4171" y="30921"/>
                      </a:lnTo>
                      <a:lnTo>
                        <a:pt x="5322" y="26464"/>
                      </a:lnTo>
                      <a:lnTo>
                        <a:pt x="9489" y="22864"/>
                      </a:lnTo>
                      <a:lnTo>
                        <a:pt x="9204" y="18947"/>
                      </a:lnTo>
                      <a:lnTo>
                        <a:pt x="10212" y="14669"/>
                      </a:lnTo>
                      <a:lnTo>
                        <a:pt x="11363" y="11363"/>
                      </a:lnTo>
                      <a:lnTo>
                        <a:pt x="16971" y="6902"/>
                      </a:lnTo>
                      <a:lnTo>
                        <a:pt x="19126" y="5608"/>
                      </a:lnTo>
                      <a:lnTo>
                        <a:pt x="20276" y="3163"/>
                      </a:lnTo>
                      <a:lnTo>
                        <a:pt x="22578" y="2877"/>
                      </a:lnTo>
                      <a:lnTo>
                        <a:pt x="29337" y="5465"/>
                      </a:lnTo>
                      <a:lnTo>
                        <a:pt x="34802" y="5898"/>
                      </a:lnTo>
                      <a:lnTo>
                        <a:pt x="40700" y="6759"/>
                      </a:lnTo>
                      <a:lnTo>
                        <a:pt x="46307" y="6902"/>
                      </a:lnTo>
                      <a:lnTo>
                        <a:pt x="50622" y="7767"/>
                      </a:lnTo>
                      <a:lnTo>
                        <a:pt x="53499" y="4457"/>
                      </a:lnTo>
                      <a:lnTo>
                        <a:pt x="56662" y="2298"/>
                      </a:lnTo>
                      <a:close/>
                    </a:path>
                  </a:pathLst>
                </a:custGeom>
                <a:grpFill/>
                <a:ln w="39624" cap="flat">
                  <a:noFill/>
                  <a:prstDash val="solid"/>
                  <a:miter/>
                </a:ln>
              </p:spPr>
              <p:txBody>
                <a:bodyPr rtlCol="0" anchor="ctr"/>
                <a:lstStyle/>
                <a:p>
                  <a:endParaRPr lang="en-US"/>
                </a:p>
              </p:txBody>
            </p:sp>
            <p:sp>
              <p:nvSpPr>
                <p:cNvPr id="158" name="Freeform: Shape 260">
                  <a:extLst>
                    <a:ext uri="{FF2B5EF4-FFF2-40B4-BE49-F238E27FC236}">
                      <a16:creationId xmlns:a16="http://schemas.microsoft.com/office/drawing/2014/main" id="{86D1EC6D-0DB8-4A9E-BE56-5B01F8CDEC0B}"/>
                    </a:ext>
                  </a:extLst>
                </p:cNvPr>
                <p:cNvSpPr/>
                <p:nvPr/>
              </p:nvSpPr>
              <p:spPr>
                <a:xfrm>
                  <a:off x="9963888" y="5262461"/>
                  <a:ext cx="8270" cy="11795"/>
                </a:xfrm>
                <a:custGeom>
                  <a:avLst/>
                  <a:gdLst>
                    <a:gd name="connsiteX0" fmla="*/ 0 w 8270"/>
                    <a:gd name="connsiteY0" fmla="*/ 7910 h 11795"/>
                    <a:gd name="connsiteX1" fmla="*/ 2877 w 8270"/>
                    <a:gd name="connsiteY1" fmla="*/ 11795 h 11795"/>
                    <a:gd name="connsiteX2" fmla="*/ 7334 w 8270"/>
                    <a:gd name="connsiteY2" fmla="*/ 9204 h 11795"/>
                    <a:gd name="connsiteX3" fmla="*/ 5894 w 8270"/>
                    <a:gd name="connsiteY3" fmla="*/ 5032 h 11795"/>
                    <a:gd name="connsiteX4" fmla="*/ 8271 w 8270"/>
                    <a:gd name="connsiteY4" fmla="*/ 1869 h 11795"/>
                    <a:gd name="connsiteX5" fmla="*/ 6902 w 8270"/>
                    <a:gd name="connsiteY5" fmla="*/ 0 h 11795"/>
                    <a:gd name="connsiteX6" fmla="*/ 5175 w 8270"/>
                    <a:gd name="connsiteY6" fmla="*/ 718 h 11795"/>
                    <a:gd name="connsiteX7" fmla="*/ 5608 w 8270"/>
                    <a:gd name="connsiteY7" fmla="*/ 4028 h 11795"/>
                    <a:gd name="connsiteX8" fmla="*/ 4135 w 8270"/>
                    <a:gd name="connsiteY8" fmla="*/ 4171 h 11795"/>
                    <a:gd name="connsiteX9" fmla="*/ 2877 w 8270"/>
                    <a:gd name="connsiteY9" fmla="*/ 2012 h 11795"/>
                    <a:gd name="connsiteX10" fmla="*/ 0 w 8270"/>
                    <a:gd name="connsiteY10" fmla="*/ 4171 h 11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70" h="11795">
                      <a:moveTo>
                        <a:pt x="0" y="7910"/>
                      </a:moveTo>
                      <a:lnTo>
                        <a:pt x="2877" y="11795"/>
                      </a:lnTo>
                      <a:lnTo>
                        <a:pt x="7334" y="9204"/>
                      </a:lnTo>
                      <a:lnTo>
                        <a:pt x="5894" y="5032"/>
                      </a:lnTo>
                      <a:lnTo>
                        <a:pt x="8271" y="1869"/>
                      </a:lnTo>
                      <a:lnTo>
                        <a:pt x="6902" y="0"/>
                      </a:lnTo>
                      <a:lnTo>
                        <a:pt x="5175" y="718"/>
                      </a:lnTo>
                      <a:lnTo>
                        <a:pt x="5608" y="4028"/>
                      </a:lnTo>
                      <a:lnTo>
                        <a:pt x="4135" y="4171"/>
                      </a:lnTo>
                      <a:lnTo>
                        <a:pt x="2877" y="2012"/>
                      </a:lnTo>
                      <a:lnTo>
                        <a:pt x="0" y="4171"/>
                      </a:lnTo>
                      <a:close/>
                    </a:path>
                  </a:pathLst>
                </a:custGeom>
                <a:grpFill/>
                <a:ln w="39624" cap="flat">
                  <a:noFill/>
                  <a:prstDash val="solid"/>
                  <a:miter/>
                </a:ln>
              </p:spPr>
              <p:txBody>
                <a:bodyPr rtlCol="0" anchor="ctr"/>
                <a:lstStyle/>
                <a:p>
                  <a:endParaRPr lang="en-US"/>
                </a:p>
              </p:txBody>
            </p:sp>
            <p:sp>
              <p:nvSpPr>
                <p:cNvPr id="159" name="Freeform: Shape 261">
                  <a:extLst>
                    <a:ext uri="{FF2B5EF4-FFF2-40B4-BE49-F238E27FC236}">
                      <a16:creationId xmlns:a16="http://schemas.microsoft.com/office/drawing/2014/main" id="{6A969C13-CD86-47E1-9A95-2151763239A7}"/>
                    </a:ext>
                  </a:extLst>
                </p:cNvPr>
                <p:cNvSpPr/>
                <p:nvPr/>
              </p:nvSpPr>
              <p:spPr>
                <a:xfrm>
                  <a:off x="9831720" y="5149277"/>
                  <a:ext cx="101028" cy="108081"/>
                </a:xfrm>
                <a:custGeom>
                  <a:avLst/>
                  <a:gdLst>
                    <a:gd name="connsiteX0" fmla="*/ 5608 w 101028"/>
                    <a:gd name="connsiteY0" fmla="*/ 50482 h 108081"/>
                    <a:gd name="connsiteX1" fmla="*/ 11430 w 101028"/>
                    <a:gd name="connsiteY1" fmla="*/ 52638 h 108081"/>
                    <a:gd name="connsiteX2" fmla="*/ 14454 w 101028"/>
                    <a:gd name="connsiteY2" fmla="*/ 52638 h 108081"/>
                    <a:gd name="connsiteX3" fmla="*/ 18054 w 101028"/>
                    <a:gd name="connsiteY3" fmla="*/ 53646 h 108081"/>
                    <a:gd name="connsiteX4" fmla="*/ 21356 w 101028"/>
                    <a:gd name="connsiteY4" fmla="*/ 52062 h 108081"/>
                    <a:gd name="connsiteX5" fmla="*/ 23872 w 101028"/>
                    <a:gd name="connsiteY5" fmla="*/ 43073 h 108081"/>
                    <a:gd name="connsiteX6" fmla="*/ 32143 w 101028"/>
                    <a:gd name="connsiteY6" fmla="*/ 40989 h 108081"/>
                    <a:gd name="connsiteX7" fmla="*/ 39259 w 101028"/>
                    <a:gd name="connsiteY7" fmla="*/ 39049 h 108081"/>
                    <a:gd name="connsiteX8" fmla="*/ 43577 w 101028"/>
                    <a:gd name="connsiteY8" fmla="*/ 33441 h 108081"/>
                    <a:gd name="connsiteX9" fmla="*/ 46811 w 101028"/>
                    <a:gd name="connsiteY9" fmla="*/ 31067 h 108081"/>
                    <a:gd name="connsiteX10" fmla="*/ 50264 w 101028"/>
                    <a:gd name="connsiteY10" fmla="*/ 23729 h 108081"/>
                    <a:gd name="connsiteX11" fmla="*/ 58892 w 101028"/>
                    <a:gd name="connsiteY11" fmla="*/ 21788 h 108081"/>
                    <a:gd name="connsiteX12" fmla="*/ 65147 w 101028"/>
                    <a:gd name="connsiteY12" fmla="*/ 19848 h 108081"/>
                    <a:gd name="connsiteX13" fmla="*/ 63853 w 101028"/>
                    <a:gd name="connsiteY13" fmla="*/ 16181 h 108081"/>
                    <a:gd name="connsiteX14" fmla="*/ 65147 w 101028"/>
                    <a:gd name="connsiteY14" fmla="*/ 14673 h 108081"/>
                    <a:gd name="connsiteX15" fmla="*/ 69461 w 101028"/>
                    <a:gd name="connsiteY15" fmla="*/ 13375 h 108081"/>
                    <a:gd name="connsiteX16" fmla="*/ 73128 w 101028"/>
                    <a:gd name="connsiteY16" fmla="*/ 6259 h 108081"/>
                    <a:gd name="connsiteX17" fmla="*/ 80681 w 101028"/>
                    <a:gd name="connsiteY17" fmla="*/ 0 h 108081"/>
                    <a:gd name="connsiteX18" fmla="*/ 83411 w 101028"/>
                    <a:gd name="connsiteY18" fmla="*/ 4961 h 108081"/>
                    <a:gd name="connsiteX19" fmla="*/ 85209 w 101028"/>
                    <a:gd name="connsiteY19" fmla="*/ 5179 h 108081"/>
                    <a:gd name="connsiteX20" fmla="*/ 86503 w 101028"/>
                    <a:gd name="connsiteY20" fmla="*/ 9708 h 108081"/>
                    <a:gd name="connsiteX21" fmla="*/ 89956 w 101028"/>
                    <a:gd name="connsiteY21" fmla="*/ 12728 h 108081"/>
                    <a:gd name="connsiteX22" fmla="*/ 93984 w 101028"/>
                    <a:gd name="connsiteY22" fmla="*/ 12728 h 108081"/>
                    <a:gd name="connsiteX23" fmla="*/ 97076 w 101028"/>
                    <a:gd name="connsiteY23" fmla="*/ 15462 h 108081"/>
                    <a:gd name="connsiteX24" fmla="*/ 101029 w 101028"/>
                    <a:gd name="connsiteY24" fmla="*/ 16252 h 108081"/>
                    <a:gd name="connsiteX25" fmla="*/ 100453 w 101028"/>
                    <a:gd name="connsiteY25" fmla="*/ 18050 h 108081"/>
                    <a:gd name="connsiteX26" fmla="*/ 97508 w 101028"/>
                    <a:gd name="connsiteY26" fmla="*/ 19991 h 108081"/>
                    <a:gd name="connsiteX27" fmla="*/ 92543 w 101028"/>
                    <a:gd name="connsiteY27" fmla="*/ 18840 h 108081"/>
                    <a:gd name="connsiteX28" fmla="*/ 91321 w 101028"/>
                    <a:gd name="connsiteY28" fmla="*/ 20352 h 108081"/>
                    <a:gd name="connsiteX29" fmla="*/ 94413 w 101028"/>
                    <a:gd name="connsiteY29" fmla="*/ 24090 h 108081"/>
                    <a:gd name="connsiteX30" fmla="*/ 91896 w 101028"/>
                    <a:gd name="connsiteY30" fmla="*/ 25888 h 108081"/>
                    <a:gd name="connsiteX31" fmla="*/ 89023 w 101028"/>
                    <a:gd name="connsiteY31" fmla="*/ 25960 h 108081"/>
                    <a:gd name="connsiteX32" fmla="*/ 85856 w 101028"/>
                    <a:gd name="connsiteY32" fmla="*/ 25745 h 108081"/>
                    <a:gd name="connsiteX33" fmla="*/ 84705 w 101028"/>
                    <a:gd name="connsiteY33" fmla="*/ 30274 h 108081"/>
                    <a:gd name="connsiteX34" fmla="*/ 83987 w 101028"/>
                    <a:gd name="connsiteY34" fmla="*/ 33151 h 108081"/>
                    <a:gd name="connsiteX35" fmla="*/ 85066 w 101028"/>
                    <a:gd name="connsiteY35" fmla="*/ 34806 h 108081"/>
                    <a:gd name="connsiteX36" fmla="*/ 82764 w 101028"/>
                    <a:gd name="connsiteY36" fmla="*/ 36171 h 108081"/>
                    <a:gd name="connsiteX37" fmla="*/ 82550 w 101028"/>
                    <a:gd name="connsiteY37" fmla="*/ 39120 h 108081"/>
                    <a:gd name="connsiteX38" fmla="*/ 84923 w 101028"/>
                    <a:gd name="connsiteY38" fmla="*/ 40342 h 108081"/>
                    <a:gd name="connsiteX39" fmla="*/ 89523 w 101028"/>
                    <a:gd name="connsiteY39" fmla="*/ 46454 h 108081"/>
                    <a:gd name="connsiteX40" fmla="*/ 86935 w 101028"/>
                    <a:gd name="connsiteY40" fmla="*/ 49907 h 108081"/>
                    <a:gd name="connsiteX41" fmla="*/ 89595 w 101028"/>
                    <a:gd name="connsiteY41" fmla="*/ 52566 h 108081"/>
                    <a:gd name="connsiteX42" fmla="*/ 93337 w 101028"/>
                    <a:gd name="connsiteY42" fmla="*/ 54725 h 108081"/>
                    <a:gd name="connsiteX43" fmla="*/ 95635 w 101028"/>
                    <a:gd name="connsiteY43" fmla="*/ 57527 h 108081"/>
                    <a:gd name="connsiteX44" fmla="*/ 96357 w 101028"/>
                    <a:gd name="connsiteY44" fmla="*/ 60333 h 108081"/>
                    <a:gd name="connsiteX45" fmla="*/ 93480 w 101028"/>
                    <a:gd name="connsiteY45" fmla="*/ 60333 h 108081"/>
                    <a:gd name="connsiteX46" fmla="*/ 91035 w 101028"/>
                    <a:gd name="connsiteY46" fmla="*/ 59182 h 108081"/>
                    <a:gd name="connsiteX47" fmla="*/ 88015 w 101028"/>
                    <a:gd name="connsiteY47" fmla="*/ 59686 h 108081"/>
                    <a:gd name="connsiteX48" fmla="*/ 85066 w 101028"/>
                    <a:gd name="connsiteY48" fmla="*/ 63929 h 108081"/>
                    <a:gd name="connsiteX49" fmla="*/ 83630 w 101028"/>
                    <a:gd name="connsiteY49" fmla="*/ 68675 h 108081"/>
                    <a:gd name="connsiteX50" fmla="*/ 82189 w 101028"/>
                    <a:gd name="connsiteY50" fmla="*/ 75505 h 108081"/>
                    <a:gd name="connsiteX51" fmla="*/ 80176 w 101028"/>
                    <a:gd name="connsiteY51" fmla="*/ 78812 h 108081"/>
                    <a:gd name="connsiteX52" fmla="*/ 75573 w 101028"/>
                    <a:gd name="connsiteY52" fmla="*/ 82336 h 108081"/>
                    <a:gd name="connsiteX53" fmla="*/ 72628 w 101028"/>
                    <a:gd name="connsiteY53" fmla="*/ 85789 h 108081"/>
                    <a:gd name="connsiteX54" fmla="*/ 73200 w 101028"/>
                    <a:gd name="connsiteY54" fmla="*/ 90678 h 108081"/>
                    <a:gd name="connsiteX55" fmla="*/ 72196 w 101028"/>
                    <a:gd name="connsiteY55" fmla="*/ 96286 h 108081"/>
                    <a:gd name="connsiteX56" fmla="*/ 70826 w 101028"/>
                    <a:gd name="connsiteY56" fmla="*/ 100314 h 108081"/>
                    <a:gd name="connsiteX57" fmla="*/ 68671 w 101028"/>
                    <a:gd name="connsiteY57" fmla="*/ 103477 h 108081"/>
                    <a:gd name="connsiteX58" fmla="*/ 65651 w 101028"/>
                    <a:gd name="connsiteY58" fmla="*/ 105850 h 108081"/>
                    <a:gd name="connsiteX59" fmla="*/ 60186 w 101028"/>
                    <a:gd name="connsiteY59" fmla="*/ 108081 h 108081"/>
                    <a:gd name="connsiteX60" fmla="*/ 57094 w 101028"/>
                    <a:gd name="connsiteY60" fmla="*/ 108081 h 108081"/>
                    <a:gd name="connsiteX61" fmla="*/ 55082 w 101028"/>
                    <a:gd name="connsiteY61" fmla="*/ 103954 h 108081"/>
                    <a:gd name="connsiteX62" fmla="*/ 53320 w 101028"/>
                    <a:gd name="connsiteY62" fmla="*/ 102255 h 108081"/>
                    <a:gd name="connsiteX63" fmla="*/ 47530 w 101028"/>
                    <a:gd name="connsiteY63" fmla="*/ 102545 h 108081"/>
                    <a:gd name="connsiteX64" fmla="*/ 44871 w 101028"/>
                    <a:gd name="connsiteY64" fmla="*/ 100024 h 108081"/>
                    <a:gd name="connsiteX65" fmla="*/ 41489 w 101028"/>
                    <a:gd name="connsiteY65" fmla="*/ 99667 h 108081"/>
                    <a:gd name="connsiteX66" fmla="*/ 36096 w 101028"/>
                    <a:gd name="connsiteY66" fmla="*/ 102469 h 108081"/>
                    <a:gd name="connsiteX67" fmla="*/ 29194 w 101028"/>
                    <a:gd name="connsiteY67" fmla="*/ 101032 h 108081"/>
                    <a:gd name="connsiteX68" fmla="*/ 27107 w 101028"/>
                    <a:gd name="connsiteY68" fmla="*/ 96933 h 108081"/>
                    <a:gd name="connsiteX69" fmla="*/ 22507 w 101028"/>
                    <a:gd name="connsiteY69" fmla="*/ 97727 h 108081"/>
                    <a:gd name="connsiteX70" fmla="*/ 19415 w 101028"/>
                    <a:gd name="connsiteY70" fmla="*/ 98731 h 108081"/>
                    <a:gd name="connsiteX71" fmla="*/ 12656 w 101028"/>
                    <a:gd name="connsiteY71" fmla="*/ 97798 h 108081"/>
                    <a:gd name="connsiteX72" fmla="*/ 11577 w 101028"/>
                    <a:gd name="connsiteY72" fmla="*/ 91758 h 108081"/>
                    <a:gd name="connsiteX73" fmla="*/ 11216 w 101028"/>
                    <a:gd name="connsiteY73" fmla="*/ 88519 h 108081"/>
                    <a:gd name="connsiteX74" fmla="*/ 9565 w 101028"/>
                    <a:gd name="connsiteY74" fmla="*/ 86939 h 108081"/>
                    <a:gd name="connsiteX75" fmla="*/ 11216 w 101028"/>
                    <a:gd name="connsiteY75" fmla="*/ 82193 h 108081"/>
                    <a:gd name="connsiteX76" fmla="*/ 9275 w 101028"/>
                    <a:gd name="connsiteY76" fmla="*/ 80323 h 108081"/>
                    <a:gd name="connsiteX77" fmla="*/ 7910 w 101028"/>
                    <a:gd name="connsiteY77" fmla="*/ 79244 h 108081"/>
                    <a:gd name="connsiteX78" fmla="*/ 5608 w 101028"/>
                    <a:gd name="connsiteY78" fmla="*/ 81256 h 108081"/>
                    <a:gd name="connsiteX79" fmla="*/ 4600 w 101028"/>
                    <a:gd name="connsiteY79" fmla="*/ 75791 h 108081"/>
                    <a:gd name="connsiteX80" fmla="*/ 2084 w 101028"/>
                    <a:gd name="connsiteY80" fmla="*/ 70469 h 108081"/>
                    <a:gd name="connsiteX81" fmla="*/ 1222 w 101028"/>
                    <a:gd name="connsiteY81" fmla="*/ 66084 h 108081"/>
                    <a:gd name="connsiteX82" fmla="*/ 0 w 101028"/>
                    <a:gd name="connsiteY82" fmla="*/ 65008 h 108081"/>
                    <a:gd name="connsiteX83" fmla="*/ 0 w 101028"/>
                    <a:gd name="connsiteY83" fmla="*/ 57674 h 108081"/>
                    <a:gd name="connsiteX84" fmla="*/ 1294 w 101028"/>
                    <a:gd name="connsiteY84" fmla="*/ 54043 h 108081"/>
                    <a:gd name="connsiteX85" fmla="*/ 3520 w 101028"/>
                    <a:gd name="connsiteY85" fmla="*/ 51129 h 108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01028" h="108081">
                      <a:moveTo>
                        <a:pt x="5608" y="50482"/>
                      </a:moveTo>
                      <a:lnTo>
                        <a:pt x="11430" y="52638"/>
                      </a:lnTo>
                      <a:lnTo>
                        <a:pt x="14454" y="52638"/>
                      </a:lnTo>
                      <a:lnTo>
                        <a:pt x="18054" y="53646"/>
                      </a:lnTo>
                      <a:lnTo>
                        <a:pt x="21356" y="52062"/>
                      </a:lnTo>
                      <a:lnTo>
                        <a:pt x="23872" y="43073"/>
                      </a:lnTo>
                      <a:lnTo>
                        <a:pt x="32143" y="40989"/>
                      </a:lnTo>
                      <a:lnTo>
                        <a:pt x="39259" y="39049"/>
                      </a:lnTo>
                      <a:lnTo>
                        <a:pt x="43577" y="33441"/>
                      </a:lnTo>
                      <a:lnTo>
                        <a:pt x="46811" y="31067"/>
                      </a:lnTo>
                      <a:lnTo>
                        <a:pt x="50264" y="23729"/>
                      </a:lnTo>
                      <a:lnTo>
                        <a:pt x="58892" y="21788"/>
                      </a:lnTo>
                      <a:lnTo>
                        <a:pt x="65147" y="19848"/>
                      </a:lnTo>
                      <a:lnTo>
                        <a:pt x="63853" y="16181"/>
                      </a:lnTo>
                      <a:lnTo>
                        <a:pt x="65147" y="14673"/>
                      </a:lnTo>
                      <a:lnTo>
                        <a:pt x="69461" y="13375"/>
                      </a:lnTo>
                      <a:lnTo>
                        <a:pt x="73128" y="6259"/>
                      </a:lnTo>
                      <a:lnTo>
                        <a:pt x="80681" y="0"/>
                      </a:lnTo>
                      <a:lnTo>
                        <a:pt x="83411" y="4961"/>
                      </a:lnTo>
                      <a:lnTo>
                        <a:pt x="85209" y="5179"/>
                      </a:lnTo>
                      <a:lnTo>
                        <a:pt x="86503" y="9708"/>
                      </a:lnTo>
                      <a:lnTo>
                        <a:pt x="89956" y="12728"/>
                      </a:lnTo>
                      <a:lnTo>
                        <a:pt x="93984" y="12728"/>
                      </a:lnTo>
                      <a:lnTo>
                        <a:pt x="97076" y="15462"/>
                      </a:lnTo>
                      <a:lnTo>
                        <a:pt x="101029" y="16252"/>
                      </a:lnTo>
                      <a:lnTo>
                        <a:pt x="100453" y="18050"/>
                      </a:lnTo>
                      <a:lnTo>
                        <a:pt x="97508" y="19991"/>
                      </a:lnTo>
                      <a:lnTo>
                        <a:pt x="92543" y="18840"/>
                      </a:lnTo>
                      <a:lnTo>
                        <a:pt x="91321" y="20352"/>
                      </a:lnTo>
                      <a:lnTo>
                        <a:pt x="94413" y="24090"/>
                      </a:lnTo>
                      <a:lnTo>
                        <a:pt x="91896" y="25888"/>
                      </a:lnTo>
                      <a:lnTo>
                        <a:pt x="89023" y="25960"/>
                      </a:lnTo>
                      <a:lnTo>
                        <a:pt x="85856" y="25745"/>
                      </a:lnTo>
                      <a:lnTo>
                        <a:pt x="84705" y="30274"/>
                      </a:lnTo>
                      <a:lnTo>
                        <a:pt x="83987" y="33151"/>
                      </a:lnTo>
                      <a:lnTo>
                        <a:pt x="85066" y="34806"/>
                      </a:lnTo>
                      <a:lnTo>
                        <a:pt x="82764" y="36171"/>
                      </a:lnTo>
                      <a:lnTo>
                        <a:pt x="82550" y="39120"/>
                      </a:lnTo>
                      <a:lnTo>
                        <a:pt x="84923" y="40342"/>
                      </a:lnTo>
                      <a:lnTo>
                        <a:pt x="89523" y="46454"/>
                      </a:lnTo>
                      <a:lnTo>
                        <a:pt x="86935" y="49907"/>
                      </a:lnTo>
                      <a:lnTo>
                        <a:pt x="89595" y="52566"/>
                      </a:lnTo>
                      <a:lnTo>
                        <a:pt x="93337" y="54725"/>
                      </a:lnTo>
                      <a:lnTo>
                        <a:pt x="95635" y="57527"/>
                      </a:lnTo>
                      <a:lnTo>
                        <a:pt x="96357" y="60333"/>
                      </a:lnTo>
                      <a:lnTo>
                        <a:pt x="93480" y="60333"/>
                      </a:lnTo>
                      <a:lnTo>
                        <a:pt x="91035" y="59182"/>
                      </a:lnTo>
                      <a:lnTo>
                        <a:pt x="88015" y="59686"/>
                      </a:lnTo>
                      <a:lnTo>
                        <a:pt x="85066" y="63929"/>
                      </a:lnTo>
                      <a:lnTo>
                        <a:pt x="83630" y="68675"/>
                      </a:lnTo>
                      <a:lnTo>
                        <a:pt x="82189" y="75505"/>
                      </a:lnTo>
                      <a:lnTo>
                        <a:pt x="80176" y="78812"/>
                      </a:lnTo>
                      <a:lnTo>
                        <a:pt x="75573" y="82336"/>
                      </a:lnTo>
                      <a:lnTo>
                        <a:pt x="72628" y="85789"/>
                      </a:lnTo>
                      <a:lnTo>
                        <a:pt x="73200" y="90678"/>
                      </a:lnTo>
                      <a:lnTo>
                        <a:pt x="72196" y="96286"/>
                      </a:lnTo>
                      <a:lnTo>
                        <a:pt x="70826" y="100314"/>
                      </a:lnTo>
                      <a:lnTo>
                        <a:pt x="68671" y="103477"/>
                      </a:lnTo>
                      <a:lnTo>
                        <a:pt x="65651" y="105850"/>
                      </a:lnTo>
                      <a:lnTo>
                        <a:pt x="60186" y="108081"/>
                      </a:lnTo>
                      <a:lnTo>
                        <a:pt x="57094" y="108081"/>
                      </a:lnTo>
                      <a:lnTo>
                        <a:pt x="55082" y="103954"/>
                      </a:lnTo>
                      <a:lnTo>
                        <a:pt x="53320" y="102255"/>
                      </a:lnTo>
                      <a:lnTo>
                        <a:pt x="47530" y="102545"/>
                      </a:lnTo>
                      <a:lnTo>
                        <a:pt x="44871" y="100024"/>
                      </a:lnTo>
                      <a:lnTo>
                        <a:pt x="41489" y="99667"/>
                      </a:lnTo>
                      <a:lnTo>
                        <a:pt x="36096" y="102469"/>
                      </a:lnTo>
                      <a:lnTo>
                        <a:pt x="29194" y="101032"/>
                      </a:lnTo>
                      <a:lnTo>
                        <a:pt x="27107" y="96933"/>
                      </a:lnTo>
                      <a:lnTo>
                        <a:pt x="22507" y="97727"/>
                      </a:lnTo>
                      <a:lnTo>
                        <a:pt x="19415" y="98731"/>
                      </a:lnTo>
                      <a:lnTo>
                        <a:pt x="12656" y="97798"/>
                      </a:lnTo>
                      <a:lnTo>
                        <a:pt x="11577" y="91758"/>
                      </a:lnTo>
                      <a:lnTo>
                        <a:pt x="11216" y="88519"/>
                      </a:lnTo>
                      <a:lnTo>
                        <a:pt x="9565" y="86939"/>
                      </a:lnTo>
                      <a:lnTo>
                        <a:pt x="11216" y="82193"/>
                      </a:lnTo>
                      <a:lnTo>
                        <a:pt x="9275" y="80323"/>
                      </a:lnTo>
                      <a:lnTo>
                        <a:pt x="7910" y="79244"/>
                      </a:lnTo>
                      <a:lnTo>
                        <a:pt x="5608" y="81256"/>
                      </a:lnTo>
                      <a:lnTo>
                        <a:pt x="4600" y="75791"/>
                      </a:lnTo>
                      <a:lnTo>
                        <a:pt x="2084" y="70469"/>
                      </a:lnTo>
                      <a:lnTo>
                        <a:pt x="1222" y="66084"/>
                      </a:lnTo>
                      <a:lnTo>
                        <a:pt x="0" y="65008"/>
                      </a:lnTo>
                      <a:lnTo>
                        <a:pt x="0" y="57674"/>
                      </a:lnTo>
                      <a:lnTo>
                        <a:pt x="1294" y="54043"/>
                      </a:lnTo>
                      <a:lnTo>
                        <a:pt x="3520" y="51129"/>
                      </a:lnTo>
                      <a:close/>
                    </a:path>
                  </a:pathLst>
                </a:custGeom>
                <a:grpFill/>
                <a:ln w="39624" cap="flat">
                  <a:noFill/>
                  <a:prstDash val="solid"/>
                  <a:miter/>
                </a:ln>
              </p:spPr>
              <p:txBody>
                <a:bodyPr rtlCol="0" anchor="ctr"/>
                <a:lstStyle/>
                <a:p>
                  <a:endParaRPr lang="en-US"/>
                </a:p>
              </p:txBody>
            </p:sp>
            <p:sp>
              <p:nvSpPr>
                <p:cNvPr id="160" name="Freeform: Shape 262">
                  <a:extLst>
                    <a:ext uri="{FF2B5EF4-FFF2-40B4-BE49-F238E27FC236}">
                      <a16:creationId xmlns:a16="http://schemas.microsoft.com/office/drawing/2014/main" id="{A7039F50-DD7A-423B-9AC7-85954941523C}"/>
                    </a:ext>
                  </a:extLst>
                </p:cNvPr>
                <p:cNvSpPr/>
                <p:nvPr/>
              </p:nvSpPr>
              <p:spPr>
                <a:xfrm>
                  <a:off x="9794184" y="5234994"/>
                  <a:ext cx="13374" cy="11933"/>
                </a:xfrm>
                <a:custGeom>
                  <a:avLst/>
                  <a:gdLst>
                    <a:gd name="connsiteX0" fmla="*/ 0 w 13374"/>
                    <a:gd name="connsiteY0" fmla="*/ 3596 h 11933"/>
                    <a:gd name="connsiteX1" fmla="*/ 1437 w 13374"/>
                    <a:gd name="connsiteY1" fmla="*/ 0 h 11933"/>
                    <a:gd name="connsiteX2" fmla="*/ 3020 w 13374"/>
                    <a:gd name="connsiteY2" fmla="*/ 0 h 11933"/>
                    <a:gd name="connsiteX3" fmla="*/ 5465 w 13374"/>
                    <a:gd name="connsiteY3" fmla="*/ 1151 h 11933"/>
                    <a:gd name="connsiteX4" fmla="*/ 5465 w 13374"/>
                    <a:gd name="connsiteY4" fmla="*/ 0 h 11933"/>
                    <a:gd name="connsiteX5" fmla="*/ 7910 w 13374"/>
                    <a:gd name="connsiteY5" fmla="*/ 0 h 11933"/>
                    <a:gd name="connsiteX6" fmla="*/ 8771 w 13374"/>
                    <a:gd name="connsiteY6" fmla="*/ 2588 h 11933"/>
                    <a:gd name="connsiteX7" fmla="*/ 10065 w 13374"/>
                    <a:gd name="connsiteY7" fmla="*/ 5608 h 11933"/>
                    <a:gd name="connsiteX8" fmla="*/ 10930 w 13374"/>
                    <a:gd name="connsiteY8" fmla="*/ 7910 h 11933"/>
                    <a:gd name="connsiteX9" fmla="*/ 13375 w 13374"/>
                    <a:gd name="connsiteY9" fmla="*/ 9061 h 11933"/>
                    <a:gd name="connsiteX10" fmla="*/ 13375 w 13374"/>
                    <a:gd name="connsiteY10" fmla="*/ 11934 h 11933"/>
                    <a:gd name="connsiteX11" fmla="*/ 9779 w 13374"/>
                    <a:gd name="connsiteY11" fmla="*/ 11934 h 11933"/>
                    <a:gd name="connsiteX12" fmla="*/ 6687 w 13374"/>
                    <a:gd name="connsiteY12" fmla="*/ 7763 h 11933"/>
                    <a:gd name="connsiteX13" fmla="*/ 3774 w 13374"/>
                    <a:gd name="connsiteY13" fmla="*/ 3973 h 1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74" h="11933">
                      <a:moveTo>
                        <a:pt x="0" y="3596"/>
                      </a:moveTo>
                      <a:lnTo>
                        <a:pt x="1437" y="0"/>
                      </a:lnTo>
                      <a:lnTo>
                        <a:pt x="3020" y="0"/>
                      </a:lnTo>
                      <a:lnTo>
                        <a:pt x="5465" y="1151"/>
                      </a:lnTo>
                      <a:lnTo>
                        <a:pt x="5465" y="0"/>
                      </a:lnTo>
                      <a:lnTo>
                        <a:pt x="7910" y="0"/>
                      </a:lnTo>
                      <a:lnTo>
                        <a:pt x="8771" y="2588"/>
                      </a:lnTo>
                      <a:lnTo>
                        <a:pt x="10065" y="5608"/>
                      </a:lnTo>
                      <a:lnTo>
                        <a:pt x="10930" y="7910"/>
                      </a:lnTo>
                      <a:lnTo>
                        <a:pt x="13375" y="9061"/>
                      </a:lnTo>
                      <a:lnTo>
                        <a:pt x="13375" y="11934"/>
                      </a:lnTo>
                      <a:lnTo>
                        <a:pt x="9779" y="11934"/>
                      </a:lnTo>
                      <a:lnTo>
                        <a:pt x="6687" y="7763"/>
                      </a:lnTo>
                      <a:lnTo>
                        <a:pt x="3774" y="3973"/>
                      </a:lnTo>
                      <a:close/>
                    </a:path>
                  </a:pathLst>
                </a:custGeom>
                <a:grpFill/>
                <a:ln w="39624" cap="flat">
                  <a:noFill/>
                  <a:prstDash val="solid"/>
                  <a:miter/>
                </a:ln>
              </p:spPr>
              <p:txBody>
                <a:bodyPr rtlCol="0" anchor="ctr"/>
                <a:lstStyle/>
                <a:p>
                  <a:endParaRPr lang="en-US"/>
                </a:p>
              </p:txBody>
            </p:sp>
            <p:sp>
              <p:nvSpPr>
                <p:cNvPr id="161" name="Freeform: Shape 263">
                  <a:extLst>
                    <a:ext uri="{FF2B5EF4-FFF2-40B4-BE49-F238E27FC236}">
                      <a16:creationId xmlns:a16="http://schemas.microsoft.com/office/drawing/2014/main" id="{52928B66-9E6E-49F6-A7CD-F381389893A2}"/>
                    </a:ext>
                  </a:extLst>
                </p:cNvPr>
                <p:cNvSpPr/>
                <p:nvPr/>
              </p:nvSpPr>
              <p:spPr>
                <a:xfrm>
                  <a:off x="9817588" y="5243979"/>
                  <a:ext cx="6203" cy="6044"/>
                </a:xfrm>
                <a:custGeom>
                  <a:avLst/>
                  <a:gdLst>
                    <a:gd name="connsiteX0" fmla="*/ 0 w 6203"/>
                    <a:gd name="connsiteY0" fmla="*/ 3830 h 6044"/>
                    <a:gd name="connsiteX1" fmla="*/ 810 w 6203"/>
                    <a:gd name="connsiteY1" fmla="*/ 6044 h 6044"/>
                    <a:gd name="connsiteX2" fmla="*/ 5342 w 6203"/>
                    <a:gd name="connsiteY2" fmla="*/ 5235 h 6044"/>
                    <a:gd name="connsiteX3" fmla="*/ 6203 w 6203"/>
                    <a:gd name="connsiteY3" fmla="*/ 2484 h 6044"/>
                    <a:gd name="connsiteX4" fmla="*/ 4100 w 6203"/>
                    <a:gd name="connsiteY4" fmla="*/ 0 h 6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03" h="6044">
                      <a:moveTo>
                        <a:pt x="0" y="3830"/>
                      </a:moveTo>
                      <a:lnTo>
                        <a:pt x="810" y="6044"/>
                      </a:lnTo>
                      <a:lnTo>
                        <a:pt x="5342" y="5235"/>
                      </a:lnTo>
                      <a:lnTo>
                        <a:pt x="6203" y="2484"/>
                      </a:lnTo>
                      <a:lnTo>
                        <a:pt x="4100" y="0"/>
                      </a:lnTo>
                      <a:close/>
                    </a:path>
                  </a:pathLst>
                </a:custGeom>
                <a:grpFill/>
                <a:ln w="39624" cap="flat">
                  <a:noFill/>
                  <a:prstDash val="solid"/>
                  <a:miter/>
                </a:ln>
              </p:spPr>
              <p:txBody>
                <a:bodyPr rtlCol="0" anchor="ctr"/>
                <a:lstStyle/>
                <a:p>
                  <a:endParaRPr lang="en-US"/>
                </a:p>
              </p:txBody>
            </p:sp>
            <p:sp>
              <p:nvSpPr>
                <p:cNvPr id="162" name="Freeform: Shape 264">
                  <a:extLst>
                    <a:ext uri="{FF2B5EF4-FFF2-40B4-BE49-F238E27FC236}">
                      <a16:creationId xmlns:a16="http://schemas.microsoft.com/office/drawing/2014/main" id="{19B00E32-BAB4-4918-8A9A-4E7AFB99BCDE}"/>
                    </a:ext>
                  </a:extLst>
                </p:cNvPr>
                <p:cNvSpPr/>
                <p:nvPr/>
              </p:nvSpPr>
              <p:spPr>
                <a:xfrm>
                  <a:off x="9696243" y="5163374"/>
                  <a:ext cx="105707" cy="112319"/>
                </a:xfrm>
                <a:custGeom>
                  <a:avLst/>
                  <a:gdLst>
                    <a:gd name="connsiteX0" fmla="*/ 99596 w 105707"/>
                    <a:gd name="connsiteY0" fmla="*/ 109585 h 112319"/>
                    <a:gd name="connsiteX1" fmla="*/ 102183 w 105707"/>
                    <a:gd name="connsiteY1" fmla="*/ 111601 h 112319"/>
                    <a:gd name="connsiteX2" fmla="*/ 103406 w 105707"/>
                    <a:gd name="connsiteY2" fmla="*/ 109157 h 112319"/>
                    <a:gd name="connsiteX3" fmla="*/ 104196 w 105707"/>
                    <a:gd name="connsiteY3" fmla="*/ 104553 h 112319"/>
                    <a:gd name="connsiteX4" fmla="*/ 104196 w 105707"/>
                    <a:gd name="connsiteY4" fmla="*/ 93623 h 112319"/>
                    <a:gd name="connsiteX5" fmla="*/ 103259 w 105707"/>
                    <a:gd name="connsiteY5" fmla="*/ 90674 h 112319"/>
                    <a:gd name="connsiteX6" fmla="*/ 105708 w 105707"/>
                    <a:gd name="connsiteY6" fmla="*/ 85713 h 112319"/>
                    <a:gd name="connsiteX7" fmla="*/ 100961 w 105707"/>
                    <a:gd name="connsiteY7" fmla="*/ 81256 h 112319"/>
                    <a:gd name="connsiteX8" fmla="*/ 102037 w 105707"/>
                    <a:gd name="connsiteY8" fmla="*/ 79958 h 112319"/>
                    <a:gd name="connsiteX9" fmla="*/ 99596 w 105707"/>
                    <a:gd name="connsiteY9" fmla="*/ 78883 h 112319"/>
                    <a:gd name="connsiteX10" fmla="*/ 94992 w 105707"/>
                    <a:gd name="connsiteY10" fmla="*/ 79383 h 112319"/>
                    <a:gd name="connsiteX11" fmla="*/ 93266 w 105707"/>
                    <a:gd name="connsiteY11" fmla="*/ 77589 h 112319"/>
                    <a:gd name="connsiteX12" fmla="*/ 94056 w 105707"/>
                    <a:gd name="connsiteY12" fmla="*/ 74997 h 112319"/>
                    <a:gd name="connsiteX13" fmla="*/ 91035 w 105707"/>
                    <a:gd name="connsiteY13" fmla="*/ 74997 h 112319"/>
                    <a:gd name="connsiteX14" fmla="*/ 90317 w 105707"/>
                    <a:gd name="connsiteY14" fmla="*/ 71620 h 112319"/>
                    <a:gd name="connsiteX15" fmla="*/ 89023 w 105707"/>
                    <a:gd name="connsiteY15" fmla="*/ 67449 h 112319"/>
                    <a:gd name="connsiteX16" fmla="*/ 86940 w 105707"/>
                    <a:gd name="connsiteY16" fmla="*/ 65865 h 112319"/>
                    <a:gd name="connsiteX17" fmla="*/ 82768 w 105707"/>
                    <a:gd name="connsiteY17" fmla="*/ 64933 h 112319"/>
                    <a:gd name="connsiteX18" fmla="*/ 80248 w 105707"/>
                    <a:gd name="connsiteY18" fmla="*/ 61190 h 112319"/>
                    <a:gd name="connsiteX19" fmla="*/ 80248 w 105707"/>
                    <a:gd name="connsiteY19" fmla="*/ 56301 h 112319"/>
                    <a:gd name="connsiteX20" fmla="*/ 82768 w 105707"/>
                    <a:gd name="connsiteY20" fmla="*/ 54146 h 112319"/>
                    <a:gd name="connsiteX21" fmla="*/ 82193 w 105707"/>
                    <a:gd name="connsiteY21" fmla="*/ 51915 h 112319"/>
                    <a:gd name="connsiteX22" fmla="*/ 79748 w 105707"/>
                    <a:gd name="connsiteY22" fmla="*/ 50046 h 112319"/>
                    <a:gd name="connsiteX23" fmla="*/ 76510 w 105707"/>
                    <a:gd name="connsiteY23" fmla="*/ 52562 h 112319"/>
                    <a:gd name="connsiteX24" fmla="*/ 73565 w 105707"/>
                    <a:gd name="connsiteY24" fmla="*/ 52562 h 112319"/>
                    <a:gd name="connsiteX25" fmla="*/ 75144 w 105707"/>
                    <a:gd name="connsiteY25" fmla="*/ 50621 h 112319"/>
                    <a:gd name="connsiteX26" fmla="*/ 74426 w 105707"/>
                    <a:gd name="connsiteY26" fmla="*/ 48538 h 112319"/>
                    <a:gd name="connsiteX27" fmla="*/ 74930 w 105707"/>
                    <a:gd name="connsiteY27" fmla="*/ 46450 h 112319"/>
                    <a:gd name="connsiteX28" fmla="*/ 76657 w 105707"/>
                    <a:gd name="connsiteY28" fmla="*/ 46450 h 112319"/>
                    <a:gd name="connsiteX29" fmla="*/ 75506 w 105707"/>
                    <a:gd name="connsiteY29" fmla="*/ 44438 h 112319"/>
                    <a:gd name="connsiteX30" fmla="*/ 71191 w 105707"/>
                    <a:gd name="connsiteY30" fmla="*/ 43791 h 112319"/>
                    <a:gd name="connsiteX31" fmla="*/ 68171 w 105707"/>
                    <a:gd name="connsiteY31" fmla="*/ 43791 h 112319"/>
                    <a:gd name="connsiteX32" fmla="*/ 63710 w 105707"/>
                    <a:gd name="connsiteY32" fmla="*/ 38973 h 112319"/>
                    <a:gd name="connsiteX33" fmla="*/ 62559 w 105707"/>
                    <a:gd name="connsiteY33" fmla="*/ 35449 h 112319"/>
                    <a:gd name="connsiteX34" fmla="*/ 60043 w 105707"/>
                    <a:gd name="connsiteY34" fmla="*/ 37032 h 112319"/>
                    <a:gd name="connsiteX35" fmla="*/ 56809 w 105707"/>
                    <a:gd name="connsiteY35" fmla="*/ 33508 h 112319"/>
                    <a:gd name="connsiteX36" fmla="*/ 52709 w 105707"/>
                    <a:gd name="connsiteY36" fmla="*/ 33508 h 112319"/>
                    <a:gd name="connsiteX37" fmla="*/ 46383 w 105707"/>
                    <a:gd name="connsiteY37" fmla="*/ 28115 h 112319"/>
                    <a:gd name="connsiteX38" fmla="*/ 41636 w 105707"/>
                    <a:gd name="connsiteY38" fmla="*/ 22935 h 112319"/>
                    <a:gd name="connsiteX39" fmla="*/ 36818 w 105707"/>
                    <a:gd name="connsiteY39" fmla="*/ 19844 h 112319"/>
                    <a:gd name="connsiteX40" fmla="*/ 32072 w 105707"/>
                    <a:gd name="connsiteY40" fmla="*/ 16824 h 112319"/>
                    <a:gd name="connsiteX41" fmla="*/ 28908 w 105707"/>
                    <a:gd name="connsiteY41" fmla="*/ 14093 h 112319"/>
                    <a:gd name="connsiteX42" fmla="*/ 28547 w 105707"/>
                    <a:gd name="connsiteY42" fmla="*/ 11358 h 112319"/>
                    <a:gd name="connsiteX43" fmla="*/ 26174 w 105707"/>
                    <a:gd name="connsiteY43" fmla="*/ 10136 h 112319"/>
                    <a:gd name="connsiteX44" fmla="*/ 25098 w 105707"/>
                    <a:gd name="connsiteY44" fmla="*/ 7334 h 112319"/>
                    <a:gd name="connsiteX45" fmla="*/ 21931 w 105707"/>
                    <a:gd name="connsiteY45" fmla="*/ 4528 h 112319"/>
                    <a:gd name="connsiteX46" fmla="*/ 14816 w 105707"/>
                    <a:gd name="connsiteY46" fmla="*/ 3667 h 112319"/>
                    <a:gd name="connsiteX47" fmla="*/ 10140 w 105707"/>
                    <a:gd name="connsiteY47" fmla="*/ 4167 h 112319"/>
                    <a:gd name="connsiteX48" fmla="*/ 8200 w 105707"/>
                    <a:gd name="connsiteY48" fmla="*/ 3163 h 112319"/>
                    <a:gd name="connsiteX49" fmla="*/ 5826 w 105707"/>
                    <a:gd name="connsiteY49" fmla="*/ 861 h 112319"/>
                    <a:gd name="connsiteX50" fmla="*/ 2877 w 105707"/>
                    <a:gd name="connsiteY50" fmla="*/ 0 h 112319"/>
                    <a:gd name="connsiteX51" fmla="*/ 0 w 105707"/>
                    <a:gd name="connsiteY51" fmla="*/ 1151 h 112319"/>
                    <a:gd name="connsiteX52" fmla="*/ 1008 w 105707"/>
                    <a:gd name="connsiteY52" fmla="*/ 5822 h 112319"/>
                    <a:gd name="connsiteX53" fmla="*/ 4675 w 105707"/>
                    <a:gd name="connsiteY53" fmla="*/ 10065 h 112319"/>
                    <a:gd name="connsiteX54" fmla="*/ 9422 w 105707"/>
                    <a:gd name="connsiteY54" fmla="*/ 14450 h 112319"/>
                    <a:gd name="connsiteX55" fmla="*/ 12942 w 105707"/>
                    <a:gd name="connsiteY55" fmla="*/ 17042 h 112319"/>
                    <a:gd name="connsiteX56" fmla="*/ 16323 w 105707"/>
                    <a:gd name="connsiteY56" fmla="*/ 18764 h 112319"/>
                    <a:gd name="connsiteX57" fmla="*/ 21142 w 105707"/>
                    <a:gd name="connsiteY57" fmla="*/ 24086 h 112319"/>
                    <a:gd name="connsiteX58" fmla="*/ 23301 w 105707"/>
                    <a:gd name="connsiteY58" fmla="*/ 26892 h 112319"/>
                    <a:gd name="connsiteX59" fmla="*/ 24162 w 105707"/>
                    <a:gd name="connsiteY59" fmla="*/ 31135 h 112319"/>
                    <a:gd name="connsiteX60" fmla="*/ 28547 w 105707"/>
                    <a:gd name="connsiteY60" fmla="*/ 33076 h 112319"/>
                    <a:gd name="connsiteX61" fmla="*/ 34877 w 105707"/>
                    <a:gd name="connsiteY61" fmla="*/ 36961 h 112319"/>
                    <a:gd name="connsiteX62" fmla="*/ 36171 w 105707"/>
                    <a:gd name="connsiteY62" fmla="*/ 43287 h 112319"/>
                    <a:gd name="connsiteX63" fmla="*/ 37251 w 105707"/>
                    <a:gd name="connsiteY63" fmla="*/ 47891 h 112319"/>
                    <a:gd name="connsiteX64" fmla="*/ 38402 w 105707"/>
                    <a:gd name="connsiteY64" fmla="*/ 51915 h 112319"/>
                    <a:gd name="connsiteX65" fmla="*/ 42930 w 105707"/>
                    <a:gd name="connsiteY65" fmla="*/ 53499 h 112319"/>
                    <a:gd name="connsiteX66" fmla="*/ 46022 w 105707"/>
                    <a:gd name="connsiteY66" fmla="*/ 57094 h 112319"/>
                    <a:gd name="connsiteX67" fmla="*/ 49403 w 105707"/>
                    <a:gd name="connsiteY67" fmla="*/ 62559 h 112319"/>
                    <a:gd name="connsiteX68" fmla="*/ 51201 w 105707"/>
                    <a:gd name="connsiteY68" fmla="*/ 66226 h 112319"/>
                    <a:gd name="connsiteX69" fmla="*/ 53285 w 105707"/>
                    <a:gd name="connsiteY69" fmla="*/ 68886 h 112319"/>
                    <a:gd name="connsiteX70" fmla="*/ 53574 w 105707"/>
                    <a:gd name="connsiteY70" fmla="*/ 70755 h 112319"/>
                    <a:gd name="connsiteX71" fmla="*/ 55444 w 105707"/>
                    <a:gd name="connsiteY71" fmla="*/ 74422 h 112319"/>
                    <a:gd name="connsiteX72" fmla="*/ 55872 w 105707"/>
                    <a:gd name="connsiteY72" fmla="*/ 76795 h 112319"/>
                    <a:gd name="connsiteX73" fmla="*/ 58103 w 105707"/>
                    <a:gd name="connsiteY73" fmla="*/ 79887 h 112319"/>
                    <a:gd name="connsiteX74" fmla="*/ 60619 w 105707"/>
                    <a:gd name="connsiteY74" fmla="*/ 83554 h 112319"/>
                    <a:gd name="connsiteX75" fmla="*/ 64861 w 105707"/>
                    <a:gd name="connsiteY75" fmla="*/ 88086 h 112319"/>
                    <a:gd name="connsiteX76" fmla="*/ 68528 w 105707"/>
                    <a:gd name="connsiteY76" fmla="*/ 90603 h 112319"/>
                    <a:gd name="connsiteX77" fmla="*/ 69679 w 105707"/>
                    <a:gd name="connsiteY77" fmla="*/ 93480 h 112319"/>
                    <a:gd name="connsiteX78" fmla="*/ 73636 w 105707"/>
                    <a:gd name="connsiteY78" fmla="*/ 97290 h 112319"/>
                    <a:gd name="connsiteX79" fmla="*/ 78383 w 105707"/>
                    <a:gd name="connsiteY79" fmla="*/ 100886 h 112319"/>
                    <a:gd name="connsiteX80" fmla="*/ 81689 w 105707"/>
                    <a:gd name="connsiteY80" fmla="*/ 103259 h 112319"/>
                    <a:gd name="connsiteX81" fmla="*/ 84995 w 105707"/>
                    <a:gd name="connsiteY81" fmla="*/ 105414 h 112319"/>
                    <a:gd name="connsiteX82" fmla="*/ 88376 w 105707"/>
                    <a:gd name="connsiteY82" fmla="*/ 108652 h 112319"/>
                    <a:gd name="connsiteX83" fmla="*/ 91539 w 105707"/>
                    <a:gd name="connsiteY83" fmla="*/ 112319 h 112319"/>
                    <a:gd name="connsiteX84" fmla="*/ 92762 w 105707"/>
                    <a:gd name="connsiteY84" fmla="*/ 110018 h 112319"/>
                    <a:gd name="connsiteX85" fmla="*/ 96647 w 105707"/>
                    <a:gd name="connsiteY85" fmla="*/ 110883 h 112319"/>
                    <a:gd name="connsiteX86" fmla="*/ 98588 w 105707"/>
                    <a:gd name="connsiteY86" fmla="*/ 108795 h 11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05707" h="112319">
                      <a:moveTo>
                        <a:pt x="99596" y="109585"/>
                      </a:moveTo>
                      <a:lnTo>
                        <a:pt x="102183" y="111601"/>
                      </a:lnTo>
                      <a:lnTo>
                        <a:pt x="103406" y="109157"/>
                      </a:lnTo>
                      <a:lnTo>
                        <a:pt x="104196" y="104553"/>
                      </a:lnTo>
                      <a:lnTo>
                        <a:pt x="104196" y="93623"/>
                      </a:lnTo>
                      <a:lnTo>
                        <a:pt x="103259" y="90674"/>
                      </a:lnTo>
                      <a:lnTo>
                        <a:pt x="105708" y="85713"/>
                      </a:lnTo>
                      <a:lnTo>
                        <a:pt x="100961" y="81256"/>
                      </a:lnTo>
                      <a:lnTo>
                        <a:pt x="102037" y="79958"/>
                      </a:lnTo>
                      <a:lnTo>
                        <a:pt x="99596" y="78883"/>
                      </a:lnTo>
                      <a:lnTo>
                        <a:pt x="94992" y="79383"/>
                      </a:lnTo>
                      <a:lnTo>
                        <a:pt x="93266" y="77589"/>
                      </a:lnTo>
                      <a:lnTo>
                        <a:pt x="94056" y="74997"/>
                      </a:lnTo>
                      <a:lnTo>
                        <a:pt x="91035" y="74997"/>
                      </a:lnTo>
                      <a:lnTo>
                        <a:pt x="90317" y="71620"/>
                      </a:lnTo>
                      <a:lnTo>
                        <a:pt x="89023" y="67449"/>
                      </a:lnTo>
                      <a:lnTo>
                        <a:pt x="86940" y="65865"/>
                      </a:lnTo>
                      <a:lnTo>
                        <a:pt x="82768" y="64933"/>
                      </a:lnTo>
                      <a:lnTo>
                        <a:pt x="80248" y="61190"/>
                      </a:lnTo>
                      <a:lnTo>
                        <a:pt x="80248" y="56301"/>
                      </a:lnTo>
                      <a:lnTo>
                        <a:pt x="82768" y="54146"/>
                      </a:lnTo>
                      <a:lnTo>
                        <a:pt x="82193" y="51915"/>
                      </a:lnTo>
                      <a:lnTo>
                        <a:pt x="79748" y="50046"/>
                      </a:lnTo>
                      <a:lnTo>
                        <a:pt x="76510" y="52562"/>
                      </a:lnTo>
                      <a:lnTo>
                        <a:pt x="73565" y="52562"/>
                      </a:lnTo>
                      <a:lnTo>
                        <a:pt x="75144" y="50621"/>
                      </a:lnTo>
                      <a:lnTo>
                        <a:pt x="74426" y="48538"/>
                      </a:lnTo>
                      <a:lnTo>
                        <a:pt x="74930" y="46450"/>
                      </a:lnTo>
                      <a:lnTo>
                        <a:pt x="76657" y="46450"/>
                      </a:lnTo>
                      <a:lnTo>
                        <a:pt x="75506" y="44438"/>
                      </a:lnTo>
                      <a:lnTo>
                        <a:pt x="71191" y="43791"/>
                      </a:lnTo>
                      <a:lnTo>
                        <a:pt x="68171" y="43791"/>
                      </a:lnTo>
                      <a:lnTo>
                        <a:pt x="63710" y="38973"/>
                      </a:lnTo>
                      <a:lnTo>
                        <a:pt x="62559" y="35449"/>
                      </a:lnTo>
                      <a:lnTo>
                        <a:pt x="60043" y="37032"/>
                      </a:lnTo>
                      <a:lnTo>
                        <a:pt x="56809" y="33508"/>
                      </a:lnTo>
                      <a:lnTo>
                        <a:pt x="52709" y="33508"/>
                      </a:lnTo>
                      <a:lnTo>
                        <a:pt x="46383" y="28115"/>
                      </a:lnTo>
                      <a:lnTo>
                        <a:pt x="41636" y="22935"/>
                      </a:lnTo>
                      <a:lnTo>
                        <a:pt x="36818" y="19844"/>
                      </a:lnTo>
                      <a:lnTo>
                        <a:pt x="32072" y="16824"/>
                      </a:lnTo>
                      <a:lnTo>
                        <a:pt x="28908" y="14093"/>
                      </a:lnTo>
                      <a:lnTo>
                        <a:pt x="28547" y="11358"/>
                      </a:lnTo>
                      <a:lnTo>
                        <a:pt x="26174" y="10136"/>
                      </a:lnTo>
                      <a:lnTo>
                        <a:pt x="25098" y="7334"/>
                      </a:lnTo>
                      <a:lnTo>
                        <a:pt x="21931" y="4528"/>
                      </a:lnTo>
                      <a:lnTo>
                        <a:pt x="14816" y="3667"/>
                      </a:lnTo>
                      <a:lnTo>
                        <a:pt x="10140" y="4167"/>
                      </a:lnTo>
                      <a:lnTo>
                        <a:pt x="8200" y="3163"/>
                      </a:lnTo>
                      <a:lnTo>
                        <a:pt x="5826" y="861"/>
                      </a:lnTo>
                      <a:lnTo>
                        <a:pt x="2877" y="0"/>
                      </a:lnTo>
                      <a:lnTo>
                        <a:pt x="0" y="1151"/>
                      </a:lnTo>
                      <a:lnTo>
                        <a:pt x="1008" y="5822"/>
                      </a:lnTo>
                      <a:lnTo>
                        <a:pt x="4675" y="10065"/>
                      </a:lnTo>
                      <a:lnTo>
                        <a:pt x="9422" y="14450"/>
                      </a:lnTo>
                      <a:lnTo>
                        <a:pt x="12942" y="17042"/>
                      </a:lnTo>
                      <a:lnTo>
                        <a:pt x="16323" y="18764"/>
                      </a:lnTo>
                      <a:lnTo>
                        <a:pt x="21142" y="24086"/>
                      </a:lnTo>
                      <a:lnTo>
                        <a:pt x="23301" y="26892"/>
                      </a:lnTo>
                      <a:lnTo>
                        <a:pt x="24162" y="31135"/>
                      </a:lnTo>
                      <a:lnTo>
                        <a:pt x="28547" y="33076"/>
                      </a:lnTo>
                      <a:lnTo>
                        <a:pt x="34877" y="36961"/>
                      </a:lnTo>
                      <a:lnTo>
                        <a:pt x="36171" y="43287"/>
                      </a:lnTo>
                      <a:lnTo>
                        <a:pt x="37251" y="47891"/>
                      </a:lnTo>
                      <a:lnTo>
                        <a:pt x="38402" y="51915"/>
                      </a:lnTo>
                      <a:lnTo>
                        <a:pt x="42930" y="53499"/>
                      </a:lnTo>
                      <a:lnTo>
                        <a:pt x="46022" y="57094"/>
                      </a:lnTo>
                      <a:lnTo>
                        <a:pt x="49403" y="62559"/>
                      </a:lnTo>
                      <a:lnTo>
                        <a:pt x="51201" y="66226"/>
                      </a:lnTo>
                      <a:lnTo>
                        <a:pt x="53285" y="68886"/>
                      </a:lnTo>
                      <a:lnTo>
                        <a:pt x="53574" y="70755"/>
                      </a:lnTo>
                      <a:lnTo>
                        <a:pt x="55444" y="74422"/>
                      </a:lnTo>
                      <a:lnTo>
                        <a:pt x="55872" y="76795"/>
                      </a:lnTo>
                      <a:lnTo>
                        <a:pt x="58103" y="79887"/>
                      </a:lnTo>
                      <a:lnTo>
                        <a:pt x="60619" y="83554"/>
                      </a:lnTo>
                      <a:lnTo>
                        <a:pt x="64861" y="88086"/>
                      </a:lnTo>
                      <a:lnTo>
                        <a:pt x="68528" y="90603"/>
                      </a:lnTo>
                      <a:lnTo>
                        <a:pt x="69679" y="93480"/>
                      </a:lnTo>
                      <a:lnTo>
                        <a:pt x="73636" y="97290"/>
                      </a:lnTo>
                      <a:lnTo>
                        <a:pt x="78383" y="100886"/>
                      </a:lnTo>
                      <a:lnTo>
                        <a:pt x="81689" y="103259"/>
                      </a:lnTo>
                      <a:lnTo>
                        <a:pt x="84995" y="105414"/>
                      </a:lnTo>
                      <a:lnTo>
                        <a:pt x="88376" y="108652"/>
                      </a:lnTo>
                      <a:lnTo>
                        <a:pt x="91539" y="112319"/>
                      </a:lnTo>
                      <a:lnTo>
                        <a:pt x="92762" y="110018"/>
                      </a:lnTo>
                      <a:lnTo>
                        <a:pt x="96647" y="110883"/>
                      </a:lnTo>
                      <a:lnTo>
                        <a:pt x="98588" y="108795"/>
                      </a:lnTo>
                      <a:close/>
                    </a:path>
                  </a:pathLst>
                </a:custGeom>
                <a:grpFill/>
                <a:ln w="39624" cap="flat">
                  <a:noFill/>
                  <a:prstDash val="solid"/>
                  <a:miter/>
                </a:ln>
              </p:spPr>
              <p:txBody>
                <a:bodyPr rtlCol="0" anchor="ctr"/>
                <a:lstStyle/>
                <a:p>
                  <a:endParaRPr lang="en-US"/>
                </a:p>
              </p:txBody>
            </p:sp>
            <p:sp>
              <p:nvSpPr>
                <p:cNvPr id="163" name="Freeform: Shape 265">
                  <a:extLst>
                    <a:ext uri="{FF2B5EF4-FFF2-40B4-BE49-F238E27FC236}">
                      <a16:creationId xmlns:a16="http://schemas.microsoft.com/office/drawing/2014/main" id="{DCD55787-C1E5-486C-B612-E8872FEEC6AB}"/>
                    </a:ext>
                  </a:extLst>
                </p:cNvPr>
                <p:cNvSpPr/>
                <p:nvPr/>
              </p:nvSpPr>
              <p:spPr>
                <a:xfrm>
                  <a:off x="9728604" y="5228235"/>
                  <a:ext cx="6361" cy="8302"/>
                </a:xfrm>
                <a:custGeom>
                  <a:avLst/>
                  <a:gdLst>
                    <a:gd name="connsiteX0" fmla="*/ 0 w 6361"/>
                    <a:gd name="connsiteY0" fmla="*/ 2480 h 8302"/>
                    <a:gd name="connsiteX1" fmla="*/ 3556 w 6361"/>
                    <a:gd name="connsiteY1" fmla="*/ 0 h 8302"/>
                    <a:gd name="connsiteX2" fmla="*/ 6362 w 6361"/>
                    <a:gd name="connsiteY2" fmla="*/ 6040 h 8302"/>
                    <a:gd name="connsiteX3" fmla="*/ 5283 w 6361"/>
                    <a:gd name="connsiteY3" fmla="*/ 8303 h 8302"/>
                  </a:gdLst>
                  <a:ahLst/>
                  <a:cxnLst>
                    <a:cxn ang="0">
                      <a:pos x="connsiteX0" y="connsiteY0"/>
                    </a:cxn>
                    <a:cxn ang="0">
                      <a:pos x="connsiteX1" y="connsiteY1"/>
                    </a:cxn>
                    <a:cxn ang="0">
                      <a:pos x="connsiteX2" y="connsiteY2"/>
                    </a:cxn>
                    <a:cxn ang="0">
                      <a:pos x="connsiteX3" y="connsiteY3"/>
                    </a:cxn>
                  </a:cxnLst>
                  <a:rect l="l" t="t" r="r" b="b"/>
                  <a:pathLst>
                    <a:path w="6361" h="8302">
                      <a:moveTo>
                        <a:pt x="0" y="2480"/>
                      </a:moveTo>
                      <a:lnTo>
                        <a:pt x="3556" y="0"/>
                      </a:lnTo>
                      <a:lnTo>
                        <a:pt x="6362" y="6040"/>
                      </a:lnTo>
                      <a:lnTo>
                        <a:pt x="5283" y="8303"/>
                      </a:lnTo>
                      <a:close/>
                    </a:path>
                  </a:pathLst>
                </a:custGeom>
                <a:grpFill/>
                <a:ln w="39624" cap="flat">
                  <a:noFill/>
                  <a:prstDash val="solid"/>
                  <a:miter/>
                </a:ln>
              </p:spPr>
              <p:txBody>
                <a:bodyPr rtlCol="0" anchor="ctr"/>
                <a:lstStyle/>
                <a:p>
                  <a:endParaRPr lang="en-US"/>
                </a:p>
              </p:txBody>
            </p:sp>
            <p:sp>
              <p:nvSpPr>
                <p:cNvPr id="164" name="Freeform: Shape 266">
                  <a:extLst>
                    <a:ext uri="{FF2B5EF4-FFF2-40B4-BE49-F238E27FC236}">
                      <a16:creationId xmlns:a16="http://schemas.microsoft.com/office/drawing/2014/main" id="{DD4B6FA2-AAD1-423C-A9E6-36C37E219B67}"/>
                    </a:ext>
                  </a:extLst>
                </p:cNvPr>
                <p:cNvSpPr/>
                <p:nvPr/>
              </p:nvSpPr>
              <p:spPr>
                <a:xfrm>
                  <a:off x="9714257" y="5204502"/>
                  <a:ext cx="7334" cy="7445"/>
                </a:xfrm>
                <a:custGeom>
                  <a:avLst/>
                  <a:gdLst>
                    <a:gd name="connsiteX0" fmla="*/ 5175 w 7334"/>
                    <a:gd name="connsiteY0" fmla="*/ 6906 h 7445"/>
                    <a:gd name="connsiteX1" fmla="*/ 7334 w 7334"/>
                    <a:gd name="connsiteY1" fmla="*/ 7445 h 7445"/>
                    <a:gd name="connsiteX2" fmla="*/ 7334 w 7334"/>
                    <a:gd name="connsiteY2" fmla="*/ 4100 h 7445"/>
                    <a:gd name="connsiteX3" fmla="*/ 5175 w 7334"/>
                    <a:gd name="connsiteY3" fmla="*/ 1512 h 7445"/>
                    <a:gd name="connsiteX4" fmla="*/ 2695 w 7334"/>
                    <a:gd name="connsiteY4" fmla="*/ 0 h 7445"/>
                    <a:gd name="connsiteX5" fmla="*/ 0 w 7334"/>
                    <a:gd name="connsiteY5" fmla="*/ 0 h 7445"/>
                    <a:gd name="connsiteX6" fmla="*/ 2913 w 7334"/>
                    <a:gd name="connsiteY6" fmla="*/ 3238 h 7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34" h="7445">
                      <a:moveTo>
                        <a:pt x="5175" y="6906"/>
                      </a:moveTo>
                      <a:lnTo>
                        <a:pt x="7334" y="7445"/>
                      </a:lnTo>
                      <a:lnTo>
                        <a:pt x="7334" y="4100"/>
                      </a:lnTo>
                      <a:lnTo>
                        <a:pt x="5175" y="1512"/>
                      </a:lnTo>
                      <a:lnTo>
                        <a:pt x="2695" y="0"/>
                      </a:lnTo>
                      <a:lnTo>
                        <a:pt x="0" y="0"/>
                      </a:lnTo>
                      <a:lnTo>
                        <a:pt x="2913" y="3238"/>
                      </a:lnTo>
                      <a:close/>
                    </a:path>
                  </a:pathLst>
                </a:custGeom>
                <a:grpFill/>
                <a:ln w="39624" cap="flat">
                  <a:noFill/>
                  <a:prstDash val="solid"/>
                  <a:miter/>
                </a:ln>
              </p:spPr>
              <p:txBody>
                <a:bodyPr rtlCol="0" anchor="ctr"/>
                <a:lstStyle/>
                <a:p>
                  <a:endParaRPr lang="en-US"/>
                </a:p>
              </p:txBody>
            </p:sp>
            <p:sp>
              <p:nvSpPr>
                <p:cNvPr id="165" name="Freeform: Shape 267">
                  <a:extLst>
                    <a:ext uri="{FF2B5EF4-FFF2-40B4-BE49-F238E27FC236}">
                      <a16:creationId xmlns:a16="http://schemas.microsoft.com/office/drawing/2014/main" id="{E0B332E1-18D1-49B7-B47E-E8212F043413}"/>
                    </a:ext>
                  </a:extLst>
                </p:cNvPr>
                <p:cNvSpPr/>
                <p:nvPr/>
              </p:nvSpPr>
              <p:spPr>
                <a:xfrm>
                  <a:off x="9073229" y="4841222"/>
                  <a:ext cx="19633" cy="11001"/>
                </a:xfrm>
                <a:custGeom>
                  <a:avLst/>
                  <a:gdLst>
                    <a:gd name="connsiteX0" fmla="*/ 0 w 19633"/>
                    <a:gd name="connsiteY0" fmla="*/ 8199 h 11001"/>
                    <a:gd name="connsiteX1" fmla="*/ 2373 w 19633"/>
                    <a:gd name="connsiteY1" fmla="*/ 11001 h 11001"/>
                    <a:gd name="connsiteX2" fmla="*/ 13375 w 19633"/>
                    <a:gd name="connsiteY2" fmla="*/ 8199 h 11001"/>
                    <a:gd name="connsiteX3" fmla="*/ 15101 w 19633"/>
                    <a:gd name="connsiteY3" fmla="*/ 3667 h 11001"/>
                    <a:gd name="connsiteX4" fmla="*/ 19633 w 19633"/>
                    <a:gd name="connsiteY4" fmla="*/ 0 h 11001"/>
                    <a:gd name="connsiteX5" fmla="*/ 12295 w 19633"/>
                    <a:gd name="connsiteY5" fmla="*/ 2373 h 11001"/>
                    <a:gd name="connsiteX6" fmla="*/ 5179 w 19633"/>
                    <a:gd name="connsiteY6" fmla="*/ 2806 h 11001"/>
                    <a:gd name="connsiteX7" fmla="*/ 2373 w 19633"/>
                    <a:gd name="connsiteY7" fmla="*/ 5501 h 11001"/>
                    <a:gd name="connsiteX8" fmla="*/ 0 w 19633"/>
                    <a:gd name="connsiteY8" fmla="*/ 6473 h 11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33" h="11001">
                      <a:moveTo>
                        <a:pt x="0" y="8199"/>
                      </a:moveTo>
                      <a:lnTo>
                        <a:pt x="2373" y="11001"/>
                      </a:lnTo>
                      <a:lnTo>
                        <a:pt x="13375" y="8199"/>
                      </a:lnTo>
                      <a:lnTo>
                        <a:pt x="15101" y="3667"/>
                      </a:lnTo>
                      <a:lnTo>
                        <a:pt x="19633" y="0"/>
                      </a:lnTo>
                      <a:lnTo>
                        <a:pt x="12295" y="2373"/>
                      </a:lnTo>
                      <a:lnTo>
                        <a:pt x="5179" y="2806"/>
                      </a:lnTo>
                      <a:lnTo>
                        <a:pt x="2373" y="5501"/>
                      </a:lnTo>
                      <a:lnTo>
                        <a:pt x="0" y="6473"/>
                      </a:lnTo>
                      <a:close/>
                    </a:path>
                  </a:pathLst>
                </a:custGeom>
                <a:grpFill/>
                <a:ln w="39624" cap="flat">
                  <a:noFill/>
                  <a:prstDash val="solid"/>
                  <a:miter/>
                </a:ln>
              </p:spPr>
              <p:txBody>
                <a:bodyPr rtlCol="0" anchor="ctr"/>
                <a:lstStyle/>
                <a:p>
                  <a:endParaRPr lang="en-US"/>
                </a:p>
              </p:txBody>
            </p:sp>
            <p:sp>
              <p:nvSpPr>
                <p:cNvPr id="166" name="Freeform: Shape 268">
                  <a:extLst>
                    <a:ext uri="{FF2B5EF4-FFF2-40B4-BE49-F238E27FC236}">
                      <a16:creationId xmlns:a16="http://schemas.microsoft.com/office/drawing/2014/main" id="{64FF1EB5-AE00-4170-B38D-39B7C5ECF5E3}"/>
                    </a:ext>
                  </a:extLst>
                </p:cNvPr>
                <p:cNvSpPr/>
                <p:nvPr/>
              </p:nvSpPr>
              <p:spPr>
                <a:xfrm>
                  <a:off x="9282052" y="5092111"/>
                  <a:ext cx="7548" cy="2805"/>
                </a:xfrm>
                <a:custGeom>
                  <a:avLst/>
                  <a:gdLst>
                    <a:gd name="connsiteX0" fmla="*/ 0 w 7548"/>
                    <a:gd name="connsiteY0" fmla="*/ 1512 h 2805"/>
                    <a:gd name="connsiteX1" fmla="*/ 2373 w 7548"/>
                    <a:gd name="connsiteY1" fmla="*/ 2806 h 2805"/>
                    <a:gd name="connsiteX2" fmla="*/ 6469 w 7548"/>
                    <a:gd name="connsiteY2" fmla="*/ 2806 h 2805"/>
                    <a:gd name="connsiteX3" fmla="*/ 7549 w 7548"/>
                    <a:gd name="connsiteY3" fmla="*/ 0 h 2805"/>
                  </a:gdLst>
                  <a:ahLst/>
                  <a:cxnLst>
                    <a:cxn ang="0">
                      <a:pos x="connsiteX0" y="connsiteY0"/>
                    </a:cxn>
                    <a:cxn ang="0">
                      <a:pos x="connsiteX1" y="connsiteY1"/>
                    </a:cxn>
                    <a:cxn ang="0">
                      <a:pos x="connsiteX2" y="connsiteY2"/>
                    </a:cxn>
                    <a:cxn ang="0">
                      <a:pos x="connsiteX3" y="connsiteY3"/>
                    </a:cxn>
                  </a:cxnLst>
                  <a:rect l="l" t="t" r="r" b="b"/>
                  <a:pathLst>
                    <a:path w="7548" h="2805">
                      <a:moveTo>
                        <a:pt x="0" y="1512"/>
                      </a:moveTo>
                      <a:lnTo>
                        <a:pt x="2373" y="2806"/>
                      </a:lnTo>
                      <a:lnTo>
                        <a:pt x="6469" y="2806"/>
                      </a:lnTo>
                      <a:lnTo>
                        <a:pt x="7549" y="0"/>
                      </a:lnTo>
                      <a:close/>
                    </a:path>
                  </a:pathLst>
                </a:custGeom>
                <a:grpFill/>
                <a:ln w="39624" cap="flat">
                  <a:noFill/>
                  <a:prstDash val="solid"/>
                  <a:miter/>
                </a:ln>
              </p:spPr>
              <p:txBody>
                <a:bodyPr rtlCol="0" anchor="ctr"/>
                <a:lstStyle/>
                <a:p>
                  <a:endParaRPr lang="en-US"/>
                </a:p>
              </p:txBody>
            </p:sp>
            <p:sp>
              <p:nvSpPr>
                <p:cNvPr id="167" name="Freeform: Shape 269">
                  <a:extLst>
                    <a:ext uri="{FF2B5EF4-FFF2-40B4-BE49-F238E27FC236}">
                      <a16:creationId xmlns:a16="http://schemas.microsoft.com/office/drawing/2014/main" id="{62984DF0-474C-47D7-AD7D-CCB078BA3039}"/>
                    </a:ext>
                  </a:extLst>
                </p:cNvPr>
                <p:cNvSpPr/>
                <p:nvPr/>
              </p:nvSpPr>
              <p:spPr>
                <a:xfrm>
                  <a:off x="10288480" y="4633839"/>
                  <a:ext cx="9636" cy="9489"/>
                </a:xfrm>
                <a:custGeom>
                  <a:avLst/>
                  <a:gdLst>
                    <a:gd name="connsiteX0" fmla="*/ 0 w 9636"/>
                    <a:gd name="connsiteY0" fmla="*/ 7045 h 9489"/>
                    <a:gd name="connsiteX1" fmla="*/ 1441 w 9636"/>
                    <a:gd name="connsiteY1" fmla="*/ 9489 h 9489"/>
                    <a:gd name="connsiteX2" fmla="*/ 6906 w 9636"/>
                    <a:gd name="connsiteY2" fmla="*/ 7045 h 9489"/>
                    <a:gd name="connsiteX3" fmla="*/ 9636 w 9636"/>
                    <a:gd name="connsiteY3" fmla="*/ 3739 h 9489"/>
                    <a:gd name="connsiteX4" fmla="*/ 9636 w 9636"/>
                    <a:gd name="connsiteY4" fmla="*/ 0 h 9489"/>
                    <a:gd name="connsiteX5" fmla="*/ 7049 w 9636"/>
                    <a:gd name="connsiteY5" fmla="*/ 0 h 9489"/>
                    <a:gd name="connsiteX6" fmla="*/ 5755 w 9636"/>
                    <a:gd name="connsiteY6" fmla="*/ 3881 h 9489"/>
                    <a:gd name="connsiteX7" fmla="*/ 1298 w 9636"/>
                    <a:gd name="connsiteY7" fmla="*/ 5679 h 9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36" h="9489">
                      <a:moveTo>
                        <a:pt x="0" y="7045"/>
                      </a:moveTo>
                      <a:lnTo>
                        <a:pt x="1441" y="9489"/>
                      </a:lnTo>
                      <a:lnTo>
                        <a:pt x="6906" y="7045"/>
                      </a:lnTo>
                      <a:lnTo>
                        <a:pt x="9636" y="3739"/>
                      </a:lnTo>
                      <a:lnTo>
                        <a:pt x="9636" y="0"/>
                      </a:lnTo>
                      <a:lnTo>
                        <a:pt x="7049" y="0"/>
                      </a:lnTo>
                      <a:lnTo>
                        <a:pt x="5755" y="3881"/>
                      </a:lnTo>
                      <a:lnTo>
                        <a:pt x="1298" y="5679"/>
                      </a:lnTo>
                      <a:close/>
                    </a:path>
                  </a:pathLst>
                </a:custGeom>
                <a:grpFill/>
                <a:ln w="39624" cap="flat">
                  <a:noFill/>
                  <a:prstDash val="solid"/>
                  <a:miter/>
                </a:ln>
              </p:spPr>
              <p:txBody>
                <a:bodyPr rtlCol="0" anchor="ctr"/>
                <a:lstStyle/>
                <a:p>
                  <a:endParaRPr lang="en-US"/>
                </a:p>
              </p:txBody>
            </p:sp>
            <p:sp>
              <p:nvSpPr>
                <p:cNvPr id="168" name="Freeform: Shape 270">
                  <a:extLst>
                    <a:ext uri="{FF2B5EF4-FFF2-40B4-BE49-F238E27FC236}">
                      <a16:creationId xmlns:a16="http://schemas.microsoft.com/office/drawing/2014/main" id="{C7461013-A5A3-4F80-B395-5DF0CAB3F6A3}"/>
                    </a:ext>
                  </a:extLst>
                </p:cNvPr>
                <p:cNvSpPr/>
                <p:nvPr/>
              </p:nvSpPr>
              <p:spPr>
                <a:xfrm>
                  <a:off x="10372109" y="4488297"/>
                  <a:ext cx="10354" cy="9489"/>
                </a:xfrm>
                <a:custGeom>
                  <a:avLst/>
                  <a:gdLst>
                    <a:gd name="connsiteX0" fmla="*/ 0 w 10354"/>
                    <a:gd name="connsiteY0" fmla="*/ 9489 h 9489"/>
                    <a:gd name="connsiteX1" fmla="*/ 2806 w 10354"/>
                    <a:gd name="connsiteY1" fmla="*/ 2373 h 9489"/>
                    <a:gd name="connsiteX2" fmla="*/ 9279 w 10354"/>
                    <a:gd name="connsiteY2" fmla="*/ 0 h 9489"/>
                    <a:gd name="connsiteX3" fmla="*/ 10355 w 10354"/>
                    <a:gd name="connsiteY3" fmla="*/ 4743 h 9489"/>
                    <a:gd name="connsiteX4" fmla="*/ 5179 w 10354"/>
                    <a:gd name="connsiteY4" fmla="*/ 4743 h 9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54" h="9489">
                      <a:moveTo>
                        <a:pt x="0" y="9489"/>
                      </a:moveTo>
                      <a:lnTo>
                        <a:pt x="2806" y="2373"/>
                      </a:lnTo>
                      <a:lnTo>
                        <a:pt x="9279" y="0"/>
                      </a:lnTo>
                      <a:lnTo>
                        <a:pt x="10355" y="4743"/>
                      </a:lnTo>
                      <a:lnTo>
                        <a:pt x="5179" y="4743"/>
                      </a:lnTo>
                      <a:close/>
                    </a:path>
                  </a:pathLst>
                </a:custGeom>
                <a:grpFill/>
                <a:ln w="39624" cap="flat">
                  <a:noFill/>
                  <a:prstDash val="solid"/>
                  <a:miter/>
                </a:ln>
              </p:spPr>
              <p:txBody>
                <a:bodyPr rtlCol="0" anchor="ctr"/>
                <a:lstStyle/>
                <a:p>
                  <a:endParaRPr lang="en-US"/>
                </a:p>
              </p:txBody>
            </p:sp>
            <p:sp>
              <p:nvSpPr>
                <p:cNvPr id="169" name="Freeform: Shape 271">
                  <a:extLst>
                    <a:ext uri="{FF2B5EF4-FFF2-40B4-BE49-F238E27FC236}">
                      <a16:creationId xmlns:a16="http://schemas.microsoft.com/office/drawing/2014/main" id="{64D5EF0E-AF30-411F-9292-2F229E70CE4F}"/>
                    </a:ext>
                  </a:extLst>
                </p:cNvPr>
                <p:cNvSpPr/>
                <p:nvPr/>
              </p:nvSpPr>
              <p:spPr>
                <a:xfrm>
                  <a:off x="10111513" y="4561425"/>
                  <a:ext cx="7334" cy="7119"/>
                </a:xfrm>
                <a:custGeom>
                  <a:avLst/>
                  <a:gdLst>
                    <a:gd name="connsiteX0" fmla="*/ 0 w 7334"/>
                    <a:gd name="connsiteY0" fmla="*/ 4100 h 7119"/>
                    <a:gd name="connsiteX1" fmla="*/ 1727 w 7334"/>
                    <a:gd name="connsiteY1" fmla="*/ 0 h 7119"/>
                    <a:gd name="connsiteX2" fmla="*/ 5179 w 7334"/>
                    <a:gd name="connsiteY2" fmla="*/ 0 h 7119"/>
                    <a:gd name="connsiteX3" fmla="*/ 7334 w 7334"/>
                    <a:gd name="connsiteY3" fmla="*/ 4100 h 7119"/>
                    <a:gd name="connsiteX4" fmla="*/ 5394 w 7334"/>
                    <a:gd name="connsiteY4" fmla="*/ 7120 h 7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34" h="7119">
                      <a:moveTo>
                        <a:pt x="0" y="4100"/>
                      </a:moveTo>
                      <a:lnTo>
                        <a:pt x="1727" y="0"/>
                      </a:lnTo>
                      <a:lnTo>
                        <a:pt x="5179" y="0"/>
                      </a:lnTo>
                      <a:lnTo>
                        <a:pt x="7334" y="4100"/>
                      </a:lnTo>
                      <a:lnTo>
                        <a:pt x="5394" y="7120"/>
                      </a:lnTo>
                      <a:close/>
                    </a:path>
                  </a:pathLst>
                </a:custGeom>
                <a:grpFill/>
                <a:ln w="39624" cap="flat">
                  <a:noFill/>
                  <a:prstDash val="solid"/>
                  <a:miter/>
                </a:ln>
              </p:spPr>
              <p:txBody>
                <a:bodyPr rtlCol="0" anchor="ctr"/>
                <a:lstStyle/>
                <a:p>
                  <a:endParaRPr lang="en-US"/>
                </a:p>
              </p:txBody>
            </p:sp>
            <p:sp>
              <p:nvSpPr>
                <p:cNvPr id="170" name="Freeform: Shape 272">
                  <a:extLst>
                    <a:ext uri="{FF2B5EF4-FFF2-40B4-BE49-F238E27FC236}">
                      <a16:creationId xmlns:a16="http://schemas.microsoft.com/office/drawing/2014/main" id="{8B3B8DE8-47F2-480A-A11F-751FA57257BD}"/>
                    </a:ext>
                  </a:extLst>
                </p:cNvPr>
                <p:cNvSpPr/>
                <p:nvPr/>
              </p:nvSpPr>
              <p:spPr>
                <a:xfrm>
                  <a:off x="10016236" y="4155216"/>
                  <a:ext cx="16827" cy="11505"/>
                </a:xfrm>
                <a:custGeom>
                  <a:avLst/>
                  <a:gdLst>
                    <a:gd name="connsiteX0" fmla="*/ 3596 w 16827"/>
                    <a:gd name="connsiteY0" fmla="*/ 4604 h 11505"/>
                    <a:gd name="connsiteX1" fmla="*/ 5032 w 16827"/>
                    <a:gd name="connsiteY1" fmla="*/ 7191 h 11505"/>
                    <a:gd name="connsiteX2" fmla="*/ 7477 w 16827"/>
                    <a:gd name="connsiteY2" fmla="*/ 7191 h 11505"/>
                    <a:gd name="connsiteX3" fmla="*/ 8056 w 16827"/>
                    <a:gd name="connsiteY3" fmla="*/ 4604 h 11505"/>
                    <a:gd name="connsiteX4" fmla="*/ 12946 w 16827"/>
                    <a:gd name="connsiteY4" fmla="*/ 5898 h 11505"/>
                    <a:gd name="connsiteX5" fmla="*/ 12946 w 16827"/>
                    <a:gd name="connsiteY5" fmla="*/ 7910 h 11505"/>
                    <a:gd name="connsiteX6" fmla="*/ 9350 w 16827"/>
                    <a:gd name="connsiteY6" fmla="*/ 8628 h 11505"/>
                    <a:gd name="connsiteX7" fmla="*/ 10930 w 16827"/>
                    <a:gd name="connsiteY7" fmla="*/ 9779 h 11505"/>
                    <a:gd name="connsiteX8" fmla="*/ 14958 w 16827"/>
                    <a:gd name="connsiteY8" fmla="*/ 11505 h 11505"/>
                    <a:gd name="connsiteX9" fmla="*/ 16827 w 16827"/>
                    <a:gd name="connsiteY9" fmla="*/ 9779 h 11505"/>
                    <a:gd name="connsiteX10" fmla="*/ 16827 w 16827"/>
                    <a:gd name="connsiteY10" fmla="*/ 6330 h 11505"/>
                    <a:gd name="connsiteX11" fmla="*/ 15676 w 16827"/>
                    <a:gd name="connsiteY11" fmla="*/ 3163 h 11505"/>
                    <a:gd name="connsiteX12" fmla="*/ 10787 w 16827"/>
                    <a:gd name="connsiteY12" fmla="*/ 3163 h 11505"/>
                    <a:gd name="connsiteX13" fmla="*/ 5608 w 16827"/>
                    <a:gd name="connsiteY13" fmla="*/ 0 h 11505"/>
                    <a:gd name="connsiteX14" fmla="*/ 1869 w 16827"/>
                    <a:gd name="connsiteY14" fmla="*/ 0 h 11505"/>
                    <a:gd name="connsiteX15" fmla="*/ 0 w 16827"/>
                    <a:gd name="connsiteY15" fmla="*/ 1584 h 11505"/>
                    <a:gd name="connsiteX16" fmla="*/ 1294 w 16827"/>
                    <a:gd name="connsiteY16" fmla="*/ 3739 h 11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827" h="11505">
                      <a:moveTo>
                        <a:pt x="3596" y="4604"/>
                      </a:moveTo>
                      <a:lnTo>
                        <a:pt x="5032" y="7191"/>
                      </a:lnTo>
                      <a:lnTo>
                        <a:pt x="7477" y="7191"/>
                      </a:lnTo>
                      <a:lnTo>
                        <a:pt x="8056" y="4604"/>
                      </a:lnTo>
                      <a:lnTo>
                        <a:pt x="12946" y="5898"/>
                      </a:lnTo>
                      <a:lnTo>
                        <a:pt x="12946" y="7910"/>
                      </a:lnTo>
                      <a:lnTo>
                        <a:pt x="9350" y="8628"/>
                      </a:lnTo>
                      <a:lnTo>
                        <a:pt x="10930" y="9779"/>
                      </a:lnTo>
                      <a:lnTo>
                        <a:pt x="14958" y="11505"/>
                      </a:lnTo>
                      <a:lnTo>
                        <a:pt x="16827" y="9779"/>
                      </a:lnTo>
                      <a:lnTo>
                        <a:pt x="16827" y="6330"/>
                      </a:lnTo>
                      <a:lnTo>
                        <a:pt x="15676" y="3163"/>
                      </a:lnTo>
                      <a:lnTo>
                        <a:pt x="10787" y="3163"/>
                      </a:lnTo>
                      <a:lnTo>
                        <a:pt x="5608" y="0"/>
                      </a:lnTo>
                      <a:lnTo>
                        <a:pt x="1869" y="0"/>
                      </a:lnTo>
                      <a:lnTo>
                        <a:pt x="0" y="1584"/>
                      </a:lnTo>
                      <a:lnTo>
                        <a:pt x="1294" y="3739"/>
                      </a:lnTo>
                      <a:close/>
                    </a:path>
                  </a:pathLst>
                </a:custGeom>
                <a:grpFill/>
                <a:ln w="39624" cap="flat">
                  <a:noFill/>
                  <a:prstDash val="solid"/>
                  <a:miter/>
                </a:ln>
              </p:spPr>
              <p:txBody>
                <a:bodyPr rtlCol="0" anchor="ctr"/>
                <a:lstStyle/>
                <a:p>
                  <a:endParaRPr lang="en-US"/>
                </a:p>
              </p:txBody>
            </p:sp>
            <p:sp>
              <p:nvSpPr>
                <p:cNvPr id="171" name="Freeform: Shape 273">
                  <a:extLst>
                    <a:ext uri="{FF2B5EF4-FFF2-40B4-BE49-F238E27FC236}">
                      <a16:creationId xmlns:a16="http://schemas.microsoft.com/office/drawing/2014/main" id="{B970956F-D63F-4DFC-9098-339EDF067BE6}"/>
                    </a:ext>
                  </a:extLst>
                </p:cNvPr>
                <p:cNvSpPr/>
                <p:nvPr/>
              </p:nvSpPr>
              <p:spPr>
                <a:xfrm>
                  <a:off x="9982870" y="4107758"/>
                  <a:ext cx="5465" cy="3595"/>
                </a:xfrm>
                <a:custGeom>
                  <a:avLst/>
                  <a:gdLst>
                    <a:gd name="connsiteX0" fmla="*/ 0 w 5465"/>
                    <a:gd name="connsiteY0" fmla="*/ 2588 h 3595"/>
                    <a:gd name="connsiteX1" fmla="*/ 3596 w 5465"/>
                    <a:gd name="connsiteY1" fmla="*/ 3596 h 3595"/>
                    <a:gd name="connsiteX2" fmla="*/ 5465 w 5465"/>
                    <a:gd name="connsiteY2" fmla="*/ 1151 h 3595"/>
                    <a:gd name="connsiteX3" fmla="*/ 2735 w 5465"/>
                    <a:gd name="connsiteY3" fmla="*/ 0 h 3595"/>
                  </a:gdLst>
                  <a:ahLst/>
                  <a:cxnLst>
                    <a:cxn ang="0">
                      <a:pos x="connsiteX0" y="connsiteY0"/>
                    </a:cxn>
                    <a:cxn ang="0">
                      <a:pos x="connsiteX1" y="connsiteY1"/>
                    </a:cxn>
                    <a:cxn ang="0">
                      <a:pos x="connsiteX2" y="connsiteY2"/>
                    </a:cxn>
                    <a:cxn ang="0">
                      <a:pos x="connsiteX3" y="connsiteY3"/>
                    </a:cxn>
                  </a:cxnLst>
                  <a:rect l="l" t="t" r="r" b="b"/>
                  <a:pathLst>
                    <a:path w="5465" h="3595">
                      <a:moveTo>
                        <a:pt x="0" y="2588"/>
                      </a:moveTo>
                      <a:lnTo>
                        <a:pt x="3596" y="3596"/>
                      </a:lnTo>
                      <a:lnTo>
                        <a:pt x="5465" y="1151"/>
                      </a:lnTo>
                      <a:lnTo>
                        <a:pt x="2735" y="0"/>
                      </a:lnTo>
                      <a:close/>
                    </a:path>
                  </a:pathLst>
                </a:custGeom>
                <a:grpFill/>
                <a:ln w="39624" cap="flat">
                  <a:noFill/>
                  <a:prstDash val="solid"/>
                  <a:miter/>
                </a:ln>
              </p:spPr>
              <p:txBody>
                <a:bodyPr rtlCol="0" anchor="ctr"/>
                <a:lstStyle/>
                <a:p>
                  <a:endParaRPr lang="en-US"/>
                </a:p>
              </p:txBody>
            </p:sp>
            <p:sp>
              <p:nvSpPr>
                <p:cNvPr id="172" name="Freeform: Shape 274">
                  <a:extLst>
                    <a:ext uri="{FF2B5EF4-FFF2-40B4-BE49-F238E27FC236}">
                      <a16:creationId xmlns:a16="http://schemas.microsoft.com/office/drawing/2014/main" id="{BC742626-BFB6-47AB-9373-52797A44ED70}"/>
                    </a:ext>
                  </a:extLst>
                </p:cNvPr>
                <p:cNvSpPr/>
                <p:nvPr/>
              </p:nvSpPr>
              <p:spPr>
                <a:xfrm>
                  <a:off x="10027023" y="4142559"/>
                  <a:ext cx="5322" cy="2877"/>
                </a:xfrm>
                <a:custGeom>
                  <a:avLst/>
                  <a:gdLst>
                    <a:gd name="connsiteX0" fmla="*/ 0 w 5322"/>
                    <a:gd name="connsiteY0" fmla="*/ 2877 h 2877"/>
                    <a:gd name="connsiteX1" fmla="*/ 2302 w 5322"/>
                    <a:gd name="connsiteY1" fmla="*/ 0 h 2877"/>
                    <a:gd name="connsiteX2" fmla="*/ 5322 w 5322"/>
                    <a:gd name="connsiteY2" fmla="*/ 2159 h 2877"/>
                  </a:gdLst>
                  <a:ahLst/>
                  <a:cxnLst>
                    <a:cxn ang="0">
                      <a:pos x="connsiteX0" y="connsiteY0"/>
                    </a:cxn>
                    <a:cxn ang="0">
                      <a:pos x="connsiteX1" y="connsiteY1"/>
                    </a:cxn>
                    <a:cxn ang="0">
                      <a:pos x="connsiteX2" y="connsiteY2"/>
                    </a:cxn>
                  </a:cxnLst>
                  <a:rect l="l" t="t" r="r" b="b"/>
                  <a:pathLst>
                    <a:path w="5322" h="2877">
                      <a:moveTo>
                        <a:pt x="0" y="2877"/>
                      </a:moveTo>
                      <a:lnTo>
                        <a:pt x="2302" y="0"/>
                      </a:lnTo>
                      <a:lnTo>
                        <a:pt x="5322" y="2159"/>
                      </a:lnTo>
                      <a:close/>
                    </a:path>
                  </a:pathLst>
                </a:custGeom>
                <a:grpFill/>
                <a:ln w="39624" cap="flat">
                  <a:noFill/>
                  <a:prstDash val="solid"/>
                  <a:miter/>
                </a:ln>
              </p:spPr>
              <p:txBody>
                <a:bodyPr rtlCol="0" anchor="ctr"/>
                <a:lstStyle/>
                <a:p>
                  <a:endParaRPr lang="en-US"/>
                </a:p>
              </p:txBody>
            </p:sp>
            <p:sp>
              <p:nvSpPr>
                <p:cNvPr id="173" name="Freeform: Shape 275">
                  <a:extLst>
                    <a:ext uri="{FF2B5EF4-FFF2-40B4-BE49-F238E27FC236}">
                      <a16:creationId xmlns:a16="http://schemas.microsoft.com/office/drawing/2014/main" id="{027326B7-AC63-4952-B43E-0DB5B2154E05}"/>
                    </a:ext>
                  </a:extLst>
                </p:cNvPr>
                <p:cNvSpPr/>
                <p:nvPr/>
              </p:nvSpPr>
              <p:spPr>
                <a:xfrm>
                  <a:off x="10025729" y="4148314"/>
                  <a:ext cx="4889" cy="3738"/>
                </a:xfrm>
                <a:custGeom>
                  <a:avLst/>
                  <a:gdLst>
                    <a:gd name="connsiteX0" fmla="*/ 0 w 4889"/>
                    <a:gd name="connsiteY0" fmla="*/ 1437 h 3738"/>
                    <a:gd name="connsiteX1" fmla="*/ 1294 w 4889"/>
                    <a:gd name="connsiteY1" fmla="*/ 0 h 3738"/>
                    <a:gd name="connsiteX2" fmla="*/ 4889 w 4889"/>
                    <a:gd name="connsiteY2" fmla="*/ 3163 h 3738"/>
                    <a:gd name="connsiteX3" fmla="*/ 2445 w 4889"/>
                    <a:gd name="connsiteY3" fmla="*/ 3739 h 3738"/>
                  </a:gdLst>
                  <a:ahLst/>
                  <a:cxnLst>
                    <a:cxn ang="0">
                      <a:pos x="connsiteX0" y="connsiteY0"/>
                    </a:cxn>
                    <a:cxn ang="0">
                      <a:pos x="connsiteX1" y="connsiteY1"/>
                    </a:cxn>
                    <a:cxn ang="0">
                      <a:pos x="connsiteX2" y="connsiteY2"/>
                    </a:cxn>
                    <a:cxn ang="0">
                      <a:pos x="connsiteX3" y="connsiteY3"/>
                    </a:cxn>
                  </a:cxnLst>
                  <a:rect l="l" t="t" r="r" b="b"/>
                  <a:pathLst>
                    <a:path w="4889" h="3738">
                      <a:moveTo>
                        <a:pt x="0" y="1437"/>
                      </a:moveTo>
                      <a:lnTo>
                        <a:pt x="1294" y="0"/>
                      </a:lnTo>
                      <a:lnTo>
                        <a:pt x="4889" y="3163"/>
                      </a:lnTo>
                      <a:lnTo>
                        <a:pt x="2445" y="3739"/>
                      </a:lnTo>
                      <a:close/>
                    </a:path>
                  </a:pathLst>
                </a:custGeom>
                <a:grpFill/>
                <a:ln w="39624" cap="flat">
                  <a:noFill/>
                  <a:prstDash val="solid"/>
                  <a:miter/>
                </a:ln>
              </p:spPr>
              <p:txBody>
                <a:bodyPr rtlCol="0" anchor="ctr"/>
                <a:lstStyle/>
                <a:p>
                  <a:endParaRPr lang="en-US"/>
                </a:p>
              </p:txBody>
            </p:sp>
            <p:sp>
              <p:nvSpPr>
                <p:cNvPr id="174" name="Freeform: Shape 276">
                  <a:extLst>
                    <a:ext uri="{FF2B5EF4-FFF2-40B4-BE49-F238E27FC236}">
                      <a16:creationId xmlns:a16="http://schemas.microsoft.com/office/drawing/2014/main" id="{22A58B78-94E7-4C1C-BA35-197517DE80F0}"/>
                    </a:ext>
                  </a:extLst>
                </p:cNvPr>
                <p:cNvSpPr/>
                <p:nvPr/>
              </p:nvSpPr>
              <p:spPr>
                <a:xfrm>
                  <a:off x="9856418" y="4085322"/>
                  <a:ext cx="18879" cy="15962"/>
                </a:xfrm>
                <a:custGeom>
                  <a:avLst/>
                  <a:gdLst>
                    <a:gd name="connsiteX0" fmla="*/ 0 w 18879"/>
                    <a:gd name="connsiteY0" fmla="*/ 8196 h 15962"/>
                    <a:gd name="connsiteX1" fmla="*/ 4639 w 18879"/>
                    <a:gd name="connsiteY1" fmla="*/ 6902 h 15962"/>
                    <a:gd name="connsiteX2" fmla="*/ 5826 w 18879"/>
                    <a:gd name="connsiteY2" fmla="*/ 0 h 15962"/>
                    <a:gd name="connsiteX3" fmla="*/ 16935 w 18879"/>
                    <a:gd name="connsiteY3" fmla="*/ 3020 h 15962"/>
                    <a:gd name="connsiteX4" fmla="*/ 18879 w 18879"/>
                    <a:gd name="connsiteY4" fmla="*/ 5822 h 15962"/>
                    <a:gd name="connsiteX5" fmla="*/ 15748 w 18879"/>
                    <a:gd name="connsiteY5" fmla="*/ 11974 h 15962"/>
                    <a:gd name="connsiteX6" fmla="*/ 12946 w 18879"/>
                    <a:gd name="connsiteY6" fmla="*/ 15962 h 15962"/>
                    <a:gd name="connsiteX7" fmla="*/ 7120 w 18879"/>
                    <a:gd name="connsiteY7" fmla="*/ 14776 h 15962"/>
                    <a:gd name="connsiteX8" fmla="*/ 3993 w 18879"/>
                    <a:gd name="connsiteY8" fmla="*/ 11323 h 15962"/>
                    <a:gd name="connsiteX9" fmla="*/ 1187 w 18879"/>
                    <a:gd name="connsiteY9" fmla="*/ 10355 h 15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879" h="15962">
                      <a:moveTo>
                        <a:pt x="0" y="8196"/>
                      </a:moveTo>
                      <a:lnTo>
                        <a:pt x="4639" y="6902"/>
                      </a:lnTo>
                      <a:lnTo>
                        <a:pt x="5826" y="0"/>
                      </a:lnTo>
                      <a:lnTo>
                        <a:pt x="16935" y="3020"/>
                      </a:lnTo>
                      <a:lnTo>
                        <a:pt x="18879" y="5822"/>
                      </a:lnTo>
                      <a:lnTo>
                        <a:pt x="15748" y="11974"/>
                      </a:lnTo>
                      <a:lnTo>
                        <a:pt x="12946" y="15962"/>
                      </a:lnTo>
                      <a:lnTo>
                        <a:pt x="7120" y="14776"/>
                      </a:lnTo>
                      <a:lnTo>
                        <a:pt x="3993" y="11323"/>
                      </a:lnTo>
                      <a:lnTo>
                        <a:pt x="1187" y="10355"/>
                      </a:lnTo>
                      <a:close/>
                    </a:path>
                  </a:pathLst>
                </a:custGeom>
                <a:grpFill/>
                <a:ln w="39624" cap="flat">
                  <a:noFill/>
                  <a:prstDash val="solid"/>
                  <a:miter/>
                </a:ln>
              </p:spPr>
              <p:txBody>
                <a:bodyPr rtlCol="0" anchor="ctr"/>
                <a:lstStyle/>
                <a:p>
                  <a:endParaRPr lang="en-US"/>
                </a:p>
              </p:txBody>
            </p:sp>
            <p:sp>
              <p:nvSpPr>
                <p:cNvPr id="175" name="Freeform: Shape 277">
                  <a:extLst>
                    <a:ext uri="{FF2B5EF4-FFF2-40B4-BE49-F238E27FC236}">
                      <a16:creationId xmlns:a16="http://schemas.microsoft.com/office/drawing/2014/main" id="{1B18F68A-D53E-4DA6-A538-C990F10E5B61}"/>
                    </a:ext>
                  </a:extLst>
                </p:cNvPr>
                <p:cNvSpPr/>
                <p:nvPr/>
              </p:nvSpPr>
              <p:spPr>
                <a:xfrm>
                  <a:off x="9445426" y="4124295"/>
                  <a:ext cx="17260" cy="15386"/>
                </a:xfrm>
                <a:custGeom>
                  <a:avLst/>
                  <a:gdLst>
                    <a:gd name="connsiteX0" fmla="*/ 0 w 17260"/>
                    <a:gd name="connsiteY0" fmla="*/ 13232 h 15386"/>
                    <a:gd name="connsiteX1" fmla="*/ 2877 w 17260"/>
                    <a:gd name="connsiteY1" fmla="*/ 13232 h 15386"/>
                    <a:gd name="connsiteX2" fmla="*/ 4314 w 17260"/>
                    <a:gd name="connsiteY2" fmla="*/ 15387 h 15386"/>
                    <a:gd name="connsiteX3" fmla="*/ 13950 w 17260"/>
                    <a:gd name="connsiteY3" fmla="*/ 10644 h 15386"/>
                    <a:gd name="connsiteX4" fmla="*/ 16109 w 17260"/>
                    <a:gd name="connsiteY4" fmla="*/ 14093 h 15386"/>
                    <a:gd name="connsiteX5" fmla="*/ 17260 w 17260"/>
                    <a:gd name="connsiteY5" fmla="*/ 13017 h 15386"/>
                    <a:gd name="connsiteX6" fmla="*/ 15966 w 17260"/>
                    <a:gd name="connsiteY6" fmla="*/ 7910 h 15386"/>
                    <a:gd name="connsiteX7" fmla="*/ 12799 w 17260"/>
                    <a:gd name="connsiteY7" fmla="*/ 2159 h 15386"/>
                    <a:gd name="connsiteX8" fmla="*/ 9636 w 17260"/>
                    <a:gd name="connsiteY8" fmla="*/ 0 h 15386"/>
                    <a:gd name="connsiteX9" fmla="*/ 5322 w 17260"/>
                    <a:gd name="connsiteY9" fmla="*/ 0 h 15386"/>
                    <a:gd name="connsiteX10" fmla="*/ 0 w 17260"/>
                    <a:gd name="connsiteY10" fmla="*/ 3020 h 15386"/>
                    <a:gd name="connsiteX11" fmla="*/ 718 w 17260"/>
                    <a:gd name="connsiteY11" fmla="*/ 7695 h 153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260" h="15386">
                      <a:moveTo>
                        <a:pt x="0" y="13232"/>
                      </a:moveTo>
                      <a:lnTo>
                        <a:pt x="2877" y="13232"/>
                      </a:lnTo>
                      <a:lnTo>
                        <a:pt x="4314" y="15387"/>
                      </a:lnTo>
                      <a:lnTo>
                        <a:pt x="13950" y="10644"/>
                      </a:lnTo>
                      <a:lnTo>
                        <a:pt x="16109" y="14093"/>
                      </a:lnTo>
                      <a:lnTo>
                        <a:pt x="17260" y="13017"/>
                      </a:lnTo>
                      <a:lnTo>
                        <a:pt x="15966" y="7910"/>
                      </a:lnTo>
                      <a:lnTo>
                        <a:pt x="12799" y="2159"/>
                      </a:lnTo>
                      <a:lnTo>
                        <a:pt x="9636" y="0"/>
                      </a:lnTo>
                      <a:lnTo>
                        <a:pt x="5322" y="0"/>
                      </a:lnTo>
                      <a:lnTo>
                        <a:pt x="0" y="3020"/>
                      </a:lnTo>
                      <a:lnTo>
                        <a:pt x="718" y="7695"/>
                      </a:lnTo>
                      <a:close/>
                    </a:path>
                  </a:pathLst>
                </a:custGeom>
                <a:grpFill/>
                <a:ln w="39624" cap="flat">
                  <a:noFill/>
                  <a:prstDash val="solid"/>
                  <a:miter/>
                </a:ln>
              </p:spPr>
              <p:txBody>
                <a:bodyPr rtlCol="0" anchor="ctr"/>
                <a:lstStyle/>
                <a:p>
                  <a:endParaRPr lang="en-US"/>
                </a:p>
              </p:txBody>
            </p:sp>
            <p:sp>
              <p:nvSpPr>
                <p:cNvPr id="176" name="Freeform: Shape 278">
                  <a:extLst>
                    <a:ext uri="{FF2B5EF4-FFF2-40B4-BE49-F238E27FC236}">
                      <a16:creationId xmlns:a16="http://schemas.microsoft.com/office/drawing/2014/main" id="{883798EC-1855-4794-9DAF-69CD767E8A1B}"/>
                    </a:ext>
                  </a:extLst>
                </p:cNvPr>
                <p:cNvSpPr/>
                <p:nvPr/>
              </p:nvSpPr>
              <p:spPr>
                <a:xfrm>
                  <a:off x="9513308" y="4154498"/>
                  <a:ext cx="13231" cy="9636"/>
                </a:xfrm>
                <a:custGeom>
                  <a:avLst/>
                  <a:gdLst>
                    <a:gd name="connsiteX0" fmla="*/ 0 w 13231"/>
                    <a:gd name="connsiteY0" fmla="*/ 8196 h 9636"/>
                    <a:gd name="connsiteX1" fmla="*/ 6330 w 13231"/>
                    <a:gd name="connsiteY1" fmla="*/ 0 h 9636"/>
                    <a:gd name="connsiteX2" fmla="*/ 13232 w 13231"/>
                    <a:gd name="connsiteY2" fmla="*/ 1004 h 9636"/>
                    <a:gd name="connsiteX3" fmla="*/ 13232 w 13231"/>
                    <a:gd name="connsiteY3" fmla="*/ 3020 h 9636"/>
                    <a:gd name="connsiteX4" fmla="*/ 8775 w 13231"/>
                    <a:gd name="connsiteY4" fmla="*/ 8196 h 9636"/>
                    <a:gd name="connsiteX5" fmla="*/ 1441 w 13231"/>
                    <a:gd name="connsiteY5" fmla="*/ 9636 h 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31" h="9636">
                      <a:moveTo>
                        <a:pt x="0" y="8196"/>
                      </a:moveTo>
                      <a:lnTo>
                        <a:pt x="6330" y="0"/>
                      </a:lnTo>
                      <a:lnTo>
                        <a:pt x="13232" y="1004"/>
                      </a:lnTo>
                      <a:lnTo>
                        <a:pt x="13232" y="3020"/>
                      </a:lnTo>
                      <a:lnTo>
                        <a:pt x="8775" y="8196"/>
                      </a:lnTo>
                      <a:lnTo>
                        <a:pt x="1441" y="9636"/>
                      </a:lnTo>
                      <a:close/>
                    </a:path>
                  </a:pathLst>
                </a:custGeom>
                <a:grpFill/>
                <a:ln w="39624" cap="flat">
                  <a:noFill/>
                  <a:prstDash val="solid"/>
                  <a:miter/>
                </a:ln>
              </p:spPr>
              <p:txBody>
                <a:bodyPr rtlCol="0" anchor="ctr"/>
                <a:lstStyle/>
                <a:p>
                  <a:endParaRPr lang="en-US"/>
                </a:p>
              </p:txBody>
            </p:sp>
            <p:sp>
              <p:nvSpPr>
                <p:cNvPr id="177" name="Freeform: Shape 279">
                  <a:extLst>
                    <a:ext uri="{FF2B5EF4-FFF2-40B4-BE49-F238E27FC236}">
                      <a16:creationId xmlns:a16="http://schemas.microsoft.com/office/drawing/2014/main" id="{AF5C1F8E-D1A9-41DC-BBDC-7C0A7F8306FB}"/>
                    </a:ext>
                  </a:extLst>
                </p:cNvPr>
                <p:cNvSpPr/>
                <p:nvPr/>
              </p:nvSpPr>
              <p:spPr>
                <a:xfrm>
                  <a:off x="9531286" y="4138535"/>
                  <a:ext cx="8342" cy="10783"/>
                </a:xfrm>
                <a:custGeom>
                  <a:avLst/>
                  <a:gdLst>
                    <a:gd name="connsiteX0" fmla="*/ 0 w 8342"/>
                    <a:gd name="connsiteY0" fmla="*/ 6183 h 10783"/>
                    <a:gd name="connsiteX1" fmla="*/ 3881 w 8342"/>
                    <a:gd name="connsiteY1" fmla="*/ 0 h 10783"/>
                    <a:gd name="connsiteX2" fmla="*/ 6183 w 8342"/>
                    <a:gd name="connsiteY2" fmla="*/ 0 h 10783"/>
                    <a:gd name="connsiteX3" fmla="*/ 8342 w 8342"/>
                    <a:gd name="connsiteY3" fmla="*/ 4600 h 10783"/>
                    <a:gd name="connsiteX4" fmla="*/ 8342 w 8342"/>
                    <a:gd name="connsiteY4" fmla="*/ 10783 h 10783"/>
                    <a:gd name="connsiteX5" fmla="*/ 2445 w 8342"/>
                    <a:gd name="connsiteY5" fmla="*/ 10783 h 10783"/>
                    <a:gd name="connsiteX6" fmla="*/ 0 w 8342"/>
                    <a:gd name="connsiteY6" fmla="*/ 7763 h 1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2" h="10783">
                      <a:moveTo>
                        <a:pt x="0" y="6183"/>
                      </a:moveTo>
                      <a:lnTo>
                        <a:pt x="3881" y="0"/>
                      </a:lnTo>
                      <a:lnTo>
                        <a:pt x="6183" y="0"/>
                      </a:lnTo>
                      <a:lnTo>
                        <a:pt x="8342" y="4600"/>
                      </a:lnTo>
                      <a:lnTo>
                        <a:pt x="8342" y="10783"/>
                      </a:lnTo>
                      <a:lnTo>
                        <a:pt x="2445" y="10783"/>
                      </a:lnTo>
                      <a:lnTo>
                        <a:pt x="0" y="7763"/>
                      </a:lnTo>
                      <a:close/>
                    </a:path>
                  </a:pathLst>
                </a:custGeom>
                <a:grpFill/>
                <a:ln w="39624" cap="flat">
                  <a:noFill/>
                  <a:prstDash val="solid"/>
                  <a:miter/>
                </a:ln>
              </p:spPr>
              <p:txBody>
                <a:bodyPr rtlCol="0" anchor="ctr"/>
                <a:lstStyle/>
                <a:p>
                  <a:endParaRPr lang="en-US"/>
                </a:p>
              </p:txBody>
            </p:sp>
            <p:sp>
              <p:nvSpPr>
                <p:cNvPr id="178" name="Freeform: Shape 280">
                  <a:extLst>
                    <a:ext uri="{FF2B5EF4-FFF2-40B4-BE49-F238E27FC236}">
                      <a16:creationId xmlns:a16="http://schemas.microsoft.com/office/drawing/2014/main" id="{1E87E891-D9F9-4F46-9555-04A57F3F0CD1}"/>
                    </a:ext>
                  </a:extLst>
                </p:cNvPr>
                <p:cNvSpPr/>
                <p:nvPr/>
              </p:nvSpPr>
              <p:spPr>
                <a:xfrm>
                  <a:off x="9505005" y="4131991"/>
                  <a:ext cx="6469" cy="4889"/>
                </a:xfrm>
                <a:custGeom>
                  <a:avLst/>
                  <a:gdLst>
                    <a:gd name="connsiteX0" fmla="*/ 0 w 6469"/>
                    <a:gd name="connsiteY0" fmla="*/ 2191 h 4889"/>
                    <a:gd name="connsiteX1" fmla="*/ 2369 w 6469"/>
                    <a:gd name="connsiteY1" fmla="*/ 0 h 4889"/>
                    <a:gd name="connsiteX2" fmla="*/ 6469 w 6469"/>
                    <a:gd name="connsiteY2" fmla="*/ 2191 h 4889"/>
                    <a:gd name="connsiteX3" fmla="*/ 6469 w 6469"/>
                    <a:gd name="connsiteY3" fmla="*/ 4889 h 4889"/>
                    <a:gd name="connsiteX4" fmla="*/ 2262 w 6469"/>
                    <a:gd name="connsiteY4" fmla="*/ 4889 h 4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9" h="4889">
                      <a:moveTo>
                        <a:pt x="0" y="2191"/>
                      </a:moveTo>
                      <a:lnTo>
                        <a:pt x="2369" y="0"/>
                      </a:lnTo>
                      <a:lnTo>
                        <a:pt x="6469" y="2191"/>
                      </a:lnTo>
                      <a:lnTo>
                        <a:pt x="6469" y="4889"/>
                      </a:lnTo>
                      <a:lnTo>
                        <a:pt x="2262" y="4889"/>
                      </a:lnTo>
                      <a:close/>
                    </a:path>
                  </a:pathLst>
                </a:custGeom>
                <a:grpFill/>
                <a:ln w="39624" cap="flat">
                  <a:noFill/>
                  <a:prstDash val="solid"/>
                  <a:miter/>
                </a:ln>
              </p:spPr>
              <p:txBody>
                <a:bodyPr rtlCol="0" anchor="ctr"/>
                <a:lstStyle/>
                <a:p>
                  <a:endParaRPr lang="en-US"/>
                </a:p>
              </p:txBody>
            </p:sp>
            <p:sp>
              <p:nvSpPr>
                <p:cNvPr id="179" name="Freeform: Shape 281">
                  <a:extLst>
                    <a:ext uri="{FF2B5EF4-FFF2-40B4-BE49-F238E27FC236}">
                      <a16:creationId xmlns:a16="http://schemas.microsoft.com/office/drawing/2014/main" id="{9FB9BAAD-28ED-41C3-B9AF-E557320D85ED}"/>
                    </a:ext>
                  </a:extLst>
                </p:cNvPr>
                <p:cNvSpPr/>
                <p:nvPr/>
              </p:nvSpPr>
              <p:spPr>
                <a:xfrm>
                  <a:off x="9607042" y="4068927"/>
                  <a:ext cx="7548" cy="5175"/>
                </a:xfrm>
                <a:custGeom>
                  <a:avLst/>
                  <a:gdLst>
                    <a:gd name="connsiteX0" fmla="*/ 0 w 7548"/>
                    <a:gd name="connsiteY0" fmla="*/ 3667 h 5175"/>
                    <a:gd name="connsiteX1" fmla="*/ 3560 w 7548"/>
                    <a:gd name="connsiteY1" fmla="*/ 5175 h 5175"/>
                    <a:gd name="connsiteX2" fmla="*/ 5394 w 7548"/>
                    <a:gd name="connsiteY2" fmla="*/ 5175 h 5175"/>
                    <a:gd name="connsiteX3" fmla="*/ 6148 w 7548"/>
                    <a:gd name="connsiteY3" fmla="*/ 2480 h 5175"/>
                    <a:gd name="connsiteX4" fmla="*/ 7549 w 7548"/>
                    <a:gd name="connsiteY4" fmla="*/ 2480 h 5175"/>
                    <a:gd name="connsiteX5" fmla="*/ 7549 w 7548"/>
                    <a:gd name="connsiteY5" fmla="*/ 0 h 5175"/>
                    <a:gd name="connsiteX6" fmla="*/ 3774 w 7548"/>
                    <a:gd name="connsiteY6" fmla="*/ 0 h 5175"/>
                    <a:gd name="connsiteX7" fmla="*/ 1294 w 7548"/>
                    <a:gd name="connsiteY7" fmla="*/ 1508 h 5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48" h="5175">
                      <a:moveTo>
                        <a:pt x="0" y="3667"/>
                      </a:moveTo>
                      <a:lnTo>
                        <a:pt x="3560" y="5175"/>
                      </a:lnTo>
                      <a:lnTo>
                        <a:pt x="5394" y="5175"/>
                      </a:lnTo>
                      <a:lnTo>
                        <a:pt x="6148" y="2480"/>
                      </a:lnTo>
                      <a:lnTo>
                        <a:pt x="7549" y="2480"/>
                      </a:lnTo>
                      <a:lnTo>
                        <a:pt x="7549" y="0"/>
                      </a:lnTo>
                      <a:lnTo>
                        <a:pt x="3774" y="0"/>
                      </a:lnTo>
                      <a:lnTo>
                        <a:pt x="1294" y="1508"/>
                      </a:lnTo>
                      <a:close/>
                    </a:path>
                  </a:pathLst>
                </a:custGeom>
                <a:grpFill/>
                <a:ln w="39624" cap="flat">
                  <a:noFill/>
                  <a:prstDash val="solid"/>
                  <a:miter/>
                </a:ln>
              </p:spPr>
              <p:txBody>
                <a:bodyPr rtlCol="0" anchor="ctr"/>
                <a:lstStyle/>
                <a:p>
                  <a:endParaRPr lang="en-US"/>
                </a:p>
              </p:txBody>
            </p:sp>
            <p:sp>
              <p:nvSpPr>
                <p:cNvPr id="180" name="Freeform: Shape 282">
                  <a:extLst>
                    <a:ext uri="{FF2B5EF4-FFF2-40B4-BE49-F238E27FC236}">
                      <a16:creationId xmlns:a16="http://schemas.microsoft.com/office/drawing/2014/main" id="{89DF947B-8AE8-474A-9838-25FF1DD9513A}"/>
                    </a:ext>
                  </a:extLst>
                </p:cNvPr>
                <p:cNvSpPr/>
                <p:nvPr/>
              </p:nvSpPr>
              <p:spPr>
                <a:xfrm>
                  <a:off x="9698616" y="4016830"/>
                  <a:ext cx="8413" cy="5822"/>
                </a:xfrm>
                <a:custGeom>
                  <a:avLst/>
                  <a:gdLst>
                    <a:gd name="connsiteX0" fmla="*/ 0 w 8413"/>
                    <a:gd name="connsiteY0" fmla="*/ 2695 h 5822"/>
                    <a:gd name="connsiteX1" fmla="*/ 2588 w 8413"/>
                    <a:gd name="connsiteY1" fmla="*/ 4961 h 5822"/>
                    <a:gd name="connsiteX2" fmla="*/ 5394 w 8413"/>
                    <a:gd name="connsiteY2" fmla="*/ 4961 h 5822"/>
                    <a:gd name="connsiteX3" fmla="*/ 6580 w 8413"/>
                    <a:gd name="connsiteY3" fmla="*/ 5822 h 5822"/>
                    <a:gd name="connsiteX4" fmla="*/ 7874 w 8413"/>
                    <a:gd name="connsiteY4" fmla="*/ 4854 h 5822"/>
                    <a:gd name="connsiteX5" fmla="*/ 7013 w 8413"/>
                    <a:gd name="connsiteY5" fmla="*/ 2695 h 5822"/>
                    <a:gd name="connsiteX6" fmla="*/ 8414 w 8413"/>
                    <a:gd name="connsiteY6" fmla="*/ 754 h 5822"/>
                    <a:gd name="connsiteX7" fmla="*/ 6687 w 8413"/>
                    <a:gd name="connsiteY7" fmla="*/ 0 h 5822"/>
                    <a:gd name="connsiteX8" fmla="*/ 1834 w 8413"/>
                    <a:gd name="connsiteY8" fmla="*/ 540 h 5822"/>
                    <a:gd name="connsiteX9" fmla="*/ 0 w 8413"/>
                    <a:gd name="connsiteY9" fmla="*/ 1401 h 5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3" h="5822">
                      <a:moveTo>
                        <a:pt x="0" y="2695"/>
                      </a:moveTo>
                      <a:lnTo>
                        <a:pt x="2588" y="4961"/>
                      </a:lnTo>
                      <a:lnTo>
                        <a:pt x="5394" y="4961"/>
                      </a:lnTo>
                      <a:lnTo>
                        <a:pt x="6580" y="5822"/>
                      </a:lnTo>
                      <a:lnTo>
                        <a:pt x="7874" y="4854"/>
                      </a:lnTo>
                      <a:lnTo>
                        <a:pt x="7013" y="2695"/>
                      </a:lnTo>
                      <a:lnTo>
                        <a:pt x="8414" y="754"/>
                      </a:lnTo>
                      <a:lnTo>
                        <a:pt x="6687" y="0"/>
                      </a:lnTo>
                      <a:lnTo>
                        <a:pt x="1834" y="540"/>
                      </a:lnTo>
                      <a:lnTo>
                        <a:pt x="0" y="1401"/>
                      </a:lnTo>
                      <a:close/>
                    </a:path>
                  </a:pathLst>
                </a:custGeom>
                <a:grpFill/>
                <a:ln w="39624" cap="flat">
                  <a:noFill/>
                  <a:prstDash val="solid"/>
                  <a:miter/>
                </a:ln>
              </p:spPr>
              <p:txBody>
                <a:bodyPr rtlCol="0" anchor="ctr"/>
                <a:lstStyle/>
                <a:p>
                  <a:endParaRPr lang="en-US"/>
                </a:p>
              </p:txBody>
            </p:sp>
            <p:sp>
              <p:nvSpPr>
                <p:cNvPr id="181" name="Freeform: Shape 283">
                  <a:extLst>
                    <a:ext uri="{FF2B5EF4-FFF2-40B4-BE49-F238E27FC236}">
                      <a16:creationId xmlns:a16="http://schemas.microsoft.com/office/drawing/2014/main" id="{5FEE349A-5A60-4AE4-B386-B89E42711DB8}"/>
                    </a:ext>
                  </a:extLst>
                </p:cNvPr>
                <p:cNvSpPr/>
                <p:nvPr/>
              </p:nvSpPr>
              <p:spPr>
                <a:xfrm>
                  <a:off x="10521176" y="4187359"/>
                  <a:ext cx="37322" cy="22868"/>
                </a:xfrm>
                <a:custGeom>
                  <a:avLst/>
                  <a:gdLst>
                    <a:gd name="connsiteX0" fmla="*/ 1079 w 37322"/>
                    <a:gd name="connsiteY0" fmla="*/ 22868 h 22868"/>
                    <a:gd name="connsiteX1" fmla="*/ 0 w 37322"/>
                    <a:gd name="connsiteY1" fmla="*/ 15748 h 22868"/>
                    <a:gd name="connsiteX2" fmla="*/ 4099 w 37322"/>
                    <a:gd name="connsiteY2" fmla="*/ 8846 h 22868"/>
                    <a:gd name="connsiteX3" fmla="*/ 10573 w 37322"/>
                    <a:gd name="connsiteY3" fmla="*/ 2588 h 22868"/>
                    <a:gd name="connsiteX4" fmla="*/ 17693 w 37322"/>
                    <a:gd name="connsiteY4" fmla="*/ 0 h 22868"/>
                    <a:gd name="connsiteX5" fmla="*/ 24594 w 37322"/>
                    <a:gd name="connsiteY5" fmla="*/ 0 h 22868"/>
                    <a:gd name="connsiteX6" fmla="*/ 28908 w 37322"/>
                    <a:gd name="connsiteY6" fmla="*/ 0 h 22868"/>
                    <a:gd name="connsiteX7" fmla="*/ 32361 w 37322"/>
                    <a:gd name="connsiteY7" fmla="*/ 4532 h 22868"/>
                    <a:gd name="connsiteX8" fmla="*/ 37322 w 37322"/>
                    <a:gd name="connsiteY8" fmla="*/ 11434 h 22868"/>
                    <a:gd name="connsiteX9" fmla="*/ 32576 w 37322"/>
                    <a:gd name="connsiteY9" fmla="*/ 16395 h 22868"/>
                    <a:gd name="connsiteX10" fmla="*/ 24380 w 37322"/>
                    <a:gd name="connsiteY10" fmla="*/ 17907 h 22868"/>
                    <a:gd name="connsiteX11" fmla="*/ 18661 w 37322"/>
                    <a:gd name="connsiteY11" fmla="*/ 19415 h 22868"/>
                    <a:gd name="connsiteX12" fmla="*/ 14887 w 37322"/>
                    <a:gd name="connsiteY12" fmla="*/ 16827 h 22868"/>
                    <a:gd name="connsiteX13" fmla="*/ 11001 w 37322"/>
                    <a:gd name="connsiteY13" fmla="*/ 17260 h 22868"/>
                    <a:gd name="connsiteX14" fmla="*/ 9493 w 37322"/>
                    <a:gd name="connsiteY14" fmla="*/ 20062 h 22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322" h="22868">
                      <a:moveTo>
                        <a:pt x="1079" y="22868"/>
                      </a:moveTo>
                      <a:lnTo>
                        <a:pt x="0" y="15748"/>
                      </a:lnTo>
                      <a:lnTo>
                        <a:pt x="4099" y="8846"/>
                      </a:lnTo>
                      <a:lnTo>
                        <a:pt x="10573" y="2588"/>
                      </a:lnTo>
                      <a:lnTo>
                        <a:pt x="17693" y="0"/>
                      </a:lnTo>
                      <a:lnTo>
                        <a:pt x="24594" y="0"/>
                      </a:lnTo>
                      <a:lnTo>
                        <a:pt x="28908" y="0"/>
                      </a:lnTo>
                      <a:lnTo>
                        <a:pt x="32361" y="4532"/>
                      </a:lnTo>
                      <a:lnTo>
                        <a:pt x="37322" y="11434"/>
                      </a:lnTo>
                      <a:lnTo>
                        <a:pt x="32576" y="16395"/>
                      </a:lnTo>
                      <a:lnTo>
                        <a:pt x="24380" y="17907"/>
                      </a:lnTo>
                      <a:lnTo>
                        <a:pt x="18661" y="19415"/>
                      </a:lnTo>
                      <a:lnTo>
                        <a:pt x="14887" y="16827"/>
                      </a:lnTo>
                      <a:lnTo>
                        <a:pt x="11001" y="17260"/>
                      </a:lnTo>
                      <a:lnTo>
                        <a:pt x="9493" y="20062"/>
                      </a:lnTo>
                      <a:close/>
                    </a:path>
                  </a:pathLst>
                </a:custGeom>
                <a:grpFill/>
                <a:ln w="39624" cap="flat">
                  <a:noFill/>
                  <a:prstDash val="solid"/>
                  <a:miter/>
                </a:ln>
              </p:spPr>
              <p:txBody>
                <a:bodyPr rtlCol="0" anchor="ctr"/>
                <a:lstStyle/>
                <a:p>
                  <a:endParaRPr lang="en-US"/>
                </a:p>
              </p:txBody>
            </p:sp>
            <p:sp>
              <p:nvSpPr>
                <p:cNvPr id="182" name="Freeform: Shape 284">
                  <a:extLst>
                    <a:ext uri="{FF2B5EF4-FFF2-40B4-BE49-F238E27FC236}">
                      <a16:creationId xmlns:a16="http://schemas.microsoft.com/office/drawing/2014/main" id="{01C04184-BBC5-4FE9-B8A3-52BF6C63F3FE}"/>
                    </a:ext>
                  </a:extLst>
                </p:cNvPr>
                <p:cNvSpPr/>
                <p:nvPr/>
              </p:nvSpPr>
              <p:spPr>
                <a:xfrm>
                  <a:off x="10109287" y="4185275"/>
                  <a:ext cx="8913" cy="5464"/>
                </a:xfrm>
                <a:custGeom>
                  <a:avLst/>
                  <a:gdLst>
                    <a:gd name="connsiteX0" fmla="*/ 0 w 8913"/>
                    <a:gd name="connsiteY0" fmla="*/ 1869 h 5464"/>
                    <a:gd name="connsiteX1" fmla="*/ 2298 w 8913"/>
                    <a:gd name="connsiteY1" fmla="*/ 4314 h 5464"/>
                    <a:gd name="connsiteX2" fmla="*/ 6616 w 8913"/>
                    <a:gd name="connsiteY2" fmla="*/ 5465 h 5464"/>
                    <a:gd name="connsiteX3" fmla="*/ 8914 w 8913"/>
                    <a:gd name="connsiteY3" fmla="*/ 2588 h 5464"/>
                    <a:gd name="connsiteX4" fmla="*/ 7334 w 8913"/>
                    <a:gd name="connsiteY4" fmla="*/ 0 h 5464"/>
                    <a:gd name="connsiteX5" fmla="*/ 2877 w 8913"/>
                    <a:gd name="connsiteY5" fmla="*/ 0 h 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913" h="5464">
                      <a:moveTo>
                        <a:pt x="0" y="1869"/>
                      </a:moveTo>
                      <a:lnTo>
                        <a:pt x="2298" y="4314"/>
                      </a:lnTo>
                      <a:lnTo>
                        <a:pt x="6616" y="5465"/>
                      </a:lnTo>
                      <a:lnTo>
                        <a:pt x="8914" y="2588"/>
                      </a:lnTo>
                      <a:lnTo>
                        <a:pt x="7334" y="0"/>
                      </a:lnTo>
                      <a:lnTo>
                        <a:pt x="2877" y="0"/>
                      </a:lnTo>
                      <a:close/>
                    </a:path>
                  </a:pathLst>
                </a:custGeom>
                <a:grpFill/>
                <a:ln w="39624" cap="flat">
                  <a:noFill/>
                  <a:prstDash val="solid"/>
                  <a:miter/>
                </a:ln>
              </p:spPr>
              <p:txBody>
                <a:bodyPr rtlCol="0" anchor="ctr"/>
                <a:lstStyle/>
                <a:p>
                  <a:endParaRPr lang="en-US"/>
                </a:p>
              </p:txBody>
            </p:sp>
            <p:sp>
              <p:nvSpPr>
                <p:cNvPr id="183" name="Freeform: Shape 285">
                  <a:extLst>
                    <a:ext uri="{FF2B5EF4-FFF2-40B4-BE49-F238E27FC236}">
                      <a16:creationId xmlns:a16="http://schemas.microsoft.com/office/drawing/2014/main" id="{7B36B99A-5075-4DDB-AA7E-569316909866}"/>
                    </a:ext>
                  </a:extLst>
                </p:cNvPr>
                <p:cNvSpPr/>
                <p:nvPr/>
              </p:nvSpPr>
              <p:spPr>
                <a:xfrm>
                  <a:off x="10137187" y="4109484"/>
                  <a:ext cx="35952" cy="23729"/>
                </a:xfrm>
                <a:custGeom>
                  <a:avLst/>
                  <a:gdLst>
                    <a:gd name="connsiteX0" fmla="*/ 0 w 35952"/>
                    <a:gd name="connsiteY0" fmla="*/ 15244 h 23729"/>
                    <a:gd name="connsiteX1" fmla="*/ 0 w 35952"/>
                    <a:gd name="connsiteY1" fmla="*/ 18840 h 23729"/>
                    <a:gd name="connsiteX2" fmla="*/ 5465 w 35952"/>
                    <a:gd name="connsiteY2" fmla="*/ 16105 h 23729"/>
                    <a:gd name="connsiteX3" fmla="*/ 9636 w 35952"/>
                    <a:gd name="connsiteY3" fmla="*/ 16395 h 23729"/>
                    <a:gd name="connsiteX4" fmla="*/ 14383 w 35952"/>
                    <a:gd name="connsiteY4" fmla="*/ 19701 h 23729"/>
                    <a:gd name="connsiteX5" fmla="*/ 21570 w 35952"/>
                    <a:gd name="connsiteY5" fmla="*/ 21284 h 23729"/>
                    <a:gd name="connsiteX6" fmla="*/ 29194 w 35952"/>
                    <a:gd name="connsiteY6" fmla="*/ 23011 h 23729"/>
                    <a:gd name="connsiteX7" fmla="*/ 33222 w 35952"/>
                    <a:gd name="connsiteY7" fmla="*/ 23729 h 23729"/>
                    <a:gd name="connsiteX8" fmla="*/ 35953 w 35952"/>
                    <a:gd name="connsiteY8" fmla="*/ 22578 h 23729"/>
                    <a:gd name="connsiteX9" fmla="*/ 34945 w 35952"/>
                    <a:gd name="connsiteY9" fmla="*/ 18550 h 23729"/>
                    <a:gd name="connsiteX10" fmla="*/ 34659 w 35952"/>
                    <a:gd name="connsiteY10" fmla="*/ 11791 h 23729"/>
                    <a:gd name="connsiteX11" fmla="*/ 30345 w 35952"/>
                    <a:gd name="connsiteY11" fmla="*/ 6759 h 23729"/>
                    <a:gd name="connsiteX12" fmla="*/ 26174 w 35952"/>
                    <a:gd name="connsiteY12" fmla="*/ 2445 h 23729"/>
                    <a:gd name="connsiteX13" fmla="*/ 21860 w 35952"/>
                    <a:gd name="connsiteY13" fmla="*/ 0 h 23729"/>
                    <a:gd name="connsiteX14" fmla="*/ 14954 w 35952"/>
                    <a:gd name="connsiteY14" fmla="*/ 861 h 23729"/>
                    <a:gd name="connsiteX15" fmla="*/ 11073 w 35952"/>
                    <a:gd name="connsiteY15" fmla="*/ 1580 h 23729"/>
                    <a:gd name="connsiteX16" fmla="*/ 9779 w 35952"/>
                    <a:gd name="connsiteY16" fmla="*/ 7767 h 23729"/>
                    <a:gd name="connsiteX17" fmla="*/ 8338 w 35952"/>
                    <a:gd name="connsiteY17" fmla="*/ 11863 h 23729"/>
                    <a:gd name="connsiteX18" fmla="*/ 4171 w 35952"/>
                    <a:gd name="connsiteY18" fmla="*/ 14954 h 23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952" h="23729">
                      <a:moveTo>
                        <a:pt x="0" y="15244"/>
                      </a:moveTo>
                      <a:lnTo>
                        <a:pt x="0" y="18840"/>
                      </a:lnTo>
                      <a:lnTo>
                        <a:pt x="5465" y="16105"/>
                      </a:lnTo>
                      <a:lnTo>
                        <a:pt x="9636" y="16395"/>
                      </a:lnTo>
                      <a:lnTo>
                        <a:pt x="14383" y="19701"/>
                      </a:lnTo>
                      <a:lnTo>
                        <a:pt x="21570" y="21284"/>
                      </a:lnTo>
                      <a:lnTo>
                        <a:pt x="29194" y="23011"/>
                      </a:lnTo>
                      <a:lnTo>
                        <a:pt x="33222" y="23729"/>
                      </a:lnTo>
                      <a:lnTo>
                        <a:pt x="35953" y="22578"/>
                      </a:lnTo>
                      <a:lnTo>
                        <a:pt x="34945" y="18550"/>
                      </a:lnTo>
                      <a:lnTo>
                        <a:pt x="34659" y="11791"/>
                      </a:lnTo>
                      <a:lnTo>
                        <a:pt x="30345" y="6759"/>
                      </a:lnTo>
                      <a:lnTo>
                        <a:pt x="26174" y="2445"/>
                      </a:lnTo>
                      <a:lnTo>
                        <a:pt x="21860" y="0"/>
                      </a:lnTo>
                      <a:lnTo>
                        <a:pt x="14954" y="861"/>
                      </a:lnTo>
                      <a:lnTo>
                        <a:pt x="11073" y="1580"/>
                      </a:lnTo>
                      <a:lnTo>
                        <a:pt x="9779" y="7767"/>
                      </a:lnTo>
                      <a:lnTo>
                        <a:pt x="8338" y="11863"/>
                      </a:lnTo>
                      <a:lnTo>
                        <a:pt x="4171" y="14954"/>
                      </a:lnTo>
                      <a:close/>
                    </a:path>
                  </a:pathLst>
                </a:custGeom>
                <a:grpFill/>
                <a:ln w="39624" cap="flat">
                  <a:noFill/>
                  <a:prstDash val="solid"/>
                  <a:miter/>
                </a:ln>
              </p:spPr>
              <p:txBody>
                <a:bodyPr rtlCol="0" anchor="ctr"/>
                <a:lstStyle/>
                <a:p>
                  <a:endParaRPr lang="en-US"/>
                </a:p>
              </p:txBody>
            </p:sp>
            <p:sp>
              <p:nvSpPr>
                <p:cNvPr id="184" name="Freeform: Shape 286">
                  <a:extLst>
                    <a:ext uri="{FF2B5EF4-FFF2-40B4-BE49-F238E27FC236}">
                      <a16:creationId xmlns:a16="http://schemas.microsoft.com/office/drawing/2014/main" id="{44C9B5C2-211A-4AB6-8671-310EF949F8D9}"/>
                    </a:ext>
                  </a:extLst>
                </p:cNvPr>
                <p:cNvSpPr/>
                <p:nvPr/>
              </p:nvSpPr>
              <p:spPr>
                <a:xfrm>
                  <a:off x="10140783" y="4095820"/>
                  <a:ext cx="7909" cy="12656"/>
                </a:xfrm>
                <a:custGeom>
                  <a:avLst/>
                  <a:gdLst>
                    <a:gd name="connsiteX0" fmla="*/ 3449 w 7909"/>
                    <a:gd name="connsiteY0" fmla="*/ 12656 h 12656"/>
                    <a:gd name="connsiteX1" fmla="*/ 0 w 7909"/>
                    <a:gd name="connsiteY1" fmla="*/ 7191 h 12656"/>
                    <a:gd name="connsiteX2" fmla="*/ 0 w 7909"/>
                    <a:gd name="connsiteY2" fmla="*/ 1727 h 12656"/>
                    <a:gd name="connsiteX3" fmla="*/ 5751 w 7909"/>
                    <a:gd name="connsiteY3" fmla="*/ 0 h 12656"/>
                    <a:gd name="connsiteX4" fmla="*/ 7910 w 7909"/>
                    <a:gd name="connsiteY4" fmla="*/ 1727 h 12656"/>
                    <a:gd name="connsiteX5" fmla="*/ 7910 w 7909"/>
                    <a:gd name="connsiteY5" fmla="*/ 7767 h 12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9" h="12656">
                      <a:moveTo>
                        <a:pt x="3449" y="12656"/>
                      </a:moveTo>
                      <a:lnTo>
                        <a:pt x="0" y="7191"/>
                      </a:lnTo>
                      <a:lnTo>
                        <a:pt x="0" y="1727"/>
                      </a:lnTo>
                      <a:lnTo>
                        <a:pt x="5751" y="0"/>
                      </a:lnTo>
                      <a:lnTo>
                        <a:pt x="7910" y="1727"/>
                      </a:lnTo>
                      <a:lnTo>
                        <a:pt x="7910" y="7767"/>
                      </a:lnTo>
                      <a:close/>
                    </a:path>
                  </a:pathLst>
                </a:custGeom>
                <a:grpFill/>
                <a:ln w="39624" cap="flat">
                  <a:noFill/>
                  <a:prstDash val="solid"/>
                  <a:miter/>
                </a:ln>
              </p:spPr>
              <p:txBody>
                <a:bodyPr rtlCol="0" anchor="ctr"/>
                <a:lstStyle/>
                <a:p>
                  <a:endParaRPr lang="en-US"/>
                </a:p>
              </p:txBody>
            </p:sp>
            <p:sp>
              <p:nvSpPr>
                <p:cNvPr id="185" name="Freeform: Shape 287">
                  <a:extLst>
                    <a:ext uri="{FF2B5EF4-FFF2-40B4-BE49-F238E27FC236}">
                      <a16:creationId xmlns:a16="http://schemas.microsoft.com/office/drawing/2014/main" id="{BDF46040-FB0F-47AB-8583-9DEB133C0EE2}"/>
                    </a:ext>
                  </a:extLst>
                </p:cNvPr>
                <p:cNvSpPr/>
                <p:nvPr/>
              </p:nvSpPr>
              <p:spPr>
                <a:xfrm>
                  <a:off x="10093321" y="4096685"/>
                  <a:ext cx="7334" cy="11791"/>
                </a:xfrm>
                <a:custGeom>
                  <a:avLst/>
                  <a:gdLst>
                    <a:gd name="connsiteX0" fmla="*/ 4171 w 7334"/>
                    <a:gd name="connsiteY0" fmla="*/ 10640 h 11791"/>
                    <a:gd name="connsiteX1" fmla="*/ 7334 w 7334"/>
                    <a:gd name="connsiteY1" fmla="*/ 11791 h 11791"/>
                    <a:gd name="connsiteX2" fmla="*/ 7334 w 7334"/>
                    <a:gd name="connsiteY2" fmla="*/ 6469 h 11791"/>
                    <a:gd name="connsiteX3" fmla="*/ 3453 w 7334"/>
                    <a:gd name="connsiteY3" fmla="*/ 1437 h 11791"/>
                    <a:gd name="connsiteX4" fmla="*/ 0 w 7334"/>
                    <a:gd name="connsiteY4" fmla="*/ 0 h 11791"/>
                    <a:gd name="connsiteX5" fmla="*/ 0 w 7334"/>
                    <a:gd name="connsiteY5" fmla="*/ 3306 h 11791"/>
                    <a:gd name="connsiteX6" fmla="*/ 2445 w 7334"/>
                    <a:gd name="connsiteY6" fmla="*/ 5461 h 11791"/>
                    <a:gd name="connsiteX7" fmla="*/ 3667 w 7334"/>
                    <a:gd name="connsiteY7" fmla="*/ 7477 h 1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34" h="11791">
                      <a:moveTo>
                        <a:pt x="4171" y="10640"/>
                      </a:moveTo>
                      <a:lnTo>
                        <a:pt x="7334" y="11791"/>
                      </a:lnTo>
                      <a:lnTo>
                        <a:pt x="7334" y="6469"/>
                      </a:lnTo>
                      <a:lnTo>
                        <a:pt x="3453" y="1437"/>
                      </a:lnTo>
                      <a:lnTo>
                        <a:pt x="0" y="0"/>
                      </a:lnTo>
                      <a:lnTo>
                        <a:pt x="0" y="3306"/>
                      </a:lnTo>
                      <a:lnTo>
                        <a:pt x="2445" y="5461"/>
                      </a:lnTo>
                      <a:lnTo>
                        <a:pt x="3667" y="7477"/>
                      </a:lnTo>
                      <a:close/>
                    </a:path>
                  </a:pathLst>
                </a:custGeom>
                <a:grpFill/>
                <a:ln w="39624" cap="flat">
                  <a:noFill/>
                  <a:prstDash val="solid"/>
                  <a:miter/>
                </a:ln>
              </p:spPr>
              <p:txBody>
                <a:bodyPr rtlCol="0" anchor="ctr"/>
                <a:lstStyle/>
                <a:p>
                  <a:endParaRPr lang="en-US"/>
                </a:p>
              </p:txBody>
            </p:sp>
            <p:sp>
              <p:nvSpPr>
                <p:cNvPr id="186" name="Freeform: Shape 288">
                  <a:extLst>
                    <a:ext uri="{FF2B5EF4-FFF2-40B4-BE49-F238E27FC236}">
                      <a16:creationId xmlns:a16="http://schemas.microsoft.com/office/drawing/2014/main" id="{E7E7EB5A-4272-413B-BBE4-63E22EC5BCA1}"/>
                    </a:ext>
                  </a:extLst>
                </p:cNvPr>
                <p:cNvSpPr/>
                <p:nvPr/>
              </p:nvSpPr>
              <p:spPr>
                <a:xfrm>
                  <a:off x="10094761" y="4036856"/>
                  <a:ext cx="4889" cy="16680"/>
                </a:xfrm>
                <a:custGeom>
                  <a:avLst/>
                  <a:gdLst>
                    <a:gd name="connsiteX0" fmla="*/ 1004 w 4889"/>
                    <a:gd name="connsiteY0" fmla="*/ 0 h 16680"/>
                    <a:gd name="connsiteX1" fmla="*/ 0 w 4889"/>
                    <a:gd name="connsiteY1" fmla="*/ 4747 h 16680"/>
                    <a:gd name="connsiteX2" fmla="*/ 1004 w 4889"/>
                    <a:gd name="connsiteY2" fmla="*/ 7767 h 16680"/>
                    <a:gd name="connsiteX3" fmla="*/ 0 w 4889"/>
                    <a:gd name="connsiteY3" fmla="*/ 12081 h 16680"/>
                    <a:gd name="connsiteX4" fmla="*/ 0 w 4889"/>
                    <a:gd name="connsiteY4" fmla="*/ 16681 h 16680"/>
                    <a:gd name="connsiteX5" fmla="*/ 3881 w 4889"/>
                    <a:gd name="connsiteY5" fmla="*/ 14668 h 16680"/>
                    <a:gd name="connsiteX6" fmla="*/ 4889 w 4889"/>
                    <a:gd name="connsiteY6" fmla="*/ 8342 h 16680"/>
                    <a:gd name="connsiteX7" fmla="*/ 3306 w 4889"/>
                    <a:gd name="connsiteY7" fmla="*/ 3306 h 16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9" h="16680">
                      <a:moveTo>
                        <a:pt x="1004" y="0"/>
                      </a:moveTo>
                      <a:lnTo>
                        <a:pt x="0" y="4747"/>
                      </a:lnTo>
                      <a:lnTo>
                        <a:pt x="1004" y="7767"/>
                      </a:lnTo>
                      <a:lnTo>
                        <a:pt x="0" y="12081"/>
                      </a:lnTo>
                      <a:lnTo>
                        <a:pt x="0" y="16681"/>
                      </a:lnTo>
                      <a:lnTo>
                        <a:pt x="3881" y="14668"/>
                      </a:lnTo>
                      <a:lnTo>
                        <a:pt x="4889" y="8342"/>
                      </a:lnTo>
                      <a:lnTo>
                        <a:pt x="3306" y="3306"/>
                      </a:lnTo>
                      <a:close/>
                    </a:path>
                  </a:pathLst>
                </a:custGeom>
                <a:grpFill/>
                <a:ln w="39624" cap="flat">
                  <a:noFill/>
                  <a:prstDash val="solid"/>
                  <a:miter/>
                </a:ln>
              </p:spPr>
              <p:txBody>
                <a:bodyPr rtlCol="0" anchor="ctr"/>
                <a:lstStyle/>
                <a:p>
                  <a:endParaRPr lang="en-US"/>
                </a:p>
              </p:txBody>
            </p:sp>
            <p:sp>
              <p:nvSpPr>
                <p:cNvPr id="187" name="Freeform: Shape 289">
                  <a:extLst>
                    <a:ext uri="{FF2B5EF4-FFF2-40B4-BE49-F238E27FC236}">
                      <a16:creationId xmlns:a16="http://schemas.microsoft.com/office/drawing/2014/main" id="{5BF1F6D0-8DE1-48F3-9588-68C92960B4D2}"/>
                    </a:ext>
                  </a:extLst>
                </p:cNvPr>
                <p:cNvSpPr/>
                <p:nvPr/>
              </p:nvSpPr>
              <p:spPr>
                <a:xfrm>
                  <a:off x="10108064" y="4021358"/>
                  <a:ext cx="81760" cy="59864"/>
                </a:xfrm>
                <a:custGeom>
                  <a:avLst/>
                  <a:gdLst>
                    <a:gd name="connsiteX0" fmla="*/ 17474 w 81760"/>
                    <a:gd name="connsiteY0" fmla="*/ 0 h 59864"/>
                    <a:gd name="connsiteX1" fmla="*/ 23836 w 81760"/>
                    <a:gd name="connsiteY1" fmla="*/ 4425 h 59864"/>
                    <a:gd name="connsiteX2" fmla="*/ 28797 w 81760"/>
                    <a:gd name="connsiteY2" fmla="*/ 9493 h 59864"/>
                    <a:gd name="connsiteX3" fmla="*/ 28797 w 81760"/>
                    <a:gd name="connsiteY3" fmla="*/ 12621 h 59864"/>
                    <a:gd name="connsiteX4" fmla="*/ 30738 w 81760"/>
                    <a:gd name="connsiteY4" fmla="*/ 14347 h 59864"/>
                    <a:gd name="connsiteX5" fmla="*/ 31496 w 81760"/>
                    <a:gd name="connsiteY5" fmla="*/ 16395 h 59864"/>
                    <a:gd name="connsiteX6" fmla="*/ 34731 w 81760"/>
                    <a:gd name="connsiteY6" fmla="*/ 16395 h 59864"/>
                    <a:gd name="connsiteX7" fmla="*/ 35703 w 81760"/>
                    <a:gd name="connsiteY7" fmla="*/ 18982 h 59864"/>
                    <a:gd name="connsiteX8" fmla="*/ 39584 w 81760"/>
                    <a:gd name="connsiteY8" fmla="*/ 21681 h 59864"/>
                    <a:gd name="connsiteX9" fmla="*/ 40628 w 81760"/>
                    <a:gd name="connsiteY9" fmla="*/ 20062 h 59864"/>
                    <a:gd name="connsiteX10" fmla="*/ 39477 w 81760"/>
                    <a:gd name="connsiteY10" fmla="*/ 17907 h 59864"/>
                    <a:gd name="connsiteX11" fmla="*/ 39259 w 81760"/>
                    <a:gd name="connsiteY11" fmla="*/ 7981 h 59864"/>
                    <a:gd name="connsiteX12" fmla="*/ 40628 w 81760"/>
                    <a:gd name="connsiteY12" fmla="*/ 5179 h 59864"/>
                    <a:gd name="connsiteX13" fmla="*/ 45192 w 81760"/>
                    <a:gd name="connsiteY13" fmla="*/ 6366 h 59864"/>
                    <a:gd name="connsiteX14" fmla="*/ 45192 w 81760"/>
                    <a:gd name="connsiteY14" fmla="*/ 4854 h 59864"/>
                    <a:gd name="connsiteX15" fmla="*/ 44438 w 81760"/>
                    <a:gd name="connsiteY15" fmla="*/ 3020 h 59864"/>
                    <a:gd name="connsiteX16" fmla="*/ 45192 w 81760"/>
                    <a:gd name="connsiteY16" fmla="*/ 1941 h 59864"/>
                    <a:gd name="connsiteX17" fmla="*/ 49185 w 81760"/>
                    <a:gd name="connsiteY17" fmla="*/ 4961 h 59864"/>
                    <a:gd name="connsiteX18" fmla="*/ 53499 w 81760"/>
                    <a:gd name="connsiteY18" fmla="*/ 9815 h 59864"/>
                    <a:gd name="connsiteX19" fmla="*/ 57920 w 81760"/>
                    <a:gd name="connsiteY19" fmla="*/ 14668 h 59864"/>
                    <a:gd name="connsiteX20" fmla="*/ 62345 w 81760"/>
                    <a:gd name="connsiteY20" fmla="*/ 14887 h 59864"/>
                    <a:gd name="connsiteX21" fmla="*/ 65362 w 81760"/>
                    <a:gd name="connsiteY21" fmla="*/ 12835 h 59864"/>
                    <a:gd name="connsiteX22" fmla="*/ 69787 w 81760"/>
                    <a:gd name="connsiteY22" fmla="*/ 15498 h 59864"/>
                    <a:gd name="connsiteX23" fmla="*/ 72267 w 81760"/>
                    <a:gd name="connsiteY23" fmla="*/ 17796 h 59864"/>
                    <a:gd name="connsiteX24" fmla="*/ 75720 w 81760"/>
                    <a:gd name="connsiteY24" fmla="*/ 20062 h 59864"/>
                    <a:gd name="connsiteX25" fmla="*/ 79387 w 81760"/>
                    <a:gd name="connsiteY25" fmla="*/ 22654 h 59864"/>
                    <a:gd name="connsiteX26" fmla="*/ 81760 w 81760"/>
                    <a:gd name="connsiteY26" fmla="*/ 24701 h 59864"/>
                    <a:gd name="connsiteX27" fmla="*/ 81002 w 81760"/>
                    <a:gd name="connsiteY27" fmla="*/ 27182 h 59864"/>
                    <a:gd name="connsiteX28" fmla="*/ 77335 w 81760"/>
                    <a:gd name="connsiteY28" fmla="*/ 30309 h 59864"/>
                    <a:gd name="connsiteX29" fmla="*/ 77875 w 81760"/>
                    <a:gd name="connsiteY29" fmla="*/ 35917 h 59864"/>
                    <a:gd name="connsiteX30" fmla="*/ 76367 w 81760"/>
                    <a:gd name="connsiteY30" fmla="*/ 40664 h 59864"/>
                    <a:gd name="connsiteX31" fmla="*/ 70001 w 81760"/>
                    <a:gd name="connsiteY31" fmla="*/ 45843 h 59864"/>
                    <a:gd name="connsiteX32" fmla="*/ 67628 w 81760"/>
                    <a:gd name="connsiteY32" fmla="*/ 43684 h 59864"/>
                    <a:gd name="connsiteX33" fmla="*/ 64068 w 81760"/>
                    <a:gd name="connsiteY33" fmla="*/ 44117 h 59864"/>
                    <a:gd name="connsiteX34" fmla="*/ 60079 w 81760"/>
                    <a:gd name="connsiteY34" fmla="*/ 41311 h 59864"/>
                    <a:gd name="connsiteX35" fmla="*/ 56305 w 81760"/>
                    <a:gd name="connsiteY35" fmla="*/ 34409 h 59864"/>
                    <a:gd name="connsiteX36" fmla="*/ 56194 w 81760"/>
                    <a:gd name="connsiteY36" fmla="*/ 29341 h 59864"/>
                    <a:gd name="connsiteX37" fmla="*/ 59754 w 81760"/>
                    <a:gd name="connsiteY37" fmla="*/ 24809 h 59864"/>
                    <a:gd name="connsiteX38" fmla="*/ 60512 w 81760"/>
                    <a:gd name="connsiteY38" fmla="*/ 21356 h 59864"/>
                    <a:gd name="connsiteX39" fmla="*/ 60833 w 81760"/>
                    <a:gd name="connsiteY39" fmla="*/ 18768 h 59864"/>
                    <a:gd name="connsiteX40" fmla="*/ 58674 w 81760"/>
                    <a:gd name="connsiteY40" fmla="*/ 18014 h 59864"/>
                    <a:gd name="connsiteX41" fmla="*/ 53284 w 81760"/>
                    <a:gd name="connsiteY41" fmla="*/ 18121 h 59864"/>
                    <a:gd name="connsiteX42" fmla="*/ 51451 w 81760"/>
                    <a:gd name="connsiteY42" fmla="*/ 21356 h 59864"/>
                    <a:gd name="connsiteX43" fmla="*/ 50693 w 81760"/>
                    <a:gd name="connsiteY43" fmla="*/ 26428 h 59864"/>
                    <a:gd name="connsiteX44" fmla="*/ 51451 w 81760"/>
                    <a:gd name="connsiteY44" fmla="*/ 33115 h 59864"/>
                    <a:gd name="connsiteX45" fmla="*/ 53820 w 81760"/>
                    <a:gd name="connsiteY45" fmla="*/ 38509 h 59864"/>
                    <a:gd name="connsiteX46" fmla="*/ 55658 w 81760"/>
                    <a:gd name="connsiteY46" fmla="*/ 42497 h 59864"/>
                    <a:gd name="connsiteX47" fmla="*/ 59754 w 81760"/>
                    <a:gd name="connsiteY47" fmla="*/ 44331 h 59864"/>
                    <a:gd name="connsiteX48" fmla="*/ 63206 w 81760"/>
                    <a:gd name="connsiteY48" fmla="*/ 46383 h 59864"/>
                    <a:gd name="connsiteX49" fmla="*/ 65362 w 81760"/>
                    <a:gd name="connsiteY49" fmla="*/ 47351 h 59864"/>
                    <a:gd name="connsiteX50" fmla="*/ 64933 w 81760"/>
                    <a:gd name="connsiteY50" fmla="*/ 50264 h 59864"/>
                    <a:gd name="connsiteX51" fmla="*/ 60079 w 81760"/>
                    <a:gd name="connsiteY51" fmla="*/ 51018 h 59864"/>
                    <a:gd name="connsiteX52" fmla="*/ 55872 w 81760"/>
                    <a:gd name="connsiteY52" fmla="*/ 53503 h 59864"/>
                    <a:gd name="connsiteX53" fmla="*/ 53820 w 81760"/>
                    <a:gd name="connsiteY53" fmla="*/ 53503 h 59864"/>
                    <a:gd name="connsiteX54" fmla="*/ 50479 w 81760"/>
                    <a:gd name="connsiteY54" fmla="*/ 50482 h 59864"/>
                    <a:gd name="connsiteX55" fmla="*/ 51879 w 81760"/>
                    <a:gd name="connsiteY55" fmla="*/ 47569 h 59864"/>
                    <a:gd name="connsiteX56" fmla="*/ 49617 w 81760"/>
                    <a:gd name="connsiteY56" fmla="*/ 46704 h 59864"/>
                    <a:gd name="connsiteX57" fmla="*/ 46704 w 81760"/>
                    <a:gd name="connsiteY57" fmla="*/ 47677 h 59864"/>
                    <a:gd name="connsiteX58" fmla="*/ 41311 w 81760"/>
                    <a:gd name="connsiteY58" fmla="*/ 49943 h 59864"/>
                    <a:gd name="connsiteX59" fmla="*/ 34838 w 81760"/>
                    <a:gd name="connsiteY59" fmla="*/ 52316 h 59864"/>
                    <a:gd name="connsiteX60" fmla="*/ 30631 w 81760"/>
                    <a:gd name="connsiteY60" fmla="*/ 53503 h 59864"/>
                    <a:gd name="connsiteX61" fmla="*/ 28365 w 81760"/>
                    <a:gd name="connsiteY61" fmla="*/ 49185 h 59864"/>
                    <a:gd name="connsiteX62" fmla="*/ 25023 w 81760"/>
                    <a:gd name="connsiteY62" fmla="*/ 49078 h 59864"/>
                    <a:gd name="connsiteX63" fmla="*/ 25995 w 81760"/>
                    <a:gd name="connsiteY63" fmla="*/ 53503 h 59864"/>
                    <a:gd name="connsiteX64" fmla="*/ 24483 w 81760"/>
                    <a:gd name="connsiteY64" fmla="*/ 56737 h 59864"/>
                    <a:gd name="connsiteX65" fmla="*/ 21142 w 81760"/>
                    <a:gd name="connsiteY65" fmla="*/ 59865 h 59864"/>
                    <a:gd name="connsiteX66" fmla="*/ 17474 w 81760"/>
                    <a:gd name="connsiteY66" fmla="*/ 57598 h 59864"/>
                    <a:gd name="connsiteX67" fmla="*/ 12942 w 81760"/>
                    <a:gd name="connsiteY67" fmla="*/ 55983 h 59864"/>
                    <a:gd name="connsiteX68" fmla="*/ 10136 w 81760"/>
                    <a:gd name="connsiteY68" fmla="*/ 52316 h 59864"/>
                    <a:gd name="connsiteX69" fmla="*/ 7227 w 81760"/>
                    <a:gd name="connsiteY69" fmla="*/ 46383 h 59864"/>
                    <a:gd name="connsiteX70" fmla="*/ 3774 w 81760"/>
                    <a:gd name="connsiteY70" fmla="*/ 44224 h 59864"/>
                    <a:gd name="connsiteX71" fmla="*/ 1508 w 81760"/>
                    <a:gd name="connsiteY71" fmla="*/ 38937 h 59864"/>
                    <a:gd name="connsiteX72" fmla="*/ 0 w 81760"/>
                    <a:gd name="connsiteY72" fmla="*/ 35917 h 59864"/>
                    <a:gd name="connsiteX73" fmla="*/ 0 w 81760"/>
                    <a:gd name="connsiteY73" fmla="*/ 33869 h 59864"/>
                    <a:gd name="connsiteX74" fmla="*/ 2802 w 81760"/>
                    <a:gd name="connsiteY74" fmla="*/ 31067 h 59864"/>
                    <a:gd name="connsiteX75" fmla="*/ 3560 w 81760"/>
                    <a:gd name="connsiteY75" fmla="*/ 28583 h 59864"/>
                    <a:gd name="connsiteX76" fmla="*/ 1294 w 81760"/>
                    <a:gd name="connsiteY76" fmla="*/ 25027 h 59864"/>
                    <a:gd name="connsiteX77" fmla="*/ 1723 w 81760"/>
                    <a:gd name="connsiteY77" fmla="*/ 22975 h 59864"/>
                    <a:gd name="connsiteX78" fmla="*/ 2480 w 81760"/>
                    <a:gd name="connsiteY78" fmla="*/ 21467 h 59864"/>
                    <a:gd name="connsiteX79" fmla="*/ 2373 w 81760"/>
                    <a:gd name="connsiteY79" fmla="*/ 18121 h 59864"/>
                    <a:gd name="connsiteX80" fmla="*/ 6255 w 81760"/>
                    <a:gd name="connsiteY80" fmla="*/ 16502 h 59864"/>
                    <a:gd name="connsiteX81" fmla="*/ 6795 w 81760"/>
                    <a:gd name="connsiteY81" fmla="*/ 14022 h 59864"/>
                    <a:gd name="connsiteX82" fmla="*/ 5822 w 81760"/>
                    <a:gd name="connsiteY82" fmla="*/ 12188 h 59864"/>
                    <a:gd name="connsiteX83" fmla="*/ 6362 w 81760"/>
                    <a:gd name="connsiteY83" fmla="*/ 10247 h 59864"/>
                    <a:gd name="connsiteX84" fmla="*/ 8521 w 81760"/>
                    <a:gd name="connsiteY84" fmla="*/ 7874 h 59864"/>
                    <a:gd name="connsiteX85" fmla="*/ 11970 w 81760"/>
                    <a:gd name="connsiteY85" fmla="*/ 6473 h 59864"/>
                    <a:gd name="connsiteX86" fmla="*/ 13375 w 81760"/>
                    <a:gd name="connsiteY86" fmla="*/ 3127 h 5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81760" h="59864">
                      <a:moveTo>
                        <a:pt x="17474" y="0"/>
                      </a:moveTo>
                      <a:lnTo>
                        <a:pt x="23836" y="4425"/>
                      </a:lnTo>
                      <a:lnTo>
                        <a:pt x="28797" y="9493"/>
                      </a:lnTo>
                      <a:lnTo>
                        <a:pt x="28797" y="12621"/>
                      </a:lnTo>
                      <a:lnTo>
                        <a:pt x="30738" y="14347"/>
                      </a:lnTo>
                      <a:lnTo>
                        <a:pt x="31496" y="16395"/>
                      </a:lnTo>
                      <a:lnTo>
                        <a:pt x="34731" y="16395"/>
                      </a:lnTo>
                      <a:lnTo>
                        <a:pt x="35703" y="18982"/>
                      </a:lnTo>
                      <a:lnTo>
                        <a:pt x="39584" y="21681"/>
                      </a:lnTo>
                      <a:lnTo>
                        <a:pt x="40628" y="20062"/>
                      </a:lnTo>
                      <a:lnTo>
                        <a:pt x="39477" y="17907"/>
                      </a:lnTo>
                      <a:lnTo>
                        <a:pt x="39259" y="7981"/>
                      </a:lnTo>
                      <a:lnTo>
                        <a:pt x="40628" y="5179"/>
                      </a:lnTo>
                      <a:lnTo>
                        <a:pt x="45192" y="6366"/>
                      </a:lnTo>
                      <a:lnTo>
                        <a:pt x="45192" y="4854"/>
                      </a:lnTo>
                      <a:lnTo>
                        <a:pt x="44438" y="3020"/>
                      </a:lnTo>
                      <a:lnTo>
                        <a:pt x="45192" y="1941"/>
                      </a:lnTo>
                      <a:lnTo>
                        <a:pt x="49185" y="4961"/>
                      </a:lnTo>
                      <a:lnTo>
                        <a:pt x="53499" y="9815"/>
                      </a:lnTo>
                      <a:lnTo>
                        <a:pt x="57920" y="14668"/>
                      </a:lnTo>
                      <a:lnTo>
                        <a:pt x="62345" y="14887"/>
                      </a:lnTo>
                      <a:lnTo>
                        <a:pt x="65362" y="12835"/>
                      </a:lnTo>
                      <a:lnTo>
                        <a:pt x="69787" y="15498"/>
                      </a:lnTo>
                      <a:lnTo>
                        <a:pt x="72267" y="17796"/>
                      </a:lnTo>
                      <a:lnTo>
                        <a:pt x="75720" y="20062"/>
                      </a:lnTo>
                      <a:lnTo>
                        <a:pt x="79387" y="22654"/>
                      </a:lnTo>
                      <a:lnTo>
                        <a:pt x="81760" y="24701"/>
                      </a:lnTo>
                      <a:lnTo>
                        <a:pt x="81002" y="27182"/>
                      </a:lnTo>
                      <a:lnTo>
                        <a:pt x="77335" y="30309"/>
                      </a:lnTo>
                      <a:lnTo>
                        <a:pt x="77875" y="35917"/>
                      </a:lnTo>
                      <a:lnTo>
                        <a:pt x="76367" y="40664"/>
                      </a:lnTo>
                      <a:lnTo>
                        <a:pt x="70001" y="45843"/>
                      </a:lnTo>
                      <a:lnTo>
                        <a:pt x="67628" y="43684"/>
                      </a:lnTo>
                      <a:lnTo>
                        <a:pt x="64068" y="44117"/>
                      </a:lnTo>
                      <a:lnTo>
                        <a:pt x="60079" y="41311"/>
                      </a:lnTo>
                      <a:lnTo>
                        <a:pt x="56305" y="34409"/>
                      </a:lnTo>
                      <a:lnTo>
                        <a:pt x="56194" y="29341"/>
                      </a:lnTo>
                      <a:lnTo>
                        <a:pt x="59754" y="24809"/>
                      </a:lnTo>
                      <a:lnTo>
                        <a:pt x="60512" y="21356"/>
                      </a:lnTo>
                      <a:lnTo>
                        <a:pt x="60833" y="18768"/>
                      </a:lnTo>
                      <a:lnTo>
                        <a:pt x="58674" y="18014"/>
                      </a:lnTo>
                      <a:lnTo>
                        <a:pt x="53284" y="18121"/>
                      </a:lnTo>
                      <a:lnTo>
                        <a:pt x="51451" y="21356"/>
                      </a:lnTo>
                      <a:lnTo>
                        <a:pt x="50693" y="26428"/>
                      </a:lnTo>
                      <a:lnTo>
                        <a:pt x="51451" y="33115"/>
                      </a:lnTo>
                      <a:lnTo>
                        <a:pt x="53820" y="38509"/>
                      </a:lnTo>
                      <a:lnTo>
                        <a:pt x="55658" y="42497"/>
                      </a:lnTo>
                      <a:lnTo>
                        <a:pt x="59754" y="44331"/>
                      </a:lnTo>
                      <a:lnTo>
                        <a:pt x="63206" y="46383"/>
                      </a:lnTo>
                      <a:lnTo>
                        <a:pt x="65362" y="47351"/>
                      </a:lnTo>
                      <a:lnTo>
                        <a:pt x="64933" y="50264"/>
                      </a:lnTo>
                      <a:lnTo>
                        <a:pt x="60079" y="51018"/>
                      </a:lnTo>
                      <a:lnTo>
                        <a:pt x="55872" y="53503"/>
                      </a:lnTo>
                      <a:lnTo>
                        <a:pt x="53820" y="53503"/>
                      </a:lnTo>
                      <a:lnTo>
                        <a:pt x="50479" y="50482"/>
                      </a:lnTo>
                      <a:lnTo>
                        <a:pt x="51879" y="47569"/>
                      </a:lnTo>
                      <a:lnTo>
                        <a:pt x="49617" y="46704"/>
                      </a:lnTo>
                      <a:lnTo>
                        <a:pt x="46704" y="47677"/>
                      </a:lnTo>
                      <a:lnTo>
                        <a:pt x="41311" y="49943"/>
                      </a:lnTo>
                      <a:lnTo>
                        <a:pt x="34838" y="52316"/>
                      </a:lnTo>
                      <a:lnTo>
                        <a:pt x="30631" y="53503"/>
                      </a:lnTo>
                      <a:lnTo>
                        <a:pt x="28365" y="49185"/>
                      </a:lnTo>
                      <a:lnTo>
                        <a:pt x="25023" y="49078"/>
                      </a:lnTo>
                      <a:lnTo>
                        <a:pt x="25995" y="53503"/>
                      </a:lnTo>
                      <a:lnTo>
                        <a:pt x="24483" y="56737"/>
                      </a:lnTo>
                      <a:lnTo>
                        <a:pt x="21142" y="59865"/>
                      </a:lnTo>
                      <a:lnTo>
                        <a:pt x="17474" y="57598"/>
                      </a:lnTo>
                      <a:lnTo>
                        <a:pt x="12942" y="55983"/>
                      </a:lnTo>
                      <a:lnTo>
                        <a:pt x="10136" y="52316"/>
                      </a:lnTo>
                      <a:lnTo>
                        <a:pt x="7227" y="46383"/>
                      </a:lnTo>
                      <a:lnTo>
                        <a:pt x="3774" y="44224"/>
                      </a:lnTo>
                      <a:lnTo>
                        <a:pt x="1508" y="38937"/>
                      </a:lnTo>
                      <a:lnTo>
                        <a:pt x="0" y="35917"/>
                      </a:lnTo>
                      <a:lnTo>
                        <a:pt x="0" y="33869"/>
                      </a:lnTo>
                      <a:lnTo>
                        <a:pt x="2802" y="31067"/>
                      </a:lnTo>
                      <a:lnTo>
                        <a:pt x="3560" y="28583"/>
                      </a:lnTo>
                      <a:lnTo>
                        <a:pt x="1294" y="25027"/>
                      </a:lnTo>
                      <a:lnTo>
                        <a:pt x="1723" y="22975"/>
                      </a:lnTo>
                      <a:lnTo>
                        <a:pt x="2480" y="21467"/>
                      </a:lnTo>
                      <a:lnTo>
                        <a:pt x="2373" y="18121"/>
                      </a:lnTo>
                      <a:lnTo>
                        <a:pt x="6255" y="16502"/>
                      </a:lnTo>
                      <a:lnTo>
                        <a:pt x="6795" y="14022"/>
                      </a:lnTo>
                      <a:lnTo>
                        <a:pt x="5822" y="12188"/>
                      </a:lnTo>
                      <a:lnTo>
                        <a:pt x="6362" y="10247"/>
                      </a:lnTo>
                      <a:lnTo>
                        <a:pt x="8521" y="7874"/>
                      </a:lnTo>
                      <a:lnTo>
                        <a:pt x="11970" y="6473"/>
                      </a:lnTo>
                      <a:lnTo>
                        <a:pt x="13375" y="3127"/>
                      </a:lnTo>
                      <a:close/>
                    </a:path>
                  </a:pathLst>
                </a:custGeom>
                <a:grpFill/>
                <a:ln w="39624" cap="flat">
                  <a:noFill/>
                  <a:prstDash val="solid"/>
                  <a:miter/>
                </a:ln>
              </p:spPr>
              <p:txBody>
                <a:bodyPr rtlCol="0" anchor="ctr"/>
                <a:lstStyle/>
                <a:p>
                  <a:endParaRPr lang="en-US"/>
                </a:p>
              </p:txBody>
            </p:sp>
            <p:sp>
              <p:nvSpPr>
                <p:cNvPr id="188" name="Freeform: Shape 290">
                  <a:extLst>
                    <a:ext uri="{FF2B5EF4-FFF2-40B4-BE49-F238E27FC236}">
                      <a16:creationId xmlns:a16="http://schemas.microsoft.com/office/drawing/2014/main" id="{F430ECC2-A242-49C1-9FFB-97BE96C2B3B9}"/>
                    </a:ext>
                  </a:extLst>
                </p:cNvPr>
                <p:cNvSpPr/>
                <p:nvPr/>
              </p:nvSpPr>
              <p:spPr>
                <a:xfrm>
                  <a:off x="10199207" y="4047568"/>
                  <a:ext cx="46597" cy="30309"/>
                </a:xfrm>
                <a:custGeom>
                  <a:avLst/>
                  <a:gdLst>
                    <a:gd name="connsiteX0" fmla="*/ 2480 w 46597"/>
                    <a:gd name="connsiteY0" fmla="*/ 0 h 30309"/>
                    <a:gd name="connsiteX1" fmla="*/ 5286 w 46597"/>
                    <a:gd name="connsiteY1" fmla="*/ 0 h 30309"/>
                    <a:gd name="connsiteX2" fmla="*/ 5286 w 46597"/>
                    <a:gd name="connsiteY2" fmla="*/ 4532 h 30309"/>
                    <a:gd name="connsiteX3" fmla="*/ 9600 w 46597"/>
                    <a:gd name="connsiteY3" fmla="*/ 7553 h 30309"/>
                    <a:gd name="connsiteX4" fmla="*/ 12402 w 46597"/>
                    <a:gd name="connsiteY4" fmla="*/ 3778 h 30309"/>
                    <a:gd name="connsiteX5" fmla="*/ 24055 w 46597"/>
                    <a:gd name="connsiteY5" fmla="*/ 7553 h 30309"/>
                    <a:gd name="connsiteX6" fmla="*/ 24055 w 46597"/>
                    <a:gd name="connsiteY6" fmla="*/ 11652 h 30309"/>
                    <a:gd name="connsiteX7" fmla="*/ 28583 w 46597"/>
                    <a:gd name="connsiteY7" fmla="*/ 11652 h 30309"/>
                    <a:gd name="connsiteX8" fmla="*/ 30742 w 46597"/>
                    <a:gd name="connsiteY8" fmla="*/ 10140 h 30309"/>
                    <a:gd name="connsiteX9" fmla="*/ 36889 w 46597"/>
                    <a:gd name="connsiteY9" fmla="*/ 11652 h 30309"/>
                    <a:gd name="connsiteX10" fmla="*/ 40557 w 46597"/>
                    <a:gd name="connsiteY10" fmla="*/ 13914 h 30309"/>
                    <a:gd name="connsiteX11" fmla="*/ 43470 w 46597"/>
                    <a:gd name="connsiteY11" fmla="*/ 16720 h 30309"/>
                    <a:gd name="connsiteX12" fmla="*/ 44871 w 46597"/>
                    <a:gd name="connsiteY12" fmla="*/ 15426 h 30309"/>
                    <a:gd name="connsiteX13" fmla="*/ 46597 w 46597"/>
                    <a:gd name="connsiteY13" fmla="*/ 15534 h 30309"/>
                    <a:gd name="connsiteX14" fmla="*/ 45303 w 46597"/>
                    <a:gd name="connsiteY14" fmla="*/ 19740 h 30309"/>
                    <a:gd name="connsiteX15" fmla="*/ 43902 w 46597"/>
                    <a:gd name="connsiteY15" fmla="*/ 24701 h 30309"/>
                    <a:gd name="connsiteX16" fmla="*/ 34838 w 46597"/>
                    <a:gd name="connsiteY16" fmla="*/ 29341 h 30309"/>
                    <a:gd name="connsiteX17" fmla="*/ 28583 w 46597"/>
                    <a:gd name="connsiteY17" fmla="*/ 30309 h 30309"/>
                    <a:gd name="connsiteX18" fmla="*/ 20062 w 46597"/>
                    <a:gd name="connsiteY18" fmla="*/ 28694 h 30309"/>
                    <a:gd name="connsiteX19" fmla="*/ 13375 w 46597"/>
                    <a:gd name="connsiteY19" fmla="*/ 20602 h 30309"/>
                    <a:gd name="connsiteX20" fmla="*/ 9922 w 46597"/>
                    <a:gd name="connsiteY20" fmla="*/ 20713 h 30309"/>
                    <a:gd name="connsiteX21" fmla="*/ 0 w 46597"/>
                    <a:gd name="connsiteY21" fmla="*/ 11541 h 30309"/>
                    <a:gd name="connsiteX22" fmla="*/ 1512 w 46597"/>
                    <a:gd name="connsiteY22" fmla="*/ 9493 h 30309"/>
                    <a:gd name="connsiteX23" fmla="*/ 1512 w 46597"/>
                    <a:gd name="connsiteY23" fmla="*/ 5286 h 30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6597" h="30309">
                      <a:moveTo>
                        <a:pt x="2480" y="0"/>
                      </a:moveTo>
                      <a:lnTo>
                        <a:pt x="5286" y="0"/>
                      </a:lnTo>
                      <a:lnTo>
                        <a:pt x="5286" y="4532"/>
                      </a:lnTo>
                      <a:lnTo>
                        <a:pt x="9600" y="7553"/>
                      </a:lnTo>
                      <a:lnTo>
                        <a:pt x="12402" y="3778"/>
                      </a:lnTo>
                      <a:lnTo>
                        <a:pt x="24055" y="7553"/>
                      </a:lnTo>
                      <a:lnTo>
                        <a:pt x="24055" y="11652"/>
                      </a:lnTo>
                      <a:lnTo>
                        <a:pt x="28583" y="11652"/>
                      </a:lnTo>
                      <a:lnTo>
                        <a:pt x="30742" y="10140"/>
                      </a:lnTo>
                      <a:lnTo>
                        <a:pt x="36889" y="11652"/>
                      </a:lnTo>
                      <a:lnTo>
                        <a:pt x="40557" y="13914"/>
                      </a:lnTo>
                      <a:lnTo>
                        <a:pt x="43470" y="16720"/>
                      </a:lnTo>
                      <a:lnTo>
                        <a:pt x="44871" y="15426"/>
                      </a:lnTo>
                      <a:lnTo>
                        <a:pt x="46597" y="15534"/>
                      </a:lnTo>
                      <a:lnTo>
                        <a:pt x="45303" y="19740"/>
                      </a:lnTo>
                      <a:lnTo>
                        <a:pt x="43902" y="24701"/>
                      </a:lnTo>
                      <a:lnTo>
                        <a:pt x="34838" y="29341"/>
                      </a:lnTo>
                      <a:lnTo>
                        <a:pt x="28583" y="30309"/>
                      </a:lnTo>
                      <a:lnTo>
                        <a:pt x="20062" y="28694"/>
                      </a:lnTo>
                      <a:lnTo>
                        <a:pt x="13375" y="20602"/>
                      </a:lnTo>
                      <a:lnTo>
                        <a:pt x="9922" y="20713"/>
                      </a:lnTo>
                      <a:lnTo>
                        <a:pt x="0" y="11541"/>
                      </a:lnTo>
                      <a:lnTo>
                        <a:pt x="1512" y="9493"/>
                      </a:lnTo>
                      <a:lnTo>
                        <a:pt x="1512" y="5286"/>
                      </a:lnTo>
                      <a:close/>
                    </a:path>
                  </a:pathLst>
                </a:custGeom>
                <a:grpFill/>
                <a:ln w="39624" cap="flat">
                  <a:noFill/>
                  <a:prstDash val="solid"/>
                  <a:miter/>
                </a:ln>
              </p:spPr>
              <p:txBody>
                <a:bodyPr rtlCol="0" anchor="ctr"/>
                <a:lstStyle/>
                <a:p>
                  <a:endParaRPr lang="en-US"/>
                </a:p>
              </p:txBody>
            </p:sp>
            <p:sp>
              <p:nvSpPr>
                <p:cNvPr id="189" name="Freeform: Shape 291">
                  <a:extLst>
                    <a:ext uri="{FF2B5EF4-FFF2-40B4-BE49-F238E27FC236}">
                      <a16:creationId xmlns:a16="http://schemas.microsoft.com/office/drawing/2014/main" id="{BE151F54-7C7D-47FE-A3A6-74090C6A64BE}"/>
                    </a:ext>
                  </a:extLst>
                </p:cNvPr>
                <p:cNvSpPr/>
                <p:nvPr/>
              </p:nvSpPr>
              <p:spPr>
                <a:xfrm>
                  <a:off x="10221606" y="3995291"/>
                  <a:ext cx="10211" cy="7909"/>
                </a:xfrm>
                <a:custGeom>
                  <a:avLst/>
                  <a:gdLst>
                    <a:gd name="connsiteX0" fmla="*/ 0 w 10211"/>
                    <a:gd name="connsiteY0" fmla="*/ 5179 h 7909"/>
                    <a:gd name="connsiteX1" fmla="*/ 2159 w 10211"/>
                    <a:gd name="connsiteY1" fmla="*/ 7910 h 7909"/>
                    <a:gd name="connsiteX2" fmla="*/ 7191 w 10211"/>
                    <a:gd name="connsiteY2" fmla="*/ 6544 h 7909"/>
                    <a:gd name="connsiteX3" fmla="*/ 10212 w 10211"/>
                    <a:gd name="connsiteY3" fmla="*/ 2445 h 7909"/>
                    <a:gd name="connsiteX4" fmla="*/ 8918 w 10211"/>
                    <a:gd name="connsiteY4" fmla="*/ 0 h 7909"/>
                    <a:gd name="connsiteX5" fmla="*/ 4171 w 10211"/>
                    <a:gd name="connsiteY5" fmla="*/ 1437 h 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11" h="7909">
                      <a:moveTo>
                        <a:pt x="0" y="5179"/>
                      </a:moveTo>
                      <a:lnTo>
                        <a:pt x="2159" y="7910"/>
                      </a:lnTo>
                      <a:lnTo>
                        <a:pt x="7191" y="6544"/>
                      </a:lnTo>
                      <a:lnTo>
                        <a:pt x="10212" y="2445"/>
                      </a:lnTo>
                      <a:lnTo>
                        <a:pt x="8918" y="0"/>
                      </a:lnTo>
                      <a:lnTo>
                        <a:pt x="4171" y="1437"/>
                      </a:lnTo>
                      <a:close/>
                    </a:path>
                  </a:pathLst>
                </a:custGeom>
                <a:grpFill/>
                <a:ln w="39624" cap="flat">
                  <a:noFill/>
                  <a:prstDash val="solid"/>
                  <a:miter/>
                </a:ln>
              </p:spPr>
              <p:txBody>
                <a:bodyPr rtlCol="0" anchor="ctr"/>
                <a:lstStyle/>
                <a:p>
                  <a:endParaRPr lang="en-US"/>
                </a:p>
              </p:txBody>
            </p:sp>
            <p:sp>
              <p:nvSpPr>
                <p:cNvPr id="190" name="Freeform: Shape 292">
                  <a:extLst>
                    <a:ext uri="{FF2B5EF4-FFF2-40B4-BE49-F238E27FC236}">
                      <a16:creationId xmlns:a16="http://schemas.microsoft.com/office/drawing/2014/main" id="{4A0B72FB-C2F8-4928-8083-CAEE859ADF70}"/>
                    </a:ext>
                  </a:extLst>
                </p:cNvPr>
                <p:cNvSpPr/>
                <p:nvPr/>
              </p:nvSpPr>
              <p:spPr>
                <a:xfrm>
                  <a:off x="9802669" y="3920651"/>
                  <a:ext cx="16970" cy="18696"/>
                </a:xfrm>
                <a:custGeom>
                  <a:avLst/>
                  <a:gdLst>
                    <a:gd name="connsiteX0" fmla="*/ 0 w 16970"/>
                    <a:gd name="connsiteY0" fmla="*/ 7048 h 18696"/>
                    <a:gd name="connsiteX1" fmla="*/ 3881 w 16970"/>
                    <a:gd name="connsiteY1" fmla="*/ 3020 h 18696"/>
                    <a:gd name="connsiteX2" fmla="*/ 4889 w 16970"/>
                    <a:gd name="connsiteY2" fmla="*/ 0 h 18696"/>
                    <a:gd name="connsiteX3" fmla="*/ 7044 w 16970"/>
                    <a:gd name="connsiteY3" fmla="*/ 2588 h 18696"/>
                    <a:gd name="connsiteX4" fmla="*/ 7044 w 16970"/>
                    <a:gd name="connsiteY4" fmla="*/ 9636 h 18696"/>
                    <a:gd name="connsiteX5" fmla="*/ 11648 w 16970"/>
                    <a:gd name="connsiteY5" fmla="*/ 10354 h 18696"/>
                    <a:gd name="connsiteX6" fmla="*/ 16248 w 16970"/>
                    <a:gd name="connsiteY6" fmla="*/ 10354 h 18696"/>
                    <a:gd name="connsiteX7" fmla="*/ 16970 w 16970"/>
                    <a:gd name="connsiteY7" fmla="*/ 15101 h 18696"/>
                    <a:gd name="connsiteX8" fmla="*/ 13518 w 16970"/>
                    <a:gd name="connsiteY8" fmla="*/ 18697 h 18696"/>
                    <a:gd name="connsiteX9" fmla="*/ 11791 w 16970"/>
                    <a:gd name="connsiteY9" fmla="*/ 16538 h 18696"/>
                    <a:gd name="connsiteX10" fmla="*/ 3881 w 16970"/>
                    <a:gd name="connsiteY10" fmla="*/ 16252 h 18696"/>
                    <a:gd name="connsiteX11" fmla="*/ 1151 w 16970"/>
                    <a:gd name="connsiteY11" fmla="*/ 12799 h 18696"/>
                    <a:gd name="connsiteX12" fmla="*/ 0 w 16970"/>
                    <a:gd name="connsiteY12" fmla="*/ 9350 h 18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70" h="18696">
                      <a:moveTo>
                        <a:pt x="0" y="7048"/>
                      </a:moveTo>
                      <a:lnTo>
                        <a:pt x="3881" y="3020"/>
                      </a:lnTo>
                      <a:lnTo>
                        <a:pt x="4889" y="0"/>
                      </a:lnTo>
                      <a:lnTo>
                        <a:pt x="7044" y="2588"/>
                      </a:lnTo>
                      <a:lnTo>
                        <a:pt x="7044" y="9636"/>
                      </a:lnTo>
                      <a:lnTo>
                        <a:pt x="11648" y="10354"/>
                      </a:lnTo>
                      <a:lnTo>
                        <a:pt x="16248" y="10354"/>
                      </a:lnTo>
                      <a:lnTo>
                        <a:pt x="16970" y="15101"/>
                      </a:lnTo>
                      <a:lnTo>
                        <a:pt x="13518" y="18697"/>
                      </a:lnTo>
                      <a:lnTo>
                        <a:pt x="11791" y="16538"/>
                      </a:lnTo>
                      <a:lnTo>
                        <a:pt x="3881" y="16252"/>
                      </a:lnTo>
                      <a:lnTo>
                        <a:pt x="1151" y="12799"/>
                      </a:lnTo>
                      <a:lnTo>
                        <a:pt x="0" y="9350"/>
                      </a:lnTo>
                      <a:close/>
                    </a:path>
                  </a:pathLst>
                </a:custGeom>
                <a:grpFill/>
                <a:ln w="39624" cap="flat">
                  <a:noFill/>
                  <a:prstDash val="solid"/>
                  <a:miter/>
                </a:ln>
              </p:spPr>
              <p:txBody>
                <a:bodyPr rtlCol="0" anchor="ctr"/>
                <a:lstStyle/>
                <a:p>
                  <a:endParaRPr lang="en-US"/>
                </a:p>
              </p:txBody>
            </p:sp>
            <p:sp>
              <p:nvSpPr>
                <p:cNvPr id="191" name="Freeform: Shape 293">
                  <a:extLst>
                    <a:ext uri="{FF2B5EF4-FFF2-40B4-BE49-F238E27FC236}">
                      <a16:creationId xmlns:a16="http://schemas.microsoft.com/office/drawing/2014/main" id="{46BD53D1-B248-4F54-8B64-CFFEE13ABA21}"/>
                    </a:ext>
                  </a:extLst>
                </p:cNvPr>
                <p:cNvSpPr/>
                <p:nvPr/>
              </p:nvSpPr>
              <p:spPr>
                <a:xfrm>
                  <a:off x="9737665" y="3868624"/>
                  <a:ext cx="57812" cy="73167"/>
                </a:xfrm>
                <a:custGeom>
                  <a:avLst/>
                  <a:gdLst>
                    <a:gd name="connsiteX0" fmla="*/ 57813 w 57812"/>
                    <a:gd name="connsiteY0" fmla="*/ 48431 h 73167"/>
                    <a:gd name="connsiteX1" fmla="*/ 52923 w 57812"/>
                    <a:gd name="connsiteY1" fmla="*/ 56483 h 73167"/>
                    <a:gd name="connsiteX2" fmla="*/ 48034 w 57812"/>
                    <a:gd name="connsiteY2" fmla="*/ 55479 h 73167"/>
                    <a:gd name="connsiteX3" fmla="*/ 43430 w 57812"/>
                    <a:gd name="connsiteY3" fmla="*/ 58785 h 73167"/>
                    <a:gd name="connsiteX4" fmla="*/ 37247 w 57812"/>
                    <a:gd name="connsiteY4" fmla="*/ 61377 h 73167"/>
                    <a:gd name="connsiteX5" fmla="*/ 33937 w 57812"/>
                    <a:gd name="connsiteY5" fmla="*/ 62095 h 73167"/>
                    <a:gd name="connsiteX6" fmla="*/ 32500 w 57812"/>
                    <a:gd name="connsiteY6" fmla="*/ 64540 h 73167"/>
                    <a:gd name="connsiteX7" fmla="*/ 29770 w 57812"/>
                    <a:gd name="connsiteY7" fmla="*/ 61377 h 73167"/>
                    <a:gd name="connsiteX8" fmla="*/ 25452 w 57812"/>
                    <a:gd name="connsiteY8" fmla="*/ 63099 h 73167"/>
                    <a:gd name="connsiteX9" fmla="*/ 16681 w 57812"/>
                    <a:gd name="connsiteY9" fmla="*/ 62524 h 73167"/>
                    <a:gd name="connsiteX10" fmla="*/ 12367 w 57812"/>
                    <a:gd name="connsiteY10" fmla="*/ 68278 h 73167"/>
                    <a:gd name="connsiteX11" fmla="*/ 5461 w 57812"/>
                    <a:gd name="connsiteY11" fmla="*/ 73168 h 73167"/>
                    <a:gd name="connsiteX12" fmla="*/ 0 w 57812"/>
                    <a:gd name="connsiteY12" fmla="*/ 73168 h 73167"/>
                    <a:gd name="connsiteX13" fmla="*/ 0 w 57812"/>
                    <a:gd name="connsiteY13" fmla="*/ 67989 h 73167"/>
                    <a:gd name="connsiteX14" fmla="*/ 2012 w 57812"/>
                    <a:gd name="connsiteY14" fmla="*/ 61377 h 73167"/>
                    <a:gd name="connsiteX15" fmla="*/ 6902 w 57812"/>
                    <a:gd name="connsiteY15" fmla="*/ 52026 h 73167"/>
                    <a:gd name="connsiteX16" fmla="*/ 8914 w 57812"/>
                    <a:gd name="connsiteY16" fmla="*/ 43541 h 73167"/>
                    <a:gd name="connsiteX17" fmla="*/ 9922 w 57812"/>
                    <a:gd name="connsiteY17" fmla="*/ 36064 h 73167"/>
                    <a:gd name="connsiteX18" fmla="*/ 11502 w 57812"/>
                    <a:gd name="connsiteY18" fmla="*/ 33619 h 73167"/>
                    <a:gd name="connsiteX19" fmla="*/ 15673 w 57812"/>
                    <a:gd name="connsiteY19" fmla="*/ 35056 h 73167"/>
                    <a:gd name="connsiteX20" fmla="*/ 16717 w 57812"/>
                    <a:gd name="connsiteY20" fmla="*/ 34302 h 73167"/>
                    <a:gd name="connsiteX21" fmla="*/ 13375 w 57812"/>
                    <a:gd name="connsiteY21" fmla="*/ 29770 h 73167"/>
                    <a:gd name="connsiteX22" fmla="*/ 14343 w 57812"/>
                    <a:gd name="connsiteY22" fmla="*/ 23515 h 73167"/>
                    <a:gd name="connsiteX23" fmla="*/ 17689 w 57812"/>
                    <a:gd name="connsiteY23" fmla="*/ 22221 h 73167"/>
                    <a:gd name="connsiteX24" fmla="*/ 15316 w 57812"/>
                    <a:gd name="connsiteY24" fmla="*/ 19308 h 73167"/>
                    <a:gd name="connsiteX25" fmla="*/ 15855 w 57812"/>
                    <a:gd name="connsiteY25" fmla="*/ 16828 h 73167"/>
                    <a:gd name="connsiteX26" fmla="*/ 18657 w 57812"/>
                    <a:gd name="connsiteY26" fmla="*/ 16073 h 73167"/>
                    <a:gd name="connsiteX27" fmla="*/ 18768 w 57812"/>
                    <a:gd name="connsiteY27" fmla="*/ 13807 h 73167"/>
                    <a:gd name="connsiteX28" fmla="*/ 17689 w 57812"/>
                    <a:gd name="connsiteY28" fmla="*/ 12188 h 73167"/>
                    <a:gd name="connsiteX29" fmla="*/ 20491 w 57812"/>
                    <a:gd name="connsiteY29" fmla="*/ 9279 h 73167"/>
                    <a:gd name="connsiteX30" fmla="*/ 21249 w 57812"/>
                    <a:gd name="connsiteY30" fmla="*/ 5719 h 73167"/>
                    <a:gd name="connsiteX31" fmla="*/ 22971 w 57812"/>
                    <a:gd name="connsiteY31" fmla="*/ 4854 h 73167"/>
                    <a:gd name="connsiteX32" fmla="*/ 24376 w 57812"/>
                    <a:gd name="connsiteY32" fmla="*/ 7874 h 73167"/>
                    <a:gd name="connsiteX33" fmla="*/ 26531 w 57812"/>
                    <a:gd name="connsiteY33" fmla="*/ 9926 h 73167"/>
                    <a:gd name="connsiteX34" fmla="*/ 27503 w 57812"/>
                    <a:gd name="connsiteY34" fmla="*/ 8307 h 73167"/>
                    <a:gd name="connsiteX35" fmla="*/ 27503 w 57812"/>
                    <a:gd name="connsiteY35" fmla="*/ 1512 h 73167"/>
                    <a:gd name="connsiteX36" fmla="*/ 28904 w 57812"/>
                    <a:gd name="connsiteY36" fmla="*/ 0 h 73167"/>
                    <a:gd name="connsiteX37" fmla="*/ 32250 w 57812"/>
                    <a:gd name="connsiteY37" fmla="*/ 3020 h 73167"/>
                    <a:gd name="connsiteX38" fmla="*/ 35270 w 57812"/>
                    <a:gd name="connsiteY38" fmla="*/ 6255 h 73167"/>
                    <a:gd name="connsiteX39" fmla="*/ 33758 w 57812"/>
                    <a:gd name="connsiteY39" fmla="*/ 9815 h 73167"/>
                    <a:gd name="connsiteX40" fmla="*/ 32790 w 57812"/>
                    <a:gd name="connsiteY40" fmla="*/ 11867 h 73167"/>
                    <a:gd name="connsiteX41" fmla="*/ 32143 w 57812"/>
                    <a:gd name="connsiteY41" fmla="*/ 17474 h 73167"/>
                    <a:gd name="connsiteX42" fmla="*/ 30738 w 57812"/>
                    <a:gd name="connsiteY42" fmla="*/ 25348 h 73167"/>
                    <a:gd name="connsiteX43" fmla="*/ 28904 w 57812"/>
                    <a:gd name="connsiteY43" fmla="*/ 29341 h 73167"/>
                    <a:gd name="connsiteX44" fmla="*/ 30417 w 57812"/>
                    <a:gd name="connsiteY44" fmla="*/ 29555 h 73167"/>
                    <a:gd name="connsiteX45" fmla="*/ 32357 w 57812"/>
                    <a:gd name="connsiteY45" fmla="*/ 27615 h 73167"/>
                    <a:gd name="connsiteX46" fmla="*/ 33544 w 57812"/>
                    <a:gd name="connsiteY46" fmla="*/ 24916 h 73167"/>
                    <a:gd name="connsiteX47" fmla="*/ 34191 w 57812"/>
                    <a:gd name="connsiteY47" fmla="*/ 20280 h 73167"/>
                    <a:gd name="connsiteX48" fmla="*/ 37858 w 57812"/>
                    <a:gd name="connsiteY48" fmla="*/ 18121 h 73167"/>
                    <a:gd name="connsiteX49" fmla="*/ 40231 w 57812"/>
                    <a:gd name="connsiteY49" fmla="*/ 14129 h 73167"/>
                    <a:gd name="connsiteX50" fmla="*/ 42926 w 57812"/>
                    <a:gd name="connsiteY50" fmla="*/ 14669 h 73167"/>
                    <a:gd name="connsiteX51" fmla="*/ 44978 w 57812"/>
                    <a:gd name="connsiteY51" fmla="*/ 20062 h 73167"/>
                    <a:gd name="connsiteX52" fmla="*/ 47458 w 57812"/>
                    <a:gd name="connsiteY52" fmla="*/ 24376 h 73167"/>
                    <a:gd name="connsiteX53" fmla="*/ 49185 w 57812"/>
                    <a:gd name="connsiteY53" fmla="*/ 29341 h 73167"/>
                    <a:gd name="connsiteX54" fmla="*/ 49939 w 57812"/>
                    <a:gd name="connsiteY54" fmla="*/ 34409 h 73167"/>
                    <a:gd name="connsiteX55" fmla="*/ 51233 w 57812"/>
                    <a:gd name="connsiteY55" fmla="*/ 34195 h 73167"/>
                    <a:gd name="connsiteX56" fmla="*/ 51987 w 57812"/>
                    <a:gd name="connsiteY56" fmla="*/ 31822 h 73167"/>
                    <a:gd name="connsiteX57" fmla="*/ 52959 w 57812"/>
                    <a:gd name="connsiteY57" fmla="*/ 30849 h 73167"/>
                    <a:gd name="connsiteX58" fmla="*/ 55547 w 57812"/>
                    <a:gd name="connsiteY58" fmla="*/ 31822 h 73167"/>
                    <a:gd name="connsiteX59" fmla="*/ 56519 w 57812"/>
                    <a:gd name="connsiteY59" fmla="*/ 33548 h 73167"/>
                    <a:gd name="connsiteX60" fmla="*/ 57813 w 57812"/>
                    <a:gd name="connsiteY60" fmla="*/ 41529 h 73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57812" h="73167">
                      <a:moveTo>
                        <a:pt x="57813" y="48431"/>
                      </a:moveTo>
                      <a:lnTo>
                        <a:pt x="52923" y="56483"/>
                      </a:lnTo>
                      <a:lnTo>
                        <a:pt x="48034" y="55479"/>
                      </a:lnTo>
                      <a:lnTo>
                        <a:pt x="43430" y="58785"/>
                      </a:lnTo>
                      <a:lnTo>
                        <a:pt x="37247" y="61377"/>
                      </a:lnTo>
                      <a:lnTo>
                        <a:pt x="33937" y="62095"/>
                      </a:lnTo>
                      <a:lnTo>
                        <a:pt x="32500" y="64540"/>
                      </a:lnTo>
                      <a:lnTo>
                        <a:pt x="29770" y="61377"/>
                      </a:lnTo>
                      <a:lnTo>
                        <a:pt x="25452" y="63099"/>
                      </a:lnTo>
                      <a:lnTo>
                        <a:pt x="16681" y="62524"/>
                      </a:lnTo>
                      <a:lnTo>
                        <a:pt x="12367" y="68278"/>
                      </a:lnTo>
                      <a:lnTo>
                        <a:pt x="5461" y="73168"/>
                      </a:lnTo>
                      <a:lnTo>
                        <a:pt x="0" y="73168"/>
                      </a:lnTo>
                      <a:lnTo>
                        <a:pt x="0" y="67989"/>
                      </a:lnTo>
                      <a:lnTo>
                        <a:pt x="2012" y="61377"/>
                      </a:lnTo>
                      <a:lnTo>
                        <a:pt x="6902" y="52026"/>
                      </a:lnTo>
                      <a:lnTo>
                        <a:pt x="8914" y="43541"/>
                      </a:lnTo>
                      <a:lnTo>
                        <a:pt x="9922" y="36064"/>
                      </a:lnTo>
                      <a:lnTo>
                        <a:pt x="11502" y="33619"/>
                      </a:lnTo>
                      <a:lnTo>
                        <a:pt x="15673" y="35056"/>
                      </a:lnTo>
                      <a:lnTo>
                        <a:pt x="16717" y="34302"/>
                      </a:lnTo>
                      <a:lnTo>
                        <a:pt x="13375" y="29770"/>
                      </a:lnTo>
                      <a:lnTo>
                        <a:pt x="14343" y="23515"/>
                      </a:lnTo>
                      <a:lnTo>
                        <a:pt x="17689" y="22221"/>
                      </a:lnTo>
                      <a:lnTo>
                        <a:pt x="15316" y="19308"/>
                      </a:lnTo>
                      <a:lnTo>
                        <a:pt x="15855" y="16828"/>
                      </a:lnTo>
                      <a:lnTo>
                        <a:pt x="18657" y="16073"/>
                      </a:lnTo>
                      <a:lnTo>
                        <a:pt x="18768" y="13807"/>
                      </a:lnTo>
                      <a:lnTo>
                        <a:pt x="17689" y="12188"/>
                      </a:lnTo>
                      <a:lnTo>
                        <a:pt x="20491" y="9279"/>
                      </a:lnTo>
                      <a:lnTo>
                        <a:pt x="21249" y="5719"/>
                      </a:lnTo>
                      <a:lnTo>
                        <a:pt x="22971" y="4854"/>
                      </a:lnTo>
                      <a:lnTo>
                        <a:pt x="24376" y="7874"/>
                      </a:lnTo>
                      <a:lnTo>
                        <a:pt x="26531" y="9926"/>
                      </a:lnTo>
                      <a:lnTo>
                        <a:pt x="27503" y="8307"/>
                      </a:lnTo>
                      <a:lnTo>
                        <a:pt x="27503" y="1512"/>
                      </a:lnTo>
                      <a:lnTo>
                        <a:pt x="28904" y="0"/>
                      </a:lnTo>
                      <a:lnTo>
                        <a:pt x="32250" y="3020"/>
                      </a:lnTo>
                      <a:lnTo>
                        <a:pt x="35270" y="6255"/>
                      </a:lnTo>
                      <a:lnTo>
                        <a:pt x="33758" y="9815"/>
                      </a:lnTo>
                      <a:lnTo>
                        <a:pt x="32790" y="11867"/>
                      </a:lnTo>
                      <a:lnTo>
                        <a:pt x="32143" y="17474"/>
                      </a:lnTo>
                      <a:lnTo>
                        <a:pt x="30738" y="25348"/>
                      </a:lnTo>
                      <a:lnTo>
                        <a:pt x="28904" y="29341"/>
                      </a:lnTo>
                      <a:lnTo>
                        <a:pt x="30417" y="29555"/>
                      </a:lnTo>
                      <a:lnTo>
                        <a:pt x="32357" y="27615"/>
                      </a:lnTo>
                      <a:lnTo>
                        <a:pt x="33544" y="24916"/>
                      </a:lnTo>
                      <a:lnTo>
                        <a:pt x="34191" y="20280"/>
                      </a:lnTo>
                      <a:lnTo>
                        <a:pt x="37858" y="18121"/>
                      </a:lnTo>
                      <a:lnTo>
                        <a:pt x="40231" y="14129"/>
                      </a:lnTo>
                      <a:lnTo>
                        <a:pt x="42926" y="14669"/>
                      </a:lnTo>
                      <a:lnTo>
                        <a:pt x="44978" y="20062"/>
                      </a:lnTo>
                      <a:lnTo>
                        <a:pt x="47458" y="24376"/>
                      </a:lnTo>
                      <a:lnTo>
                        <a:pt x="49185" y="29341"/>
                      </a:lnTo>
                      <a:lnTo>
                        <a:pt x="49939" y="34409"/>
                      </a:lnTo>
                      <a:lnTo>
                        <a:pt x="51233" y="34195"/>
                      </a:lnTo>
                      <a:lnTo>
                        <a:pt x="51987" y="31822"/>
                      </a:lnTo>
                      <a:lnTo>
                        <a:pt x="52959" y="30849"/>
                      </a:lnTo>
                      <a:lnTo>
                        <a:pt x="55547" y="31822"/>
                      </a:lnTo>
                      <a:lnTo>
                        <a:pt x="56519" y="33548"/>
                      </a:lnTo>
                      <a:lnTo>
                        <a:pt x="57813" y="41529"/>
                      </a:lnTo>
                      <a:close/>
                    </a:path>
                  </a:pathLst>
                </a:custGeom>
                <a:grpFill/>
                <a:ln w="39624" cap="flat">
                  <a:noFill/>
                  <a:prstDash val="solid"/>
                  <a:miter/>
                </a:ln>
              </p:spPr>
              <p:txBody>
                <a:bodyPr rtlCol="0" anchor="ctr"/>
                <a:lstStyle/>
                <a:p>
                  <a:endParaRPr lang="en-US"/>
                </a:p>
              </p:txBody>
            </p:sp>
            <p:sp>
              <p:nvSpPr>
                <p:cNvPr id="192" name="Freeform: Shape 294">
                  <a:extLst>
                    <a:ext uri="{FF2B5EF4-FFF2-40B4-BE49-F238E27FC236}">
                      <a16:creationId xmlns:a16="http://schemas.microsoft.com/office/drawing/2014/main" id="{F6952D02-9098-442E-82ED-078490AA9390}"/>
                    </a:ext>
                  </a:extLst>
                </p:cNvPr>
                <p:cNvSpPr/>
                <p:nvPr/>
              </p:nvSpPr>
              <p:spPr>
                <a:xfrm>
                  <a:off x="9674562" y="3827099"/>
                  <a:ext cx="68063" cy="72806"/>
                </a:xfrm>
                <a:custGeom>
                  <a:avLst/>
                  <a:gdLst>
                    <a:gd name="connsiteX0" fmla="*/ 66338 w 68063"/>
                    <a:gd name="connsiteY0" fmla="*/ 59214 h 72806"/>
                    <a:gd name="connsiteX1" fmla="*/ 67417 w 68063"/>
                    <a:gd name="connsiteY1" fmla="*/ 67628 h 72806"/>
                    <a:gd name="connsiteX2" fmla="*/ 63103 w 68063"/>
                    <a:gd name="connsiteY2" fmla="*/ 72807 h 72806"/>
                    <a:gd name="connsiteX3" fmla="*/ 53824 w 68063"/>
                    <a:gd name="connsiteY3" fmla="*/ 72160 h 72806"/>
                    <a:gd name="connsiteX4" fmla="*/ 45736 w 68063"/>
                    <a:gd name="connsiteY4" fmla="*/ 71834 h 72806"/>
                    <a:gd name="connsiteX5" fmla="*/ 44442 w 68063"/>
                    <a:gd name="connsiteY5" fmla="*/ 72807 h 72806"/>
                    <a:gd name="connsiteX6" fmla="*/ 38183 w 68063"/>
                    <a:gd name="connsiteY6" fmla="*/ 66012 h 72806"/>
                    <a:gd name="connsiteX7" fmla="*/ 37429 w 68063"/>
                    <a:gd name="connsiteY7" fmla="*/ 62885 h 72806"/>
                    <a:gd name="connsiteX8" fmla="*/ 26968 w 68063"/>
                    <a:gd name="connsiteY8" fmla="*/ 63639 h 72806"/>
                    <a:gd name="connsiteX9" fmla="*/ 25781 w 68063"/>
                    <a:gd name="connsiteY9" fmla="*/ 59754 h 72806"/>
                    <a:gd name="connsiteX10" fmla="*/ 22761 w 68063"/>
                    <a:gd name="connsiteY10" fmla="*/ 58138 h 72806"/>
                    <a:gd name="connsiteX11" fmla="*/ 19955 w 68063"/>
                    <a:gd name="connsiteY11" fmla="*/ 61051 h 72806"/>
                    <a:gd name="connsiteX12" fmla="*/ 15426 w 68063"/>
                    <a:gd name="connsiteY12" fmla="*/ 57273 h 72806"/>
                    <a:gd name="connsiteX13" fmla="*/ 15966 w 68063"/>
                    <a:gd name="connsiteY13" fmla="*/ 53824 h 72806"/>
                    <a:gd name="connsiteX14" fmla="*/ 12946 w 68063"/>
                    <a:gd name="connsiteY14" fmla="*/ 50804 h 72806"/>
                    <a:gd name="connsiteX15" fmla="*/ 12946 w 68063"/>
                    <a:gd name="connsiteY15" fmla="*/ 37644 h 72806"/>
                    <a:gd name="connsiteX16" fmla="*/ 8199 w 68063"/>
                    <a:gd name="connsiteY16" fmla="*/ 36782 h 72806"/>
                    <a:gd name="connsiteX17" fmla="*/ 7553 w 68063"/>
                    <a:gd name="connsiteY17" fmla="*/ 34084 h 72806"/>
                    <a:gd name="connsiteX18" fmla="*/ 4961 w 68063"/>
                    <a:gd name="connsiteY18" fmla="*/ 32897 h 72806"/>
                    <a:gd name="connsiteX19" fmla="*/ 3238 w 68063"/>
                    <a:gd name="connsiteY19" fmla="*/ 35163 h 72806"/>
                    <a:gd name="connsiteX20" fmla="*/ 3238 w 68063"/>
                    <a:gd name="connsiteY20" fmla="*/ 37644 h 72806"/>
                    <a:gd name="connsiteX21" fmla="*/ 1941 w 68063"/>
                    <a:gd name="connsiteY21" fmla="*/ 37644 h 72806"/>
                    <a:gd name="connsiteX22" fmla="*/ 0 w 68063"/>
                    <a:gd name="connsiteY22" fmla="*/ 35270 h 72806"/>
                    <a:gd name="connsiteX23" fmla="*/ 540 w 68063"/>
                    <a:gd name="connsiteY23" fmla="*/ 33758 h 72806"/>
                    <a:gd name="connsiteX24" fmla="*/ 4425 w 68063"/>
                    <a:gd name="connsiteY24" fmla="*/ 30202 h 72806"/>
                    <a:gd name="connsiteX25" fmla="*/ 6798 w 68063"/>
                    <a:gd name="connsiteY25" fmla="*/ 27611 h 72806"/>
                    <a:gd name="connsiteX26" fmla="*/ 7120 w 68063"/>
                    <a:gd name="connsiteY26" fmla="*/ 25023 h 72806"/>
                    <a:gd name="connsiteX27" fmla="*/ 9172 w 68063"/>
                    <a:gd name="connsiteY27" fmla="*/ 22757 h 72806"/>
                    <a:gd name="connsiteX28" fmla="*/ 13486 w 68063"/>
                    <a:gd name="connsiteY28" fmla="*/ 20169 h 72806"/>
                    <a:gd name="connsiteX29" fmla="*/ 11001 w 68063"/>
                    <a:gd name="connsiteY29" fmla="*/ 16069 h 72806"/>
                    <a:gd name="connsiteX30" fmla="*/ 12188 w 68063"/>
                    <a:gd name="connsiteY30" fmla="*/ 11863 h 72806"/>
                    <a:gd name="connsiteX31" fmla="*/ 14347 w 68063"/>
                    <a:gd name="connsiteY31" fmla="*/ 9489 h 72806"/>
                    <a:gd name="connsiteX32" fmla="*/ 18661 w 68063"/>
                    <a:gd name="connsiteY32" fmla="*/ 4636 h 72806"/>
                    <a:gd name="connsiteX33" fmla="*/ 21034 w 68063"/>
                    <a:gd name="connsiteY33" fmla="*/ 7120 h 72806"/>
                    <a:gd name="connsiteX34" fmla="*/ 22435 w 68063"/>
                    <a:gd name="connsiteY34" fmla="*/ 4636 h 72806"/>
                    <a:gd name="connsiteX35" fmla="*/ 26214 w 68063"/>
                    <a:gd name="connsiteY35" fmla="*/ 3774 h 72806"/>
                    <a:gd name="connsiteX36" fmla="*/ 30527 w 68063"/>
                    <a:gd name="connsiteY36" fmla="*/ 3127 h 72806"/>
                    <a:gd name="connsiteX37" fmla="*/ 33706 w 68063"/>
                    <a:gd name="connsiteY37" fmla="*/ 4096 h 72806"/>
                    <a:gd name="connsiteX38" fmla="*/ 37755 w 68063"/>
                    <a:gd name="connsiteY38" fmla="*/ 1941 h 72806"/>
                    <a:gd name="connsiteX39" fmla="*/ 40664 w 68063"/>
                    <a:gd name="connsiteY39" fmla="*/ 0 h 72806"/>
                    <a:gd name="connsiteX40" fmla="*/ 43577 w 68063"/>
                    <a:gd name="connsiteY40" fmla="*/ 647 h 72806"/>
                    <a:gd name="connsiteX41" fmla="*/ 46704 w 68063"/>
                    <a:gd name="connsiteY41" fmla="*/ 2909 h 72806"/>
                    <a:gd name="connsiteX42" fmla="*/ 48109 w 68063"/>
                    <a:gd name="connsiteY42" fmla="*/ 5286 h 72806"/>
                    <a:gd name="connsiteX43" fmla="*/ 47784 w 68063"/>
                    <a:gd name="connsiteY43" fmla="*/ 7767 h 72806"/>
                    <a:gd name="connsiteX44" fmla="*/ 46815 w 68063"/>
                    <a:gd name="connsiteY44" fmla="*/ 12513 h 72806"/>
                    <a:gd name="connsiteX45" fmla="*/ 43791 w 68063"/>
                    <a:gd name="connsiteY45" fmla="*/ 17042 h 72806"/>
                    <a:gd name="connsiteX46" fmla="*/ 38402 w 68063"/>
                    <a:gd name="connsiteY46" fmla="*/ 20709 h 72806"/>
                    <a:gd name="connsiteX47" fmla="*/ 32790 w 68063"/>
                    <a:gd name="connsiteY47" fmla="*/ 24590 h 72806"/>
                    <a:gd name="connsiteX48" fmla="*/ 33706 w 68063"/>
                    <a:gd name="connsiteY48" fmla="*/ 25777 h 72806"/>
                    <a:gd name="connsiteX49" fmla="*/ 37536 w 68063"/>
                    <a:gd name="connsiteY49" fmla="*/ 24376 h 72806"/>
                    <a:gd name="connsiteX50" fmla="*/ 40989 w 68063"/>
                    <a:gd name="connsiteY50" fmla="*/ 22110 h 72806"/>
                    <a:gd name="connsiteX51" fmla="*/ 44442 w 68063"/>
                    <a:gd name="connsiteY51" fmla="*/ 20276 h 72806"/>
                    <a:gd name="connsiteX52" fmla="*/ 42930 w 68063"/>
                    <a:gd name="connsiteY52" fmla="*/ 23404 h 72806"/>
                    <a:gd name="connsiteX53" fmla="*/ 43684 w 68063"/>
                    <a:gd name="connsiteY53" fmla="*/ 24162 h 72806"/>
                    <a:gd name="connsiteX54" fmla="*/ 45843 w 68063"/>
                    <a:gd name="connsiteY54" fmla="*/ 22868 h 72806"/>
                    <a:gd name="connsiteX55" fmla="*/ 49077 w 68063"/>
                    <a:gd name="connsiteY55" fmla="*/ 20602 h 72806"/>
                    <a:gd name="connsiteX56" fmla="*/ 50804 w 68063"/>
                    <a:gd name="connsiteY56" fmla="*/ 18875 h 72806"/>
                    <a:gd name="connsiteX57" fmla="*/ 49836 w 68063"/>
                    <a:gd name="connsiteY57" fmla="*/ 16288 h 72806"/>
                    <a:gd name="connsiteX58" fmla="*/ 49403 w 68063"/>
                    <a:gd name="connsiteY58" fmla="*/ 14236 h 72806"/>
                    <a:gd name="connsiteX59" fmla="*/ 51129 w 68063"/>
                    <a:gd name="connsiteY59" fmla="*/ 12188 h 72806"/>
                    <a:gd name="connsiteX60" fmla="*/ 52638 w 68063"/>
                    <a:gd name="connsiteY60" fmla="*/ 14561 h 72806"/>
                    <a:gd name="connsiteX61" fmla="*/ 54149 w 68063"/>
                    <a:gd name="connsiteY61" fmla="*/ 13049 h 72806"/>
                    <a:gd name="connsiteX62" fmla="*/ 54364 w 68063"/>
                    <a:gd name="connsiteY62" fmla="*/ 9489 h 72806"/>
                    <a:gd name="connsiteX63" fmla="*/ 53177 w 68063"/>
                    <a:gd name="connsiteY63" fmla="*/ 7763 h 72806"/>
                    <a:gd name="connsiteX64" fmla="*/ 53931 w 68063"/>
                    <a:gd name="connsiteY64" fmla="*/ 6576 h 72806"/>
                    <a:gd name="connsiteX65" fmla="*/ 58571 w 68063"/>
                    <a:gd name="connsiteY65" fmla="*/ 5390 h 72806"/>
                    <a:gd name="connsiteX66" fmla="*/ 61698 w 68063"/>
                    <a:gd name="connsiteY66" fmla="*/ 6902 h 72806"/>
                    <a:gd name="connsiteX67" fmla="*/ 61591 w 68063"/>
                    <a:gd name="connsiteY67" fmla="*/ 10029 h 72806"/>
                    <a:gd name="connsiteX68" fmla="*/ 63750 w 68063"/>
                    <a:gd name="connsiteY68" fmla="*/ 11970 h 72806"/>
                    <a:gd name="connsiteX69" fmla="*/ 66445 w 68063"/>
                    <a:gd name="connsiteY69" fmla="*/ 14990 h 72806"/>
                    <a:gd name="connsiteX70" fmla="*/ 68064 w 68063"/>
                    <a:gd name="connsiteY70" fmla="*/ 20816 h 72806"/>
                    <a:gd name="connsiteX71" fmla="*/ 66012 w 68063"/>
                    <a:gd name="connsiteY71" fmla="*/ 24376 h 72806"/>
                    <a:gd name="connsiteX72" fmla="*/ 66659 w 68063"/>
                    <a:gd name="connsiteY72" fmla="*/ 27396 h 72806"/>
                    <a:gd name="connsiteX73" fmla="*/ 65798 w 68063"/>
                    <a:gd name="connsiteY73" fmla="*/ 34405 h 72806"/>
                    <a:gd name="connsiteX74" fmla="*/ 65365 w 68063"/>
                    <a:gd name="connsiteY74" fmla="*/ 44438 h 72806"/>
                    <a:gd name="connsiteX75" fmla="*/ 64937 w 68063"/>
                    <a:gd name="connsiteY75" fmla="*/ 48859 h 72806"/>
                    <a:gd name="connsiteX76" fmla="*/ 63639 w 68063"/>
                    <a:gd name="connsiteY76" fmla="*/ 50693 h 72806"/>
                    <a:gd name="connsiteX77" fmla="*/ 60134 w 68063"/>
                    <a:gd name="connsiteY77" fmla="*/ 47835 h 72806"/>
                    <a:gd name="connsiteX78" fmla="*/ 59650 w 68063"/>
                    <a:gd name="connsiteY78" fmla="*/ 49506 h 72806"/>
                    <a:gd name="connsiteX79" fmla="*/ 61916 w 68063"/>
                    <a:gd name="connsiteY79" fmla="*/ 51935 h 72806"/>
                    <a:gd name="connsiteX80" fmla="*/ 64286 w 68063"/>
                    <a:gd name="connsiteY80" fmla="*/ 55062 h 72806"/>
                    <a:gd name="connsiteX81" fmla="*/ 66338 w 68063"/>
                    <a:gd name="connsiteY81" fmla="*/ 59214 h 72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68063" h="72806">
                      <a:moveTo>
                        <a:pt x="66338" y="59214"/>
                      </a:moveTo>
                      <a:lnTo>
                        <a:pt x="67417" y="67628"/>
                      </a:lnTo>
                      <a:lnTo>
                        <a:pt x="63103" y="72807"/>
                      </a:lnTo>
                      <a:lnTo>
                        <a:pt x="53824" y="72160"/>
                      </a:lnTo>
                      <a:lnTo>
                        <a:pt x="45736" y="71834"/>
                      </a:lnTo>
                      <a:lnTo>
                        <a:pt x="44442" y="72807"/>
                      </a:lnTo>
                      <a:lnTo>
                        <a:pt x="38183" y="66012"/>
                      </a:lnTo>
                      <a:lnTo>
                        <a:pt x="37429" y="62885"/>
                      </a:lnTo>
                      <a:lnTo>
                        <a:pt x="26968" y="63639"/>
                      </a:lnTo>
                      <a:lnTo>
                        <a:pt x="25781" y="59754"/>
                      </a:lnTo>
                      <a:lnTo>
                        <a:pt x="22761" y="58138"/>
                      </a:lnTo>
                      <a:lnTo>
                        <a:pt x="19955" y="61051"/>
                      </a:lnTo>
                      <a:lnTo>
                        <a:pt x="15426" y="57273"/>
                      </a:lnTo>
                      <a:lnTo>
                        <a:pt x="15966" y="53824"/>
                      </a:lnTo>
                      <a:lnTo>
                        <a:pt x="12946" y="50804"/>
                      </a:lnTo>
                      <a:lnTo>
                        <a:pt x="12946" y="37644"/>
                      </a:lnTo>
                      <a:lnTo>
                        <a:pt x="8199" y="36782"/>
                      </a:lnTo>
                      <a:lnTo>
                        <a:pt x="7553" y="34084"/>
                      </a:lnTo>
                      <a:lnTo>
                        <a:pt x="4961" y="32897"/>
                      </a:lnTo>
                      <a:lnTo>
                        <a:pt x="3238" y="35163"/>
                      </a:lnTo>
                      <a:lnTo>
                        <a:pt x="3238" y="37644"/>
                      </a:lnTo>
                      <a:lnTo>
                        <a:pt x="1941" y="37644"/>
                      </a:lnTo>
                      <a:lnTo>
                        <a:pt x="0" y="35270"/>
                      </a:lnTo>
                      <a:lnTo>
                        <a:pt x="540" y="33758"/>
                      </a:lnTo>
                      <a:lnTo>
                        <a:pt x="4425" y="30202"/>
                      </a:lnTo>
                      <a:lnTo>
                        <a:pt x="6798" y="27611"/>
                      </a:lnTo>
                      <a:lnTo>
                        <a:pt x="7120" y="25023"/>
                      </a:lnTo>
                      <a:lnTo>
                        <a:pt x="9172" y="22757"/>
                      </a:lnTo>
                      <a:lnTo>
                        <a:pt x="13486" y="20169"/>
                      </a:lnTo>
                      <a:lnTo>
                        <a:pt x="11001" y="16069"/>
                      </a:lnTo>
                      <a:lnTo>
                        <a:pt x="12188" y="11863"/>
                      </a:lnTo>
                      <a:lnTo>
                        <a:pt x="14347" y="9489"/>
                      </a:lnTo>
                      <a:lnTo>
                        <a:pt x="18661" y="4636"/>
                      </a:lnTo>
                      <a:lnTo>
                        <a:pt x="21034" y="7120"/>
                      </a:lnTo>
                      <a:lnTo>
                        <a:pt x="22435" y="4636"/>
                      </a:lnTo>
                      <a:lnTo>
                        <a:pt x="26214" y="3774"/>
                      </a:lnTo>
                      <a:lnTo>
                        <a:pt x="30527" y="3127"/>
                      </a:lnTo>
                      <a:lnTo>
                        <a:pt x="33706" y="4096"/>
                      </a:lnTo>
                      <a:lnTo>
                        <a:pt x="37755" y="1941"/>
                      </a:lnTo>
                      <a:lnTo>
                        <a:pt x="40664" y="0"/>
                      </a:lnTo>
                      <a:lnTo>
                        <a:pt x="43577" y="647"/>
                      </a:lnTo>
                      <a:lnTo>
                        <a:pt x="46704" y="2909"/>
                      </a:lnTo>
                      <a:lnTo>
                        <a:pt x="48109" y="5286"/>
                      </a:lnTo>
                      <a:lnTo>
                        <a:pt x="47784" y="7767"/>
                      </a:lnTo>
                      <a:lnTo>
                        <a:pt x="46815" y="12513"/>
                      </a:lnTo>
                      <a:lnTo>
                        <a:pt x="43791" y="17042"/>
                      </a:lnTo>
                      <a:lnTo>
                        <a:pt x="38402" y="20709"/>
                      </a:lnTo>
                      <a:lnTo>
                        <a:pt x="32790" y="24590"/>
                      </a:lnTo>
                      <a:lnTo>
                        <a:pt x="33706" y="25777"/>
                      </a:lnTo>
                      <a:lnTo>
                        <a:pt x="37536" y="24376"/>
                      </a:lnTo>
                      <a:lnTo>
                        <a:pt x="40989" y="22110"/>
                      </a:lnTo>
                      <a:lnTo>
                        <a:pt x="44442" y="20276"/>
                      </a:lnTo>
                      <a:lnTo>
                        <a:pt x="42930" y="23404"/>
                      </a:lnTo>
                      <a:lnTo>
                        <a:pt x="43684" y="24162"/>
                      </a:lnTo>
                      <a:cubicBezTo>
                        <a:pt x="43684" y="24162"/>
                        <a:pt x="45517" y="22868"/>
                        <a:pt x="45843" y="22868"/>
                      </a:cubicBezTo>
                      <a:cubicBezTo>
                        <a:pt x="46168" y="22868"/>
                        <a:pt x="49077" y="20602"/>
                        <a:pt x="49077" y="20602"/>
                      </a:cubicBezTo>
                      <a:lnTo>
                        <a:pt x="50804" y="18875"/>
                      </a:lnTo>
                      <a:lnTo>
                        <a:pt x="49836" y="16288"/>
                      </a:lnTo>
                      <a:lnTo>
                        <a:pt x="49403" y="14236"/>
                      </a:lnTo>
                      <a:lnTo>
                        <a:pt x="51129" y="12188"/>
                      </a:lnTo>
                      <a:lnTo>
                        <a:pt x="52638" y="14561"/>
                      </a:lnTo>
                      <a:lnTo>
                        <a:pt x="54149" y="13049"/>
                      </a:lnTo>
                      <a:lnTo>
                        <a:pt x="54364" y="9489"/>
                      </a:lnTo>
                      <a:lnTo>
                        <a:pt x="53177" y="7763"/>
                      </a:lnTo>
                      <a:lnTo>
                        <a:pt x="53931" y="6576"/>
                      </a:lnTo>
                      <a:lnTo>
                        <a:pt x="58571" y="5390"/>
                      </a:lnTo>
                      <a:lnTo>
                        <a:pt x="61698" y="6902"/>
                      </a:lnTo>
                      <a:lnTo>
                        <a:pt x="61591" y="10029"/>
                      </a:lnTo>
                      <a:lnTo>
                        <a:pt x="63750" y="11970"/>
                      </a:lnTo>
                      <a:lnTo>
                        <a:pt x="66445" y="14990"/>
                      </a:lnTo>
                      <a:lnTo>
                        <a:pt x="68064" y="20816"/>
                      </a:lnTo>
                      <a:lnTo>
                        <a:pt x="66012" y="24376"/>
                      </a:lnTo>
                      <a:lnTo>
                        <a:pt x="66659" y="27396"/>
                      </a:lnTo>
                      <a:lnTo>
                        <a:pt x="65798" y="34405"/>
                      </a:lnTo>
                      <a:lnTo>
                        <a:pt x="65365" y="44438"/>
                      </a:lnTo>
                      <a:lnTo>
                        <a:pt x="64937" y="48859"/>
                      </a:lnTo>
                      <a:lnTo>
                        <a:pt x="63639" y="50693"/>
                      </a:lnTo>
                      <a:lnTo>
                        <a:pt x="60134" y="47835"/>
                      </a:lnTo>
                      <a:lnTo>
                        <a:pt x="59650" y="49506"/>
                      </a:lnTo>
                      <a:lnTo>
                        <a:pt x="61916" y="51935"/>
                      </a:lnTo>
                      <a:lnTo>
                        <a:pt x="64286" y="55062"/>
                      </a:lnTo>
                      <a:lnTo>
                        <a:pt x="66338" y="59214"/>
                      </a:lnTo>
                      <a:close/>
                    </a:path>
                  </a:pathLst>
                </a:custGeom>
                <a:grpFill/>
                <a:ln w="39624" cap="flat">
                  <a:noFill/>
                  <a:prstDash val="solid"/>
                  <a:miter/>
                </a:ln>
              </p:spPr>
              <p:txBody>
                <a:bodyPr rtlCol="0" anchor="ctr"/>
                <a:lstStyle/>
                <a:p>
                  <a:endParaRPr lang="en-US"/>
                </a:p>
              </p:txBody>
            </p:sp>
            <p:sp>
              <p:nvSpPr>
                <p:cNvPr id="193" name="Freeform: Shape 295">
                  <a:extLst>
                    <a:ext uri="{FF2B5EF4-FFF2-40B4-BE49-F238E27FC236}">
                      <a16:creationId xmlns:a16="http://schemas.microsoft.com/office/drawing/2014/main" id="{3C7E1D37-9EA3-4B6B-839B-C11CBB539AF0}"/>
                    </a:ext>
                  </a:extLst>
                </p:cNvPr>
                <p:cNvSpPr/>
                <p:nvPr/>
              </p:nvSpPr>
              <p:spPr>
                <a:xfrm>
                  <a:off x="9655544" y="3863052"/>
                  <a:ext cx="12942" cy="7766"/>
                </a:xfrm>
                <a:custGeom>
                  <a:avLst/>
                  <a:gdLst>
                    <a:gd name="connsiteX0" fmla="*/ 12942 w 12942"/>
                    <a:gd name="connsiteY0" fmla="*/ 4818 h 7766"/>
                    <a:gd name="connsiteX1" fmla="*/ 10069 w 12942"/>
                    <a:gd name="connsiteY1" fmla="*/ 7767 h 7766"/>
                    <a:gd name="connsiteX2" fmla="*/ 6545 w 12942"/>
                    <a:gd name="connsiteY2" fmla="*/ 6290 h 7766"/>
                    <a:gd name="connsiteX3" fmla="*/ 1151 w 12942"/>
                    <a:gd name="connsiteY3" fmla="*/ 2806 h 7766"/>
                    <a:gd name="connsiteX4" fmla="*/ 0 w 12942"/>
                    <a:gd name="connsiteY4" fmla="*/ 0 h 7766"/>
                    <a:gd name="connsiteX5" fmla="*/ 2159 w 12942"/>
                    <a:gd name="connsiteY5" fmla="*/ 0 h 7766"/>
                    <a:gd name="connsiteX6" fmla="*/ 4028 w 12942"/>
                    <a:gd name="connsiteY6" fmla="*/ 2735 h 7766"/>
                    <a:gd name="connsiteX7" fmla="*/ 7695 w 12942"/>
                    <a:gd name="connsiteY7" fmla="*/ 3881 h 7766"/>
                    <a:gd name="connsiteX8" fmla="*/ 11577 w 12942"/>
                    <a:gd name="connsiteY8" fmla="*/ 4385 h 7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42" h="7766">
                      <a:moveTo>
                        <a:pt x="12942" y="4818"/>
                      </a:moveTo>
                      <a:lnTo>
                        <a:pt x="10069" y="7767"/>
                      </a:lnTo>
                      <a:lnTo>
                        <a:pt x="6545" y="6290"/>
                      </a:lnTo>
                      <a:lnTo>
                        <a:pt x="1151" y="2806"/>
                      </a:lnTo>
                      <a:lnTo>
                        <a:pt x="0" y="0"/>
                      </a:lnTo>
                      <a:lnTo>
                        <a:pt x="2159" y="0"/>
                      </a:lnTo>
                      <a:lnTo>
                        <a:pt x="4028" y="2735"/>
                      </a:lnTo>
                      <a:lnTo>
                        <a:pt x="7695" y="3881"/>
                      </a:lnTo>
                      <a:lnTo>
                        <a:pt x="11577" y="4385"/>
                      </a:lnTo>
                      <a:close/>
                    </a:path>
                  </a:pathLst>
                </a:custGeom>
                <a:grpFill/>
                <a:ln w="39624" cap="flat">
                  <a:noFill/>
                  <a:prstDash val="solid"/>
                  <a:miter/>
                </a:ln>
              </p:spPr>
              <p:txBody>
                <a:bodyPr rtlCol="0" anchor="ctr"/>
                <a:lstStyle/>
                <a:p>
                  <a:endParaRPr lang="en-US"/>
                </a:p>
              </p:txBody>
            </p:sp>
            <p:sp>
              <p:nvSpPr>
                <p:cNvPr id="194" name="Freeform: Shape 296">
                  <a:extLst>
                    <a:ext uri="{FF2B5EF4-FFF2-40B4-BE49-F238E27FC236}">
                      <a16:creationId xmlns:a16="http://schemas.microsoft.com/office/drawing/2014/main" id="{9ABD7254-27A0-42E2-AF5D-EB16BD6BB8A0}"/>
                    </a:ext>
                  </a:extLst>
                </p:cNvPr>
                <p:cNvSpPr/>
                <p:nvPr/>
              </p:nvSpPr>
              <p:spPr>
                <a:xfrm>
                  <a:off x="9653889" y="3831917"/>
                  <a:ext cx="27828" cy="24951"/>
                </a:xfrm>
                <a:custGeom>
                  <a:avLst/>
                  <a:gdLst>
                    <a:gd name="connsiteX0" fmla="*/ 865 w 27828"/>
                    <a:gd name="connsiteY0" fmla="*/ 21066 h 24951"/>
                    <a:gd name="connsiteX1" fmla="*/ 5969 w 27828"/>
                    <a:gd name="connsiteY1" fmla="*/ 24952 h 24951"/>
                    <a:gd name="connsiteX2" fmla="*/ 8128 w 27828"/>
                    <a:gd name="connsiteY2" fmla="*/ 23007 h 24951"/>
                    <a:gd name="connsiteX3" fmla="*/ 15605 w 27828"/>
                    <a:gd name="connsiteY3" fmla="*/ 23007 h 24951"/>
                    <a:gd name="connsiteX4" fmla="*/ 20209 w 27828"/>
                    <a:gd name="connsiteY4" fmla="*/ 21066 h 24951"/>
                    <a:gd name="connsiteX5" fmla="*/ 23515 w 27828"/>
                    <a:gd name="connsiteY5" fmla="*/ 17470 h 24951"/>
                    <a:gd name="connsiteX6" fmla="*/ 25745 w 27828"/>
                    <a:gd name="connsiteY6" fmla="*/ 13014 h 24951"/>
                    <a:gd name="connsiteX7" fmla="*/ 27829 w 27828"/>
                    <a:gd name="connsiteY7" fmla="*/ 9489 h 24951"/>
                    <a:gd name="connsiteX8" fmla="*/ 25170 w 27828"/>
                    <a:gd name="connsiteY8" fmla="*/ 7910 h 24951"/>
                    <a:gd name="connsiteX9" fmla="*/ 25456 w 27828"/>
                    <a:gd name="connsiteY9" fmla="*/ 4890 h 24951"/>
                    <a:gd name="connsiteX10" fmla="*/ 19487 w 27828"/>
                    <a:gd name="connsiteY10" fmla="*/ 3520 h 24951"/>
                    <a:gd name="connsiteX11" fmla="*/ 13161 w 27828"/>
                    <a:gd name="connsiteY11" fmla="*/ 2730 h 24951"/>
                    <a:gd name="connsiteX12" fmla="*/ 9493 w 27828"/>
                    <a:gd name="connsiteY12" fmla="*/ 0 h 24951"/>
                    <a:gd name="connsiteX13" fmla="*/ 0 w 27828"/>
                    <a:gd name="connsiteY13" fmla="*/ 0 h 24951"/>
                    <a:gd name="connsiteX14" fmla="*/ 1655 w 27828"/>
                    <a:gd name="connsiteY14" fmla="*/ 2659 h 24951"/>
                    <a:gd name="connsiteX15" fmla="*/ 1655 w 27828"/>
                    <a:gd name="connsiteY15" fmla="*/ 5679 h 24951"/>
                    <a:gd name="connsiteX16" fmla="*/ 0 w 27828"/>
                    <a:gd name="connsiteY16" fmla="*/ 6687 h 24951"/>
                    <a:gd name="connsiteX17" fmla="*/ 937 w 27828"/>
                    <a:gd name="connsiteY17" fmla="*/ 10136 h 24951"/>
                    <a:gd name="connsiteX18" fmla="*/ 0 w 27828"/>
                    <a:gd name="connsiteY18" fmla="*/ 13732 h 24951"/>
                    <a:gd name="connsiteX19" fmla="*/ 1151 w 27828"/>
                    <a:gd name="connsiteY19" fmla="*/ 14450 h 24951"/>
                    <a:gd name="connsiteX20" fmla="*/ 4386 w 27828"/>
                    <a:gd name="connsiteY20" fmla="*/ 15677 h 24951"/>
                    <a:gd name="connsiteX21" fmla="*/ 8989 w 27828"/>
                    <a:gd name="connsiteY21" fmla="*/ 16248 h 24951"/>
                    <a:gd name="connsiteX22" fmla="*/ 10787 w 27828"/>
                    <a:gd name="connsiteY22" fmla="*/ 17903 h 24951"/>
                    <a:gd name="connsiteX23" fmla="*/ 8485 w 27828"/>
                    <a:gd name="connsiteY23" fmla="*/ 19558 h 24951"/>
                    <a:gd name="connsiteX24" fmla="*/ 3239 w 27828"/>
                    <a:gd name="connsiteY24" fmla="*/ 19558 h 24951"/>
                    <a:gd name="connsiteX25" fmla="*/ 865 w 27828"/>
                    <a:gd name="connsiteY25" fmla="*/ 18621 h 24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7828" h="24951">
                      <a:moveTo>
                        <a:pt x="865" y="21066"/>
                      </a:moveTo>
                      <a:lnTo>
                        <a:pt x="5969" y="24952"/>
                      </a:lnTo>
                      <a:lnTo>
                        <a:pt x="8128" y="23007"/>
                      </a:lnTo>
                      <a:lnTo>
                        <a:pt x="15605" y="23007"/>
                      </a:lnTo>
                      <a:lnTo>
                        <a:pt x="20209" y="21066"/>
                      </a:lnTo>
                      <a:lnTo>
                        <a:pt x="23515" y="17470"/>
                      </a:lnTo>
                      <a:lnTo>
                        <a:pt x="25745" y="13014"/>
                      </a:lnTo>
                      <a:lnTo>
                        <a:pt x="27829" y="9489"/>
                      </a:lnTo>
                      <a:lnTo>
                        <a:pt x="25170" y="7910"/>
                      </a:lnTo>
                      <a:lnTo>
                        <a:pt x="25456" y="4890"/>
                      </a:lnTo>
                      <a:lnTo>
                        <a:pt x="19487" y="3520"/>
                      </a:lnTo>
                      <a:lnTo>
                        <a:pt x="13161" y="2730"/>
                      </a:lnTo>
                      <a:lnTo>
                        <a:pt x="9493" y="0"/>
                      </a:lnTo>
                      <a:lnTo>
                        <a:pt x="0" y="0"/>
                      </a:lnTo>
                      <a:lnTo>
                        <a:pt x="1655" y="2659"/>
                      </a:lnTo>
                      <a:lnTo>
                        <a:pt x="1655" y="5679"/>
                      </a:lnTo>
                      <a:lnTo>
                        <a:pt x="0" y="6687"/>
                      </a:lnTo>
                      <a:lnTo>
                        <a:pt x="937" y="10136"/>
                      </a:lnTo>
                      <a:lnTo>
                        <a:pt x="0" y="13732"/>
                      </a:lnTo>
                      <a:lnTo>
                        <a:pt x="1151" y="14450"/>
                      </a:lnTo>
                      <a:lnTo>
                        <a:pt x="4386" y="15677"/>
                      </a:lnTo>
                      <a:lnTo>
                        <a:pt x="8989" y="16248"/>
                      </a:lnTo>
                      <a:lnTo>
                        <a:pt x="10787" y="17903"/>
                      </a:lnTo>
                      <a:lnTo>
                        <a:pt x="8485" y="19558"/>
                      </a:lnTo>
                      <a:lnTo>
                        <a:pt x="3239" y="19558"/>
                      </a:lnTo>
                      <a:lnTo>
                        <a:pt x="865" y="18621"/>
                      </a:lnTo>
                      <a:close/>
                    </a:path>
                  </a:pathLst>
                </a:custGeom>
                <a:grpFill/>
                <a:ln w="39624" cap="flat">
                  <a:noFill/>
                  <a:prstDash val="solid"/>
                  <a:miter/>
                </a:ln>
              </p:spPr>
              <p:txBody>
                <a:bodyPr rtlCol="0" anchor="ctr"/>
                <a:lstStyle/>
                <a:p>
                  <a:endParaRPr lang="en-US"/>
                </a:p>
              </p:txBody>
            </p:sp>
            <p:sp>
              <p:nvSpPr>
                <p:cNvPr id="195" name="Freeform: Shape 297">
                  <a:extLst>
                    <a:ext uri="{FF2B5EF4-FFF2-40B4-BE49-F238E27FC236}">
                      <a16:creationId xmlns:a16="http://schemas.microsoft.com/office/drawing/2014/main" id="{1DE77486-1303-4AFC-9CA4-825003C56D01}"/>
                    </a:ext>
                  </a:extLst>
                </p:cNvPr>
                <p:cNvSpPr/>
                <p:nvPr/>
              </p:nvSpPr>
              <p:spPr>
                <a:xfrm>
                  <a:off x="9662663" y="3760079"/>
                  <a:ext cx="59539" cy="74929"/>
                </a:xfrm>
                <a:custGeom>
                  <a:avLst/>
                  <a:gdLst>
                    <a:gd name="connsiteX0" fmla="*/ 9347 w 59539"/>
                    <a:gd name="connsiteY0" fmla="*/ 69608 h 74929"/>
                    <a:gd name="connsiteX1" fmla="*/ 12799 w 59539"/>
                    <a:gd name="connsiteY1" fmla="*/ 73275 h 74929"/>
                    <a:gd name="connsiteX2" fmla="*/ 16538 w 59539"/>
                    <a:gd name="connsiteY2" fmla="*/ 74930 h 74929"/>
                    <a:gd name="connsiteX3" fmla="*/ 20995 w 59539"/>
                    <a:gd name="connsiteY3" fmla="*/ 73489 h 74929"/>
                    <a:gd name="connsiteX4" fmla="*/ 24376 w 59539"/>
                    <a:gd name="connsiteY4" fmla="*/ 70255 h 74929"/>
                    <a:gd name="connsiteX5" fmla="*/ 26821 w 59539"/>
                    <a:gd name="connsiteY5" fmla="*/ 67667 h 74929"/>
                    <a:gd name="connsiteX6" fmla="*/ 31710 w 59539"/>
                    <a:gd name="connsiteY6" fmla="*/ 67667 h 74929"/>
                    <a:gd name="connsiteX7" fmla="*/ 35810 w 59539"/>
                    <a:gd name="connsiteY7" fmla="*/ 64286 h 74929"/>
                    <a:gd name="connsiteX8" fmla="*/ 42783 w 59539"/>
                    <a:gd name="connsiteY8" fmla="*/ 63135 h 74929"/>
                    <a:gd name="connsiteX9" fmla="*/ 49832 w 59539"/>
                    <a:gd name="connsiteY9" fmla="*/ 62706 h 74929"/>
                    <a:gd name="connsiteX10" fmla="*/ 53860 w 59539"/>
                    <a:gd name="connsiteY10" fmla="*/ 60547 h 74929"/>
                    <a:gd name="connsiteX11" fmla="*/ 53499 w 59539"/>
                    <a:gd name="connsiteY11" fmla="*/ 58607 h 74929"/>
                    <a:gd name="connsiteX12" fmla="*/ 51773 w 59539"/>
                    <a:gd name="connsiteY12" fmla="*/ 56448 h 74929"/>
                    <a:gd name="connsiteX13" fmla="*/ 51415 w 59539"/>
                    <a:gd name="connsiteY13" fmla="*/ 48323 h 74929"/>
                    <a:gd name="connsiteX14" fmla="*/ 50550 w 59539"/>
                    <a:gd name="connsiteY14" fmla="*/ 45232 h 74929"/>
                    <a:gd name="connsiteX15" fmla="*/ 51487 w 59539"/>
                    <a:gd name="connsiteY15" fmla="*/ 39838 h 74929"/>
                    <a:gd name="connsiteX16" fmla="*/ 52781 w 59539"/>
                    <a:gd name="connsiteY16" fmla="*/ 38830 h 74929"/>
                    <a:gd name="connsiteX17" fmla="*/ 54217 w 59539"/>
                    <a:gd name="connsiteY17" fmla="*/ 39695 h 74929"/>
                    <a:gd name="connsiteX18" fmla="*/ 59539 w 59539"/>
                    <a:gd name="connsiteY18" fmla="*/ 36457 h 74929"/>
                    <a:gd name="connsiteX19" fmla="*/ 57884 w 59539"/>
                    <a:gd name="connsiteY19" fmla="*/ 34445 h 74929"/>
                    <a:gd name="connsiteX20" fmla="*/ 58388 w 59539"/>
                    <a:gd name="connsiteY20" fmla="*/ 30488 h 74929"/>
                    <a:gd name="connsiteX21" fmla="*/ 55154 w 59539"/>
                    <a:gd name="connsiteY21" fmla="*/ 29194 h 74929"/>
                    <a:gd name="connsiteX22" fmla="*/ 50768 w 59539"/>
                    <a:gd name="connsiteY22" fmla="*/ 24376 h 74929"/>
                    <a:gd name="connsiteX23" fmla="*/ 47530 w 59539"/>
                    <a:gd name="connsiteY23" fmla="*/ 21427 h 74929"/>
                    <a:gd name="connsiteX24" fmla="*/ 46955 w 59539"/>
                    <a:gd name="connsiteY24" fmla="*/ 17689 h 74929"/>
                    <a:gd name="connsiteX25" fmla="*/ 43863 w 59539"/>
                    <a:gd name="connsiteY25" fmla="*/ 13879 h 74929"/>
                    <a:gd name="connsiteX26" fmla="*/ 43577 w 59539"/>
                    <a:gd name="connsiteY26" fmla="*/ 10644 h 74929"/>
                    <a:gd name="connsiteX27" fmla="*/ 41275 w 59539"/>
                    <a:gd name="connsiteY27" fmla="*/ 6112 h 74929"/>
                    <a:gd name="connsiteX28" fmla="*/ 38830 w 59539"/>
                    <a:gd name="connsiteY28" fmla="*/ 5251 h 74929"/>
                    <a:gd name="connsiteX29" fmla="*/ 39477 w 59539"/>
                    <a:gd name="connsiteY29" fmla="*/ 1294 h 74929"/>
                    <a:gd name="connsiteX30" fmla="*/ 37175 w 59539"/>
                    <a:gd name="connsiteY30" fmla="*/ 0 h 74929"/>
                    <a:gd name="connsiteX31" fmla="*/ 32429 w 59539"/>
                    <a:gd name="connsiteY31" fmla="*/ 0 h 74929"/>
                    <a:gd name="connsiteX32" fmla="*/ 31639 w 59539"/>
                    <a:gd name="connsiteY32" fmla="*/ 1437 h 74929"/>
                    <a:gd name="connsiteX33" fmla="*/ 33723 w 59539"/>
                    <a:gd name="connsiteY33" fmla="*/ 3163 h 74929"/>
                    <a:gd name="connsiteX34" fmla="*/ 33941 w 59539"/>
                    <a:gd name="connsiteY34" fmla="*/ 4961 h 74929"/>
                    <a:gd name="connsiteX35" fmla="*/ 31425 w 59539"/>
                    <a:gd name="connsiteY35" fmla="*/ 7263 h 74929"/>
                    <a:gd name="connsiteX36" fmla="*/ 28547 w 59539"/>
                    <a:gd name="connsiteY36" fmla="*/ 10644 h 74929"/>
                    <a:gd name="connsiteX37" fmla="*/ 24662 w 59539"/>
                    <a:gd name="connsiteY37" fmla="*/ 11867 h 74929"/>
                    <a:gd name="connsiteX38" fmla="*/ 20995 w 59539"/>
                    <a:gd name="connsiteY38" fmla="*/ 13879 h 74929"/>
                    <a:gd name="connsiteX39" fmla="*/ 13303 w 59539"/>
                    <a:gd name="connsiteY39" fmla="*/ 19848 h 74929"/>
                    <a:gd name="connsiteX40" fmla="*/ 12295 w 59539"/>
                    <a:gd name="connsiteY40" fmla="*/ 24809 h 74929"/>
                    <a:gd name="connsiteX41" fmla="*/ 8628 w 59539"/>
                    <a:gd name="connsiteY41" fmla="*/ 27900 h 74929"/>
                    <a:gd name="connsiteX42" fmla="*/ 8989 w 59539"/>
                    <a:gd name="connsiteY42" fmla="*/ 30635 h 74929"/>
                    <a:gd name="connsiteX43" fmla="*/ 7116 w 59539"/>
                    <a:gd name="connsiteY43" fmla="*/ 32790 h 74929"/>
                    <a:gd name="connsiteX44" fmla="*/ 8628 w 59539"/>
                    <a:gd name="connsiteY44" fmla="*/ 33580 h 74929"/>
                    <a:gd name="connsiteX45" fmla="*/ 11001 w 59539"/>
                    <a:gd name="connsiteY45" fmla="*/ 32647 h 74929"/>
                    <a:gd name="connsiteX46" fmla="*/ 12942 w 59539"/>
                    <a:gd name="connsiteY46" fmla="*/ 31425 h 74929"/>
                    <a:gd name="connsiteX47" fmla="*/ 14308 w 59539"/>
                    <a:gd name="connsiteY47" fmla="*/ 32214 h 74929"/>
                    <a:gd name="connsiteX48" fmla="*/ 13014 w 59539"/>
                    <a:gd name="connsiteY48" fmla="*/ 35235 h 74929"/>
                    <a:gd name="connsiteX49" fmla="*/ 10569 w 59539"/>
                    <a:gd name="connsiteY49" fmla="*/ 37969 h 74929"/>
                    <a:gd name="connsiteX50" fmla="*/ 9132 w 59539"/>
                    <a:gd name="connsiteY50" fmla="*/ 41636 h 74929"/>
                    <a:gd name="connsiteX51" fmla="*/ 9708 w 59539"/>
                    <a:gd name="connsiteY51" fmla="*/ 46740 h 74929"/>
                    <a:gd name="connsiteX52" fmla="*/ 9061 w 59539"/>
                    <a:gd name="connsiteY52" fmla="*/ 49403 h 74929"/>
                    <a:gd name="connsiteX53" fmla="*/ 5140 w 59539"/>
                    <a:gd name="connsiteY53" fmla="*/ 50983 h 74929"/>
                    <a:gd name="connsiteX54" fmla="*/ 3524 w 59539"/>
                    <a:gd name="connsiteY54" fmla="*/ 52709 h 74929"/>
                    <a:gd name="connsiteX55" fmla="*/ 3524 w 59539"/>
                    <a:gd name="connsiteY55" fmla="*/ 53931 h 74929"/>
                    <a:gd name="connsiteX56" fmla="*/ 7767 w 59539"/>
                    <a:gd name="connsiteY56" fmla="*/ 54650 h 74929"/>
                    <a:gd name="connsiteX57" fmla="*/ 7477 w 59539"/>
                    <a:gd name="connsiteY57" fmla="*/ 56448 h 74929"/>
                    <a:gd name="connsiteX58" fmla="*/ 6473 w 59539"/>
                    <a:gd name="connsiteY58" fmla="*/ 57741 h 74929"/>
                    <a:gd name="connsiteX59" fmla="*/ 4457 w 59539"/>
                    <a:gd name="connsiteY59" fmla="*/ 57094 h 74929"/>
                    <a:gd name="connsiteX60" fmla="*/ 1580 w 59539"/>
                    <a:gd name="connsiteY60" fmla="*/ 56015 h 74929"/>
                    <a:gd name="connsiteX61" fmla="*/ 0 w 59539"/>
                    <a:gd name="connsiteY61" fmla="*/ 57166 h 74929"/>
                    <a:gd name="connsiteX62" fmla="*/ 1437 w 59539"/>
                    <a:gd name="connsiteY62" fmla="*/ 58535 h 74929"/>
                    <a:gd name="connsiteX63" fmla="*/ 3881 w 59539"/>
                    <a:gd name="connsiteY63" fmla="*/ 59035 h 74929"/>
                    <a:gd name="connsiteX64" fmla="*/ 6040 w 59539"/>
                    <a:gd name="connsiteY64" fmla="*/ 59396 h 74929"/>
                    <a:gd name="connsiteX65" fmla="*/ 8267 w 59539"/>
                    <a:gd name="connsiteY65" fmla="*/ 58749 h 74929"/>
                    <a:gd name="connsiteX66" fmla="*/ 11216 w 59539"/>
                    <a:gd name="connsiteY66" fmla="*/ 58460 h 74929"/>
                    <a:gd name="connsiteX67" fmla="*/ 13375 w 59539"/>
                    <a:gd name="connsiteY67" fmla="*/ 60404 h 74929"/>
                    <a:gd name="connsiteX68" fmla="*/ 13950 w 59539"/>
                    <a:gd name="connsiteY68" fmla="*/ 61770 h 74929"/>
                    <a:gd name="connsiteX69" fmla="*/ 12728 w 59539"/>
                    <a:gd name="connsiteY69" fmla="*/ 62635 h 74929"/>
                    <a:gd name="connsiteX70" fmla="*/ 10783 w 59539"/>
                    <a:gd name="connsiteY70" fmla="*/ 61408 h 74929"/>
                    <a:gd name="connsiteX71" fmla="*/ 7192 w 59539"/>
                    <a:gd name="connsiteY71" fmla="*/ 61337 h 74929"/>
                    <a:gd name="connsiteX72" fmla="*/ 4243 w 59539"/>
                    <a:gd name="connsiteY72" fmla="*/ 61912 h 74929"/>
                    <a:gd name="connsiteX73" fmla="*/ 4747 w 59539"/>
                    <a:gd name="connsiteY73" fmla="*/ 63496 h 74929"/>
                    <a:gd name="connsiteX74" fmla="*/ 8918 w 59539"/>
                    <a:gd name="connsiteY74" fmla="*/ 65004 h 74929"/>
                    <a:gd name="connsiteX75" fmla="*/ 9922 w 59539"/>
                    <a:gd name="connsiteY75" fmla="*/ 66659 h 74929"/>
                    <a:gd name="connsiteX76" fmla="*/ 9418 w 59539"/>
                    <a:gd name="connsiteY76" fmla="*/ 67953 h 74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59539" h="74929">
                      <a:moveTo>
                        <a:pt x="9347" y="69608"/>
                      </a:moveTo>
                      <a:lnTo>
                        <a:pt x="12799" y="73275"/>
                      </a:lnTo>
                      <a:lnTo>
                        <a:pt x="16538" y="74930"/>
                      </a:lnTo>
                      <a:lnTo>
                        <a:pt x="20995" y="73489"/>
                      </a:lnTo>
                      <a:lnTo>
                        <a:pt x="24376" y="70255"/>
                      </a:lnTo>
                      <a:lnTo>
                        <a:pt x="26821" y="67667"/>
                      </a:lnTo>
                      <a:lnTo>
                        <a:pt x="31710" y="67667"/>
                      </a:lnTo>
                      <a:lnTo>
                        <a:pt x="35810" y="64286"/>
                      </a:lnTo>
                      <a:lnTo>
                        <a:pt x="42783" y="63135"/>
                      </a:lnTo>
                      <a:lnTo>
                        <a:pt x="49832" y="62706"/>
                      </a:lnTo>
                      <a:lnTo>
                        <a:pt x="53860" y="60547"/>
                      </a:lnTo>
                      <a:lnTo>
                        <a:pt x="53499" y="58607"/>
                      </a:lnTo>
                      <a:lnTo>
                        <a:pt x="51773" y="56448"/>
                      </a:lnTo>
                      <a:lnTo>
                        <a:pt x="51415" y="48323"/>
                      </a:lnTo>
                      <a:lnTo>
                        <a:pt x="50550" y="45232"/>
                      </a:lnTo>
                      <a:lnTo>
                        <a:pt x="51487" y="39838"/>
                      </a:lnTo>
                      <a:lnTo>
                        <a:pt x="52781" y="38830"/>
                      </a:lnTo>
                      <a:lnTo>
                        <a:pt x="54217" y="39695"/>
                      </a:lnTo>
                      <a:lnTo>
                        <a:pt x="59539" y="36457"/>
                      </a:lnTo>
                      <a:lnTo>
                        <a:pt x="57884" y="34445"/>
                      </a:lnTo>
                      <a:lnTo>
                        <a:pt x="58388" y="30488"/>
                      </a:lnTo>
                      <a:lnTo>
                        <a:pt x="55154" y="29194"/>
                      </a:lnTo>
                      <a:lnTo>
                        <a:pt x="50768" y="24376"/>
                      </a:lnTo>
                      <a:lnTo>
                        <a:pt x="47530" y="21427"/>
                      </a:lnTo>
                      <a:lnTo>
                        <a:pt x="46955" y="17689"/>
                      </a:lnTo>
                      <a:lnTo>
                        <a:pt x="43863" y="13879"/>
                      </a:lnTo>
                      <a:lnTo>
                        <a:pt x="43577" y="10644"/>
                      </a:lnTo>
                      <a:lnTo>
                        <a:pt x="41275" y="6112"/>
                      </a:lnTo>
                      <a:lnTo>
                        <a:pt x="38830" y="5251"/>
                      </a:lnTo>
                      <a:lnTo>
                        <a:pt x="39477" y="1294"/>
                      </a:lnTo>
                      <a:lnTo>
                        <a:pt x="37175" y="0"/>
                      </a:lnTo>
                      <a:lnTo>
                        <a:pt x="32429" y="0"/>
                      </a:lnTo>
                      <a:lnTo>
                        <a:pt x="31639" y="1437"/>
                      </a:lnTo>
                      <a:lnTo>
                        <a:pt x="33723" y="3163"/>
                      </a:lnTo>
                      <a:lnTo>
                        <a:pt x="33941" y="4961"/>
                      </a:lnTo>
                      <a:lnTo>
                        <a:pt x="31425" y="7263"/>
                      </a:lnTo>
                      <a:lnTo>
                        <a:pt x="28547" y="10644"/>
                      </a:lnTo>
                      <a:lnTo>
                        <a:pt x="24662" y="11867"/>
                      </a:lnTo>
                      <a:lnTo>
                        <a:pt x="20995" y="13879"/>
                      </a:lnTo>
                      <a:lnTo>
                        <a:pt x="13303" y="19848"/>
                      </a:lnTo>
                      <a:lnTo>
                        <a:pt x="12295" y="24809"/>
                      </a:lnTo>
                      <a:lnTo>
                        <a:pt x="8628" y="27900"/>
                      </a:lnTo>
                      <a:lnTo>
                        <a:pt x="8989" y="30635"/>
                      </a:lnTo>
                      <a:lnTo>
                        <a:pt x="7116" y="32790"/>
                      </a:lnTo>
                      <a:lnTo>
                        <a:pt x="8628" y="33580"/>
                      </a:lnTo>
                      <a:lnTo>
                        <a:pt x="11001" y="32647"/>
                      </a:lnTo>
                      <a:lnTo>
                        <a:pt x="12942" y="31425"/>
                      </a:lnTo>
                      <a:lnTo>
                        <a:pt x="14308" y="32214"/>
                      </a:lnTo>
                      <a:lnTo>
                        <a:pt x="13014" y="35235"/>
                      </a:lnTo>
                      <a:lnTo>
                        <a:pt x="10569" y="37969"/>
                      </a:lnTo>
                      <a:lnTo>
                        <a:pt x="9132" y="41636"/>
                      </a:lnTo>
                      <a:lnTo>
                        <a:pt x="9708" y="46740"/>
                      </a:lnTo>
                      <a:lnTo>
                        <a:pt x="9061" y="49403"/>
                      </a:lnTo>
                      <a:lnTo>
                        <a:pt x="5140" y="50983"/>
                      </a:lnTo>
                      <a:lnTo>
                        <a:pt x="3524" y="52709"/>
                      </a:lnTo>
                      <a:lnTo>
                        <a:pt x="3524" y="53931"/>
                      </a:lnTo>
                      <a:lnTo>
                        <a:pt x="7767" y="54650"/>
                      </a:lnTo>
                      <a:lnTo>
                        <a:pt x="7477" y="56448"/>
                      </a:lnTo>
                      <a:lnTo>
                        <a:pt x="6473" y="57741"/>
                      </a:lnTo>
                      <a:lnTo>
                        <a:pt x="4457" y="57094"/>
                      </a:lnTo>
                      <a:lnTo>
                        <a:pt x="1580" y="56015"/>
                      </a:lnTo>
                      <a:lnTo>
                        <a:pt x="0" y="57166"/>
                      </a:lnTo>
                      <a:lnTo>
                        <a:pt x="1437" y="58535"/>
                      </a:lnTo>
                      <a:lnTo>
                        <a:pt x="3881" y="59035"/>
                      </a:lnTo>
                      <a:lnTo>
                        <a:pt x="6040" y="59396"/>
                      </a:lnTo>
                      <a:lnTo>
                        <a:pt x="8267" y="58749"/>
                      </a:lnTo>
                      <a:lnTo>
                        <a:pt x="11216" y="58460"/>
                      </a:lnTo>
                      <a:lnTo>
                        <a:pt x="13375" y="60404"/>
                      </a:lnTo>
                      <a:lnTo>
                        <a:pt x="13950" y="61770"/>
                      </a:lnTo>
                      <a:lnTo>
                        <a:pt x="12728" y="62635"/>
                      </a:lnTo>
                      <a:lnTo>
                        <a:pt x="10783" y="61408"/>
                      </a:lnTo>
                      <a:lnTo>
                        <a:pt x="7192" y="61337"/>
                      </a:lnTo>
                      <a:lnTo>
                        <a:pt x="4243" y="61912"/>
                      </a:lnTo>
                      <a:lnTo>
                        <a:pt x="4747" y="63496"/>
                      </a:lnTo>
                      <a:lnTo>
                        <a:pt x="8918" y="65004"/>
                      </a:lnTo>
                      <a:lnTo>
                        <a:pt x="9922" y="66659"/>
                      </a:lnTo>
                      <a:lnTo>
                        <a:pt x="9418" y="67953"/>
                      </a:lnTo>
                      <a:close/>
                    </a:path>
                  </a:pathLst>
                </a:custGeom>
                <a:grpFill/>
                <a:ln w="39624" cap="flat">
                  <a:noFill/>
                  <a:prstDash val="solid"/>
                  <a:miter/>
                </a:ln>
              </p:spPr>
              <p:txBody>
                <a:bodyPr rtlCol="0" anchor="ctr"/>
                <a:lstStyle/>
                <a:p>
                  <a:endParaRPr lang="en-US"/>
                </a:p>
              </p:txBody>
            </p:sp>
            <p:sp>
              <p:nvSpPr>
                <p:cNvPr id="196" name="Freeform: Shape 298">
                  <a:extLst>
                    <a:ext uri="{FF2B5EF4-FFF2-40B4-BE49-F238E27FC236}">
                      <a16:creationId xmlns:a16="http://schemas.microsoft.com/office/drawing/2014/main" id="{EC6C81D4-A53A-4809-ACFF-167555CA18B1}"/>
                    </a:ext>
                  </a:extLst>
                </p:cNvPr>
                <p:cNvSpPr/>
                <p:nvPr/>
              </p:nvSpPr>
              <p:spPr>
                <a:xfrm>
                  <a:off x="9665037" y="3827099"/>
                  <a:ext cx="4528" cy="2083"/>
                </a:xfrm>
                <a:custGeom>
                  <a:avLst/>
                  <a:gdLst>
                    <a:gd name="connsiteX0" fmla="*/ 3163 w 4528"/>
                    <a:gd name="connsiteY0" fmla="*/ 500 h 2083"/>
                    <a:gd name="connsiteX1" fmla="*/ 4529 w 4528"/>
                    <a:gd name="connsiteY1" fmla="*/ 1437 h 2083"/>
                    <a:gd name="connsiteX2" fmla="*/ 3163 w 4528"/>
                    <a:gd name="connsiteY2" fmla="*/ 2084 h 2083"/>
                    <a:gd name="connsiteX3" fmla="*/ 0 w 4528"/>
                    <a:gd name="connsiteY3" fmla="*/ 1651 h 2083"/>
                    <a:gd name="connsiteX4" fmla="*/ 861 w 4528"/>
                    <a:gd name="connsiteY4" fmla="*/ 0 h 20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8" h="2083">
                      <a:moveTo>
                        <a:pt x="3163" y="500"/>
                      </a:moveTo>
                      <a:lnTo>
                        <a:pt x="4529" y="1437"/>
                      </a:lnTo>
                      <a:lnTo>
                        <a:pt x="3163" y="2084"/>
                      </a:lnTo>
                      <a:lnTo>
                        <a:pt x="0" y="1651"/>
                      </a:lnTo>
                      <a:lnTo>
                        <a:pt x="861" y="0"/>
                      </a:lnTo>
                      <a:close/>
                    </a:path>
                  </a:pathLst>
                </a:custGeom>
                <a:grpFill/>
                <a:ln w="39624" cap="flat">
                  <a:noFill/>
                  <a:prstDash val="solid"/>
                  <a:miter/>
                </a:ln>
              </p:spPr>
              <p:txBody>
                <a:bodyPr rtlCol="0" anchor="ctr"/>
                <a:lstStyle/>
                <a:p>
                  <a:endParaRPr lang="en-US"/>
                </a:p>
              </p:txBody>
            </p:sp>
            <p:sp>
              <p:nvSpPr>
                <p:cNvPr id="197" name="Freeform: Shape 299">
                  <a:extLst>
                    <a:ext uri="{FF2B5EF4-FFF2-40B4-BE49-F238E27FC236}">
                      <a16:creationId xmlns:a16="http://schemas.microsoft.com/office/drawing/2014/main" id="{D3AFF983-6E32-4509-8E0B-4ADC46FB5FD9}"/>
                    </a:ext>
                  </a:extLst>
                </p:cNvPr>
                <p:cNvSpPr/>
                <p:nvPr/>
              </p:nvSpPr>
              <p:spPr>
                <a:xfrm>
                  <a:off x="9644181" y="3763314"/>
                  <a:ext cx="14958" cy="10787"/>
                </a:xfrm>
                <a:custGeom>
                  <a:avLst/>
                  <a:gdLst>
                    <a:gd name="connsiteX0" fmla="*/ 14958 w 14958"/>
                    <a:gd name="connsiteY0" fmla="*/ 2302 h 10787"/>
                    <a:gd name="connsiteX1" fmla="*/ 14958 w 14958"/>
                    <a:gd name="connsiteY1" fmla="*/ 8775 h 10787"/>
                    <a:gd name="connsiteX2" fmla="*/ 9707 w 14958"/>
                    <a:gd name="connsiteY2" fmla="*/ 10787 h 10787"/>
                    <a:gd name="connsiteX3" fmla="*/ 4604 w 14958"/>
                    <a:gd name="connsiteY3" fmla="*/ 8918 h 10787"/>
                    <a:gd name="connsiteX4" fmla="*/ 0 w 14958"/>
                    <a:gd name="connsiteY4" fmla="*/ 5322 h 10787"/>
                    <a:gd name="connsiteX5" fmla="*/ 2159 w 14958"/>
                    <a:gd name="connsiteY5" fmla="*/ 2302 h 10787"/>
                    <a:gd name="connsiteX6" fmla="*/ 9707 w 14958"/>
                    <a:gd name="connsiteY6" fmla="*/ 0 h 1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958" h="10787">
                      <a:moveTo>
                        <a:pt x="14958" y="2302"/>
                      </a:moveTo>
                      <a:lnTo>
                        <a:pt x="14958" y="8775"/>
                      </a:lnTo>
                      <a:lnTo>
                        <a:pt x="9707" y="10787"/>
                      </a:lnTo>
                      <a:lnTo>
                        <a:pt x="4604" y="8918"/>
                      </a:lnTo>
                      <a:lnTo>
                        <a:pt x="0" y="5322"/>
                      </a:lnTo>
                      <a:lnTo>
                        <a:pt x="2159" y="2302"/>
                      </a:lnTo>
                      <a:lnTo>
                        <a:pt x="9707" y="0"/>
                      </a:lnTo>
                      <a:close/>
                    </a:path>
                  </a:pathLst>
                </a:custGeom>
                <a:grpFill/>
                <a:ln w="39624" cap="flat">
                  <a:noFill/>
                  <a:prstDash val="solid"/>
                  <a:miter/>
                </a:ln>
              </p:spPr>
              <p:txBody>
                <a:bodyPr rtlCol="0" anchor="ctr"/>
                <a:lstStyle/>
                <a:p>
                  <a:endParaRPr lang="en-US"/>
                </a:p>
              </p:txBody>
            </p:sp>
            <p:sp>
              <p:nvSpPr>
                <p:cNvPr id="198" name="Freeform: Shape 300">
                  <a:extLst>
                    <a:ext uri="{FF2B5EF4-FFF2-40B4-BE49-F238E27FC236}">
                      <a16:creationId xmlns:a16="http://schemas.microsoft.com/office/drawing/2014/main" id="{639D6510-4913-4A3A-8B79-599E343E802E}"/>
                    </a:ext>
                  </a:extLst>
                </p:cNvPr>
                <p:cNvSpPr/>
                <p:nvPr/>
              </p:nvSpPr>
              <p:spPr>
                <a:xfrm>
                  <a:off x="9602188" y="4084243"/>
                  <a:ext cx="3020" cy="2587"/>
                </a:xfrm>
                <a:custGeom>
                  <a:avLst/>
                  <a:gdLst>
                    <a:gd name="connsiteX0" fmla="*/ 0 w 3020"/>
                    <a:gd name="connsiteY0" fmla="*/ 2588 h 2587"/>
                    <a:gd name="connsiteX1" fmla="*/ 972 w 3020"/>
                    <a:gd name="connsiteY1" fmla="*/ 0 h 2587"/>
                    <a:gd name="connsiteX2" fmla="*/ 3020 w 3020"/>
                    <a:gd name="connsiteY2" fmla="*/ 0 h 2587"/>
                    <a:gd name="connsiteX3" fmla="*/ 3020 w 3020"/>
                    <a:gd name="connsiteY3" fmla="*/ 2155 h 2587"/>
                  </a:gdLst>
                  <a:ahLst/>
                  <a:cxnLst>
                    <a:cxn ang="0">
                      <a:pos x="connsiteX0" y="connsiteY0"/>
                    </a:cxn>
                    <a:cxn ang="0">
                      <a:pos x="connsiteX1" y="connsiteY1"/>
                    </a:cxn>
                    <a:cxn ang="0">
                      <a:pos x="connsiteX2" y="connsiteY2"/>
                    </a:cxn>
                    <a:cxn ang="0">
                      <a:pos x="connsiteX3" y="connsiteY3"/>
                    </a:cxn>
                  </a:cxnLst>
                  <a:rect l="l" t="t" r="r" b="b"/>
                  <a:pathLst>
                    <a:path w="3020" h="2587">
                      <a:moveTo>
                        <a:pt x="0" y="2588"/>
                      </a:moveTo>
                      <a:lnTo>
                        <a:pt x="972" y="0"/>
                      </a:lnTo>
                      <a:lnTo>
                        <a:pt x="3020" y="0"/>
                      </a:lnTo>
                      <a:lnTo>
                        <a:pt x="3020" y="2155"/>
                      </a:lnTo>
                      <a:close/>
                    </a:path>
                  </a:pathLst>
                </a:custGeom>
                <a:grpFill/>
                <a:ln w="39624" cap="flat">
                  <a:noFill/>
                  <a:prstDash val="solid"/>
                  <a:miter/>
                </a:ln>
              </p:spPr>
              <p:txBody>
                <a:bodyPr rtlCol="0" anchor="ctr"/>
                <a:lstStyle/>
                <a:p>
                  <a:endParaRPr lang="en-US"/>
                </a:p>
              </p:txBody>
            </p:sp>
            <p:sp>
              <p:nvSpPr>
                <p:cNvPr id="199" name="Freeform: Shape 301">
                  <a:extLst>
                    <a:ext uri="{FF2B5EF4-FFF2-40B4-BE49-F238E27FC236}">
                      <a16:creationId xmlns:a16="http://schemas.microsoft.com/office/drawing/2014/main" id="{88CE2AEA-44EE-477E-AFE3-6C5378DB7C45}"/>
                    </a:ext>
                  </a:extLst>
                </p:cNvPr>
                <p:cNvSpPr/>
                <p:nvPr/>
              </p:nvSpPr>
              <p:spPr>
                <a:xfrm>
                  <a:off x="9595500" y="4084997"/>
                  <a:ext cx="4421" cy="3452"/>
                </a:xfrm>
                <a:custGeom>
                  <a:avLst/>
                  <a:gdLst>
                    <a:gd name="connsiteX0" fmla="*/ 2695 w 4421"/>
                    <a:gd name="connsiteY0" fmla="*/ 3453 h 3452"/>
                    <a:gd name="connsiteX1" fmla="*/ 4421 w 4421"/>
                    <a:gd name="connsiteY1" fmla="*/ 540 h 3452"/>
                    <a:gd name="connsiteX2" fmla="*/ 1508 w 4421"/>
                    <a:gd name="connsiteY2" fmla="*/ 0 h 3452"/>
                    <a:gd name="connsiteX3" fmla="*/ 0 w 4421"/>
                    <a:gd name="connsiteY3" fmla="*/ 1726 h 3452"/>
                  </a:gdLst>
                  <a:ahLst/>
                  <a:cxnLst>
                    <a:cxn ang="0">
                      <a:pos x="connsiteX0" y="connsiteY0"/>
                    </a:cxn>
                    <a:cxn ang="0">
                      <a:pos x="connsiteX1" y="connsiteY1"/>
                    </a:cxn>
                    <a:cxn ang="0">
                      <a:pos x="connsiteX2" y="connsiteY2"/>
                    </a:cxn>
                    <a:cxn ang="0">
                      <a:pos x="connsiteX3" y="connsiteY3"/>
                    </a:cxn>
                  </a:cxnLst>
                  <a:rect l="l" t="t" r="r" b="b"/>
                  <a:pathLst>
                    <a:path w="4421" h="3452">
                      <a:moveTo>
                        <a:pt x="2695" y="3453"/>
                      </a:moveTo>
                      <a:lnTo>
                        <a:pt x="4421" y="540"/>
                      </a:lnTo>
                      <a:lnTo>
                        <a:pt x="1508" y="0"/>
                      </a:lnTo>
                      <a:lnTo>
                        <a:pt x="0" y="1726"/>
                      </a:lnTo>
                      <a:close/>
                    </a:path>
                  </a:pathLst>
                </a:custGeom>
                <a:grpFill/>
                <a:ln w="39624" cap="flat">
                  <a:noFill/>
                  <a:prstDash val="solid"/>
                  <a:miter/>
                </a:ln>
              </p:spPr>
              <p:txBody>
                <a:bodyPr rtlCol="0" anchor="ctr"/>
                <a:lstStyle/>
                <a:p>
                  <a:endParaRPr lang="en-US"/>
                </a:p>
              </p:txBody>
            </p:sp>
            <p:sp>
              <p:nvSpPr>
                <p:cNvPr id="200" name="Freeform: Shape 302">
                  <a:extLst>
                    <a:ext uri="{FF2B5EF4-FFF2-40B4-BE49-F238E27FC236}">
                      <a16:creationId xmlns:a16="http://schemas.microsoft.com/office/drawing/2014/main" id="{C33EEB4E-05CD-4E4C-80F4-46FD32C670B9}"/>
                    </a:ext>
                  </a:extLst>
                </p:cNvPr>
                <p:cNvSpPr/>
                <p:nvPr/>
              </p:nvSpPr>
              <p:spPr>
                <a:xfrm>
                  <a:off x="9560337" y="4047786"/>
                  <a:ext cx="7227" cy="16827"/>
                </a:xfrm>
                <a:custGeom>
                  <a:avLst/>
                  <a:gdLst>
                    <a:gd name="connsiteX0" fmla="*/ 6041 w 7227"/>
                    <a:gd name="connsiteY0" fmla="*/ 16177 h 16827"/>
                    <a:gd name="connsiteX1" fmla="*/ 3989 w 7227"/>
                    <a:gd name="connsiteY1" fmla="*/ 16827 h 16827"/>
                    <a:gd name="connsiteX2" fmla="*/ 0 w 7227"/>
                    <a:gd name="connsiteY2" fmla="*/ 10894 h 16827"/>
                    <a:gd name="connsiteX3" fmla="*/ 754 w 7227"/>
                    <a:gd name="connsiteY3" fmla="*/ 3667 h 16827"/>
                    <a:gd name="connsiteX4" fmla="*/ 6041 w 7227"/>
                    <a:gd name="connsiteY4" fmla="*/ 0 h 16827"/>
                    <a:gd name="connsiteX5" fmla="*/ 7227 w 7227"/>
                    <a:gd name="connsiteY5" fmla="*/ 7120 h 16827"/>
                    <a:gd name="connsiteX6" fmla="*/ 5501 w 7227"/>
                    <a:gd name="connsiteY6" fmla="*/ 8414 h 16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27" h="16827">
                      <a:moveTo>
                        <a:pt x="6041" y="16177"/>
                      </a:moveTo>
                      <a:lnTo>
                        <a:pt x="3989" y="16827"/>
                      </a:lnTo>
                      <a:lnTo>
                        <a:pt x="0" y="10894"/>
                      </a:lnTo>
                      <a:lnTo>
                        <a:pt x="754" y="3667"/>
                      </a:lnTo>
                      <a:lnTo>
                        <a:pt x="6041" y="0"/>
                      </a:lnTo>
                      <a:lnTo>
                        <a:pt x="7227" y="7120"/>
                      </a:lnTo>
                      <a:lnTo>
                        <a:pt x="5501" y="8414"/>
                      </a:lnTo>
                      <a:close/>
                    </a:path>
                  </a:pathLst>
                </a:custGeom>
                <a:grpFill/>
                <a:ln w="39624" cap="flat">
                  <a:noFill/>
                  <a:prstDash val="solid"/>
                  <a:miter/>
                </a:ln>
              </p:spPr>
              <p:txBody>
                <a:bodyPr rtlCol="0" anchor="ctr"/>
                <a:lstStyle/>
                <a:p>
                  <a:endParaRPr lang="en-US"/>
                </a:p>
              </p:txBody>
            </p:sp>
            <p:sp>
              <p:nvSpPr>
                <p:cNvPr id="201" name="Freeform: Shape 303">
                  <a:extLst>
                    <a:ext uri="{FF2B5EF4-FFF2-40B4-BE49-F238E27FC236}">
                      <a16:creationId xmlns:a16="http://schemas.microsoft.com/office/drawing/2014/main" id="{C81CE637-7AAD-4D10-A49E-E8D3DF62D579}"/>
                    </a:ext>
                  </a:extLst>
                </p:cNvPr>
                <p:cNvSpPr/>
                <p:nvPr/>
              </p:nvSpPr>
              <p:spPr>
                <a:xfrm>
                  <a:off x="9567564" y="4028081"/>
                  <a:ext cx="8302" cy="4746"/>
                </a:xfrm>
                <a:custGeom>
                  <a:avLst/>
                  <a:gdLst>
                    <a:gd name="connsiteX0" fmla="*/ 0 w 8302"/>
                    <a:gd name="connsiteY0" fmla="*/ 2159 h 4746"/>
                    <a:gd name="connsiteX1" fmla="*/ 4278 w 8302"/>
                    <a:gd name="connsiteY1" fmla="*/ 0 h 4746"/>
                    <a:gd name="connsiteX2" fmla="*/ 8303 w 8302"/>
                    <a:gd name="connsiteY2" fmla="*/ 2159 h 4746"/>
                    <a:gd name="connsiteX3" fmla="*/ 7584 w 8302"/>
                    <a:gd name="connsiteY3" fmla="*/ 4747 h 4746"/>
                    <a:gd name="connsiteX4" fmla="*/ 2841 w 8302"/>
                    <a:gd name="connsiteY4" fmla="*/ 3167 h 4746"/>
                    <a:gd name="connsiteX5" fmla="*/ 0 w 8302"/>
                    <a:gd name="connsiteY5" fmla="*/ 3020 h 4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02" h="4746">
                      <a:moveTo>
                        <a:pt x="0" y="2159"/>
                      </a:moveTo>
                      <a:lnTo>
                        <a:pt x="4278" y="0"/>
                      </a:lnTo>
                      <a:lnTo>
                        <a:pt x="8303" y="2159"/>
                      </a:lnTo>
                      <a:lnTo>
                        <a:pt x="7584" y="4747"/>
                      </a:lnTo>
                      <a:lnTo>
                        <a:pt x="2841" y="3167"/>
                      </a:lnTo>
                      <a:lnTo>
                        <a:pt x="0" y="3020"/>
                      </a:lnTo>
                      <a:close/>
                    </a:path>
                  </a:pathLst>
                </a:custGeom>
                <a:grpFill/>
                <a:ln w="39624" cap="flat">
                  <a:noFill/>
                  <a:prstDash val="solid"/>
                  <a:miter/>
                </a:ln>
              </p:spPr>
              <p:txBody>
                <a:bodyPr rtlCol="0" anchor="ctr"/>
                <a:lstStyle/>
                <a:p>
                  <a:endParaRPr lang="en-US"/>
                </a:p>
              </p:txBody>
            </p:sp>
            <p:sp>
              <p:nvSpPr>
                <p:cNvPr id="202" name="Freeform: Shape 304">
                  <a:extLst>
                    <a:ext uri="{FF2B5EF4-FFF2-40B4-BE49-F238E27FC236}">
                      <a16:creationId xmlns:a16="http://schemas.microsoft.com/office/drawing/2014/main" id="{08D252C2-B1F4-47C3-AF7D-8555C1E899D2}"/>
                    </a:ext>
                  </a:extLst>
                </p:cNvPr>
                <p:cNvSpPr/>
                <p:nvPr/>
              </p:nvSpPr>
              <p:spPr>
                <a:xfrm>
                  <a:off x="9562349" y="4030454"/>
                  <a:ext cx="3738" cy="3956"/>
                </a:xfrm>
                <a:custGeom>
                  <a:avLst/>
                  <a:gdLst>
                    <a:gd name="connsiteX0" fmla="*/ 1008 w 3738"/>
                    <a:gd name="connsiteY0" fmla="*/ 0 h 3956"/>
                    <a:gd name="connsiteX1" fmla="*/ 0 w 3738"/>
                    <a:gd name="connsiteY1" fmla="*/ 2373 h 3956"/>
                    <a:gd name="connsiteX2" fmla="*/ 1599 w 3738"/>
                    <a:gd name="connsiteY2" fmla="*/ 3957 h 3956"/>
                    <a:gd name="connsiteX3" fmla="*/ 3739 w 3738"/>
                    <a:gd name="connsiteY3" fmla="*/ 2373 h 3956"/>
                    <a:gd name="connsiteX4" fmla="*/ 1869 w 3738"/>
                    <a:gd name="connsiteY4" fmla="*/ 1980 h 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38" h="3956">
                      <a:moveTo>
                        <a:pt x="1008" y="0"/>
                      </a:moveTo>
                      <a:lnTo>
                        <a:pt x="0" y="2373"/>
                      </a:lnTo>
                      <a:lnTo>
                        <a:pt x="1599" y="3957"/>
                      </a:lnTo>
                      <a:lnTo>
                        <a:pt x="3739" y="2373"/>
                      </a:lnTo>
                      <a:lnTo>
                        <a:pt x="1869" y="1980"/>
                      </a:lnTo>
                      <a:close/>
                    </a:path>
                  </a:pathLst>
                </a:custGeom>
                <a:grpFill/>
                <a:ln w="39624" cap="flat">
                  <a:noFill/>
                  <a:prstDash val="solid"/>
                  <a:miter/>
                </a:ln>
              </p:spPr>
              <p:txBody>
                <a:bodyPr rtlCol="0" anchor="ctr"/>
                <a:lstStyle/>
                <a:p>
                  <a:endParaRPr lang="en-US"/>
                </a:p>
              </p:txBody>
            </p:sp>
            <p:sp>
              <p:nvSpPr>
                <p:cNvPr id="203" name="Freeform: Shape 305">
                  <a:extLst>
                    <a:ext uri="{FF2B5EF4-FFF2-40B4-BE49-F238E27FC236}">
                      <a16:creationId xmlns:a16="http://schemas.microsoft.com/office/drawing/2014/main" id="{4E1E6762-A102-4113-8ADB-3827B3BFA68A}"/>
                    </a:ext>
                  </a:extLst>
                </p:cNvPr>
                <p:cNvSpPr/>
                <p:nvPr/>
              </p:nvSpPr>
              <p:spPr>
                <a:xfrm>
                  <a:off x="9630949" y="3973721"/>
                  <a:ext cx="10068" cy="13084"/>
                </a:xfrm>
                <a:custGeom>
                  <a:avLst/>
                  <a:gdLst>
                    <a:gd name="connsiteX0" fmla="*/ 0 w 10068"/>
                    <a:gd name="connsiteY0" fmla="*/ 13085 h 13084"/>
                    <a:gd name="connsiteX1" fmla="*/ 2016 w 10068"/>
                    <a:gd name="connsiteY1" fmla="*/ 13085 h 13084"/>
                    <a:gd name="connsiteX2" fmla="*/ 2877 w 10068"/>
                    <a:gd name="connsiteY2" fmla="*/ 8338 h 13084"/>
                    <a:gd name="connsiteX3" fmla="*/ 4461 w 10068"/>
                    <a:gd name="connsiteY3" fmla="*/ 6759 h 13084"/>
                    <a:gd name="connsiteX4" fmla="*/ 10069 w 10068"/>
                    <a:gd name="connsiteY4" fmla="*/ 5318 h 13084"/>
                    <a:gd name="connsiteX5" fmla="*/ 9207 w 10068"/>
                    <a:gd name="connsiteY5" fmla="*/ 0 h 13084"/>
                    <a:gd name="connsiteX6" fmla="*/ 5036 w 10068"/>
                    <a:gd name="connsiteY6" fmla="*/ 861 h 13084"/>
                    <a:gd name="connsiteX7" fmla="*/ 3885 w 10068"/>
                    <a:gd name="connsiteY7" fmla="*/ 4743 h 13084"/>
                    <a:gd name="connsiteX8" fmla="*/ 0 w 10068"/>
                    <a:gd name="connsiteY8" fmla="*/ 7334 h 13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068" h="13084">
                      <a:moveTo>
                        <a:pt x="0" y="13085"/>
                      </a:moveTo>
                      <a:lnTo>
                        <a:pt x="2016" y="13085"/>
                      </a:lnTo>
                      <a:lnTo>
                        <a:pt x="2877" y="8338"/>
                      </a:lnTo>
                      <a:lnTo>
                        <a:pt x="4461" y="6759"/>
                      </a:lnTo>
                      <a:lnTo>
                        <a:pt x="10069" y="5318"/>
                      </a:lnTo>
                      <a:lnTo>
                        <a:pt x="9207" y="0"/>
                      </a:lnTo>
                      <a:lnTo>
                        <a:pt x="5036" y="861"/>
                      </a:lnTo>
                      <a:lnTo>
                        <a:pt x="3885" y="4743"/>
                      </a:lnTo>
                      <a:lnTo>
                        <a:pt x="0" y="7334"/>
                      </a:lnTo>
                      <a:close/>
                    </a:path>
                  </a:pathLst>
                </a:custGeom>
                <a:grpFill/>
                <a:ln w="39624" cap="flat">
                  <a:noFill/>
                  <a:prstDash val="solid"/>
                  <a:miter/>
                </a:ln>
              </p:spPr>
              <p:txBody>
                <a:bodyPr rtlCol="0" anchor="ctr"/>
                <a:lstStyle/>
                <a:p>
                  <a:endParaRPr lang="en-US"/>
                </a:p>
              </p:txBody>
            </p:sp>
            <p:sp>
              <p:nvSpPr>
                <p:cNvPr id="204" name="Freeform: Shape 306">
                  <a:extLst>
                    <a:ext uri="{FF2B5EF4-FFF2-40B4-BE49-F238E27FC236}">
                      <a16:creationId xmlns:a16="http://schemas.microsoft.com/office/drawing/2014/main" id="{A8259AB1-F35B-4030-B32C-9697DED623D6}"/>
                    </a:ext>
                  </a:extLst>
                </p:cNvPr>
                <p:cNvSpPr/>
                <p:nvPr/>
              </p:nvSpPr>
              <p:spPr>
                <a:xfrm>
                  <a:off x="9641879" y="3978896"/>
                  <a:ext cx="4028" cy="4171"/>
                </a:xfrm>
                <a:custGeom>
                  <a:avLst/>
                  <a:gdLst>
                    <a:gd name="connsiteX0" fmla="*/ 0 w 4028"/>
                    <a:gd name="connsiteY0" fmla="*/ 2012 h 4171"/>
                    <a:gd name="connsiteX1" fmla="*/ 1873 w 4028"/>
                    <a:gd name="connsiteY1" fmla="*/ 4171 h 4171"/>
                    <a:gd name="connsiteX2" fmla="*/ 4028 w 4028"/>
                    <a:gd name="connsiteY2" fmla="*/ 1365 h 4171"/>
                    <a:gd name="connsiteX3" fmla="*/ 3020 w 4028"/>
                    <a:gd name="connsiteY3" fmla="*/ 0 h 4171"/>
                  </a:gdLst>
                  <a:ahLst/>
                  <a:cxnLst>
                    <a:cxn ang="0">
                      <a:pos x="connsiteX0" y="connsiteY0"/>
                    </a:cxn>
                    <a:cxn ang="0">
                      <a:pos x="connsiteX1" y="connsiteY1"/>
                    </a:cxn>
                    <a:cxn ang="0">
                      <a:pos x="connsiteX2" y="connsiteY2"/>
                    </a:cxn>
                    <a:cxn ang="0">
                      <a:pos x="connsiteX3" y="connsiteY3"/>
                    </a:cxn>
                  </a:cxnLst>
                  <a:rect l="l" t="t" r="r" b="b"/>
                  <a:pathLst>
                    <a:path w="4028" h="4171">
                      <a:moveTo>
                        <a:pt x="0" y="2012"/>
                      </a:moveTo>
                      <a:lnTo>
                        <a:pt x="1873" y="4171"/>
                      </a:lnTo>
                      <a:lnTo>
                        <a:pt x="4028" y="1365"/>
                      </a:lnTo>
                      <a:lnTo>
                        <a:pt x="3020" y="0"/>
                      </a:lnTo>
                      <a:close/>
                    </a:path>
                  </a:pathLst>
                </a:custGeom>
                <a:grpFill/>
                <a:ln w="39624" cap="flat">
                  <a:noFill/>
                  <a:prstDash val="solid"/>
                  <a:miter/>
                </a:ln>
              </p:spPr>
              <p:txBody>
                <a:bodyPr rtlCol="0" anchor="ctr"/>
                <a:lstStyle/>
                <a:p>
                  <a:endParaRPr lang="en-US"/>
                </a:p>
              </p:txBody>
            </p:sp>
            <p:sp>
              <p:nvSpPr>
                <p:cNvPr id="205" name="Freeform: Shape 307">
                  <a:extLst>
                    <a:ext uri="{FF2B5EF4-FFF2-40B4-BE49-F238E27FC236}">
                      <a16:creationId xmlns:a16="http://schemas.microsoft.com/office/drawing/2014/main" id="{E3980402-ECFD-4343-A52D-E340CDA028A2}"/>
                    </a:ext>
                  </a:extLst>
                </p:cNvPr>
                <p:cNvSpPr/>
                <p:nvPr/>
              </p:nvSpPr>
              <p:spPr>
                <a:xfrm>
                  <a:off x="9697827" y="3978896"/>
                  <a:ext cx="9203" cy="9925"/>
                </a:xfrm>
                <a:custGeom>
                  <a:avLst/>
                  <a:gdLst>
                    <a:gd name="connsiteX0" fmla="*/ 0 w 9203"/>
                    <a:gd name="connsiteY0" fmla="*/ 7048 h 9925"/>
                    <a:gd name="connsiteX1" fmla="*/ 9204 w 9203"/>
                    <a:gd name="connsiteY1" fmla="*/ 0 h 9925"/>
                    <a:gd name="connsiteX2" fmla="*/ 9204 w 9203"/>
                    <a:gd name="connsiteY2" fmla="*/ 4171 h 9925"/>
                    <a:gd name="connsiteX3" fmla="*/ 4600 w 9203"/>
                    <a:gd name="connsiteY3" fmla="*/ 9926 h 9925"/>
                    <a:gd name="connsiteX4" fmla="*/ 3881 w 9203"/>
                    <a:gd name="connsiteY4" fmla="*/ 6616 h 9925"/>
                    <a:gd name="connsiteX5" fmla="*/ 0 w 9203"/>
                    <a:gd name="connsiteY5" fmla="*/ 7910 h 9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03" h="9925">
                      <a:moveTo>
                        <a:pt x="0" y="7048"/>
                      </a:moveTo>
                      <a:lnTo>
                        <a:pt x="9204" y="0"/>
                      </a:lnTo>
                      <a:lnTo>
                        <a:pt x="9204" y="4171"/>
                      </a:lnTo>
                      <a:lnTo>
                        <a:pt x="4600" y="9926"/>
                      </a:lnTo>
                      <a:lnTo>
                        <a:pt x="3881" y="6616"/>
                      </a:lnTo>
                      <a:lnTo>
                        <a:pt x="0" y="7910"/>
                      </a:lnTo>
                      <a:close/>
                    </a:path>
                  </a:pathLst>
                </a:custGeom>
                <a:grpFill/>
                <a:ln w="39624" cap="flat">
                  <a:noFill/>
                  <a:prstDash val="solid"/>
                  <a:miter/>
                </a:ln>
              </p:spPr>
              <p:txBody>
                <a:bodyPr rtlCol="0" anchor="ctr"/>
                <a:lstStyle/>
                <a:p>
                  <a:endParaRPr lang="en-US"/>
                </a:p>
              </p:txBody>
            </p:sp>
          </p:grpSp>
        </p:grpSp>
        <p:sp>
          <p:nvSpPr>
            <p:cNvPr id="11" name="Graphic 109">
              <a:extLst>
                <a:ext uri="{FF2B5EF4-FFF2-40B4-BE49-F238E27FC236}">
                  <a16:creationId xmlns:a16="http://schemas.microsoft.com/office/drawing/2014/main" id="{361A455C-CE94-4A64-B0BE-F08B328853C8}"/>
                </a:ext>
              </a:extLst>
            </p:cNvPr>
            <p:cNvSpPr/>
            <p:nvPr/>
          </p:nvSpPr>
          <p:spPr>
            <a:xfrm>
              <a:off x="7262371" y="4481876"/>
              <a:ext cx="75688" cy="75689"/>
            </a:xfrm>
            <a:prstGeom prst="rect">
              <a:avLst/>
            </a:prstGeom>
            <a:solidFill>
              <a:schemeClr val="accent1"/>
            </a:solidFill>
            <a:ln w="9525" cap="flat">
              <a:noFill/>
              <a:prstDash val="solid"/>
              <a:miter/>
            </a:ln>
          </p:spPr>
          <p:txBody>
            <a:bodyPr rtlCol="0" anchor="ctr"/>
            <a:lstStyle/>
            <a:p>
              <a:endParaRPr lang="en-US" sz="700"/>
            </a:p>
          </p:txBody>
        </p:sp>
        <p:sp>
          <p:nvSpPr>
            <p:cNvPr id="12" name="Graphic 109">
              <a:extLst>
                <a:ext uri="{FF2B5EF4-FFF2-40B4-BE49-F238E27FC236}">
                  <a16:creationId xmlns:a16="http://schemas.microsoft.com/office/drawing/2014/main" id="{01249681-81CB-44F0-92E8-963F19B2F702}"/>
                </a:ext>
              </a:extLst>
            </p:cNvPr>
            <p:cNvSpPr/>
            <p:nvPr/>
          </p:nvSpPr>
          <p:spPr>
            <a:xfrm>
              <a:off x="7643268" y="4272785"/>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13" name="Graphic 109">
              <a:extLst>
                <a:ext uri="{FF2B5EF4-FFF2-40B4-BE49-F238E27FC236}">
                  <a16:creationId xmlns:a16="http://schemas.microsoft.com/office/drawing/2014/main" id="{6F7250C8-CFB7-41CC-9AED-16992C5E0ECF}"/>
                </a:ext>
              </a:extLst>
            </p:cNvPr>
            <p:cNvSpPr/>
            <p:nvPr/>
          </p:nvSpPr>
          <p:spPr>
            <a:xfrm>
              <a:off x="7472288" y="4262303"/>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14" name="Graphic 109">
              <a:extLst>
                <a:ext uri="{FF2B5EF4-FFF2-40B4-BE49-F238E27FC236}">
                  <a16:creationId xmlns:a16="http://schemas.microsoft.com/office/drawing/2014/main" id="{E673A2E6-CF67-4F45-9A6B-ABADEB8587F5}"/>
                </a:ext>
              </a:extLst>
            </p:cNvPr>
            <p:cNvSpPr/>
            <p:nvPr/>
          </p:nvSpPr>
          <p:spPr>
            <a:xfrm>
              <a:off x="7553765" y="4348412"/>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15" name="Graphic 109">
              <a:extLst>
                <a:ext uri="{FF2B5EF4-FFF2-40B4-BE49-F238E27FC236}">
                  <a16:creationId xmlns:a16="http://schemas.microsoft.com/office/drawing/2014/main" id="{65DD6FAE-B4DD-49CD-B559-FF4A5CAF4614}"/>
                </a:ext>
              </a:extLst>
            </p:cNvPr>
            <p:cNvSpPr/>
            <p:nvPr/>
          </p:nvSpPr>
          <p:spPr>
            <a:xfrm>
              <a:off x="7506305" y="4419911"/>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17" name="Graphic 109">
              <a:extLst>
                <a:ext uri="{FF2B5EF4-FFF2-40B4-BE49-F238E27FC236}">
                  <a16:creationId xmlns:a16="http://schemas.microsoft.com/office/drawing/2014/main" id="{E866AFF7-7A5E-4732-BCB7-A332F8BF99F5}"/>
                </a:ext>
              </a:extLst>
            </p:cNvPr>
            <p:cNvSpPr/>
            <p:nvPr/>
          </p:nvSpPr>
          <p:spPr>
            <a:xfrm>
              <a:off x="7420381" y="4467890"/>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18" name="Graphic 109">
              <a:extLst>
                <a:ext uri="{FF2B5EF4-FFF2-40B4-BE49-F238E27FC236}">
                  <a16:creationId xmlns:a16="http://schemas.microsoft.com/office/drawing/2014/main" id="{6366EA2A-595C-4925-B7AF-D9E7282BDE1D}"/>
                </a:ext>
              </a:extLst>
            </p:cNvPr>
            <p:cNvSpPr/>
            <p:nvPr/>
          </p:nvSpPr>
          <p:spPr>
            <a:xfrm>
              <a:off x="7189071" y="4352782"/>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19" name="Graphic 109">
              <a:extLst>
                <a:ext uri="{FF2B5EF4-FFF2-40B4-BE49-F238E27FC236}">
                  <a16:creationId xmlns:a16="http://schemas.microsoft.com/office/drawing/2014/main" id="{6E097F97-4B50-4B17-90C3-D2CF97D80C94}"/>
                </a:ext>
              </a:extLst>
            </p:cNvPr>
            <p:cNvSpPr/>
            <p:nvPr/>
          </p:nvSpPr>
          <p:spPr>
            <a:xfrm>
              <a:off x="7003739" y="4256491"/>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0" name="Graphic 109">
              <a:extLst>
                <a:ext uri="{FF2B5EF4-FFF2-40B4-BE49-F238E27FC236}">
                  <a16:creationId xmlns:a16="http://schemas.microsoft.com/office/drawing/2014/main" id="{7A0D917C-BE3B-462F-AEC1-4E331EFAD0BD}"/>
                </a:ext>
              </a:extLst>
            </p:cNvPr>
            <p:cNvSpPr/>
            <p:nvPr/>
          </p:nvSpPr>
          <p:spPr>
            <a:xfrm>
              <a:off x="6980879" y="4348019"/>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1" name="Graphic 109">
              <a:extLst>
                <a:ext uri="{FF2B5EF4-FFF2-40B4-BE49-F238E27FC236}">
                  <a16:creationId xmlns:a16="http://schemas.microsoft.com/office/drawing/2014/main" id="{BF8FDDD6-C520-4F40-8AB6-BEE4772E0B1E}"/>
                </a:ext>
              </a:extLst>
            </p:cNvPr>
            <p:cNvSpPr/>
            <p:nvPr/>
          </p:nvSpPr>
          <p:spPr>
            <a:xfrm>
              <a:off x="7014572" y="4427603"/>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2" name="Graphic 109">
              <a:extLst>
                <a:ext uri="{FF2B5EF4-FFF2-40B4-BE49-F238E27FC236}">
                  <a16:creationId xmlns:a16="http://schemas.microsoft.com/office/drawing/2014/main" id="{BAA81717-E783-4FC0-8E01-F617B7AFAA56}"/>
                </a:ext>
              </a:extLst>
            </p:cNvPr>
            <p:cNvSpPr/>
            <p:nvPr/>
          </p:nvSpPr>
          <p:spPr>
            <a:xfrm>
              <a:off x="7907264" y="5296303"/>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3" name="Graphic 109">
              <a:extLst>
                <a:ext uri="{FF2B5EF4-FFF2-40B4-BE49-F238E27FC236}">
                  <a16:creationId xmlns:a16="http://schemas.microsoft.com/office/drawing/2014/main" id="{5A38EBA5-6E3D-4E00-B8F7-A5876E9FBF2E}"/>
                </a:ext>
              </a:extLst>
            </p:cNvPr>
            <p:cNvSpPr/>
            <p:nvPr/>
          </p:nvSpPr>
          <p:spPr>
            <a:xfrm>
              <a:off x="8974485" y="4610479"/>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4" name="Graphic 109">
              <a:extLst>
                <a:ext uri="{FF2B5EF4-FFF2-40B4-BE49-F238E27FC236}">
                  <a16:creationId xmlns:a16="http://schemas.microsoft.com/office/drawing/2014/main" id="{3B87C540-911B-4B14-A61C-09CFE85C54BA}"/>
                </a:ext>
              </a:extLst>
            </p:cNvPr>
            <p:cNvSpPr/>
            <p:nvPr/>
          </p:nvSpPr>
          <p:spPr>
            <a:xfrm>
              <a:off x="9094255" y="4577464"/>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5" name="Graphic 109">
              <a:extLst>
                <a:ext uri="{FF2B5EF4-FFF2-40B4-BE49-F238E27FC236}">
                  <a16:creationId xmlns:a16="http://schemas.microsoft.com/office/drawing/2014/main" id="{2F635D87-ADFD-404E-8998-6967FAA5CF04}"/>
                </a:ext>
              </a:extLst>
            </p:cNvPr>
            <p:cNvSpPr/>
            <p:nvPr/>
          </p:nvSpPr>
          <p:spPr>
            <a:xfrm>
              <a:off x="9178749" y="4648957"/>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6" name="Graphic 109">
              <a:extLst>
                <a:ext uri="{FF2B5EF4-FFF2-40B4-BE49-F238E27FC236}">
                  <a16:creationId xmlns:a16="http://schemas.microsoft.com/office/drawing/2014/main" id="{F8E2DD49-DB40-4CA7-AC15-9FB74DA1A243}"/>
                </a:ext>
              </a:extLst>
            </p:cNvPr>
            <p:cNvSpPr/>
            <p:nvPr/>
          </p:nvSpPr>
          <p:spPr>
            <a:xfrm>
              <a:off x="9263206" y="4701555"/>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7" name="Graphic 109">
              <a:extLst>
                <a:ext uri="{FF2B5EF4-FFF2-40B4-BE49-F238E27FC236}">
                  <a16:creationId xmlns:a16="http://schemas.microsoft.com/office/drawing/2014/main" id="{773E56AA-8BFC-4C1F-A8E7-9DAC7E7B32C1}"/>
                </a:ext>
              </a:extLst>
            </p:cNvPr>
            <p:cNvSpPr/>
            <p:nvPr/>
          </p:nvSpPr>
          <p:spPr>
            <a:xfrm>
              <a:off x="8494292" y="4138117"/>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8" name="Graphic 109">
              <a:extLst>
                <a:ext uri="{FF2B5EF4-FFF2-40B4-BE49-F238E27FC236}">
                  <a16:creationId xmlns:a16="http://schemas.microsoft.com/office/drawing/2014/main" id="{32874AC5-1B2A-48B8-95E5-A5500B0380F8}"/>
                </a:ext>
              </a:extLst>
            </p:cNvPr>
            <p:cNvSpPr/>
            <p:nvPr/>
          </p:nvSpPr>
          <p:spPr>
            <a:xfrm>
              <a:off x="8731740" y="4174205"/>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29" name="Graphic 109">
              <a:extLst>
                <a:ext uri="{FF2B5EF4-FFF2-40B4-BE49-F238E27FC236}">
                  <a16:creationId xmlns:a16="http://schemas.microsoft.com/office/drawing/2014/main" id="{322FA438-9255-4A53-81C7-6298F0BBFCEE}"/>
                </a:ext>
              </a:extLst>
            </p:cNvPr>
            <p:cNvSpPr/>
            <p:nvPr/>
          </p:nvSpPr>
          <p:spPr>
            <a:xfrm>
              <a:off x="8838926" y="4167464"/>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0" name="Graphic 109">
              <a:extLst>
                <a:ext uri="{FF2B5EF4-FFF2-40B4-BE49-F238E27FC236}">
                  <a16:creationId xmlns:a16="http://schemas.microsoft.com/office/drawing/2014/main" id="{29B3C3FF-210B-4EDE-A985-4AC215EDD495}"/>
                </a:ext>
              </a:extLst>
            </p:cNvPr>
            <p:cNvSpPr/>
            <p:nvPr/>
          </p:nvSpPr>
          <p:spPr>
            <a:xfrm>
              <a:off x="9227642" y="4204608"/>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1" name="Graphic 109">
              <a:extLst>
                <a:ext uri="{FF2B5EF4-FFF2-40B4-BE49-F238E27FC236}">
                  <a16:creationId xmlns:a16="http://schemas.microsoft.com/office/drawing/2014/main" id="{C893EA45-61AB-44A4-AD88-25A59B79EF00}"/>
                </a:ext>
              </a:extLst>
            </p:cNvPr>
            <p:cNvSpPr/>
            <p:nvPr/>
          </p:nvSpPr>
          <p:spPr>
            <a:xfrm>
              <a:off x="9387417" y="4588120"/>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2" name="Graphic 109">
              <a:extLst>
                <a:ext uri="{FF2B5EF4-FFF2-40B4-BE49-F238E27FC236}">
                  <a16:creationId xmlns:a16="http://schemas.microsoft.com/office/drawing/2014/main" id="{2F7C1826-5E97-4326-970B-E96284CEB36E}"/>
                </a:ext>
              </a:extLst>
            </p:cNvPr>
            <p:cNvSpPr/>
            <p:nvPr/>
          </p:nvSpPr>
          <p:spPr>
            <a:xfrm>
              <a:off x="9539817" y="4740520"/>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3" name="Graphic 109">
              <a:extLst>
                <a:ext uri="{FF2B5EF4-FFF2-40B4-BE49-F238E27FC236}">
                  <a16:creationId xmlns:a16="http://schemas.microsoft.com/office/drawing/2014/main" id="{07EE2BEF-4DB4-4E4E-A31C-85352C43020F}"/>
                </a:ext>
              </a:extLst>
            </p:cNvPr>
            <p:cNvSpPr/>
            <p:nvPr/>
          </p:nvSpPr>
          <p:spPr>
            <a:xfrm>
              <a:off x="10333584" y="5326694"/>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4" name="Graphic 109">
              <a:extLst>
                <a:ext uri="{FF2B5EF4-FFF2-40B4-BE49-F238E27FC236}">
                  <a16:creationId xmlns:a16="http://schemas.microsoft.com/office/drawing/2014/main" id="{048E832B-C4D5-4FF7-B287-9EB8813F4913}"/>
                </a:ext>
              </a:extLst>
            </p:cNvPr>
            <p:cNvSpPr/>
            <p:nvPr/>
          </p:nvSpPr>
          <p:spPr>
            <a:xfrm>
              <a:off x="10908078" y="5669886"/>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5" name="Graphic 109">
              <a:extLst>
                <a:ext uri="{FF2B5EF4-FFF2-40B4-BE49-F238E27FC236}">
                  <a16:creationId xmlns:a16="http://schemas.microsoft.com/office/drawing/2014/main" id="{00C6E50E-A77F-45D4-B2E4-44C66E9EA32D}"/>
                </a:ext>
              </a:extLst>
            </p:cNvPr>
            <p:cNvSpPr/>
            <p:nvPr/>
          </p:nvSpPr>
          <p:spPr>
            <a:xfrm>
              <a:off x="10242199" y="4473309"/>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6" name="Graphic 109">
              <a:extLst>
                <a:ext uri="{FF2B5EF4-FFF2-40B4-BE49-F238E27FC236}">
                  <a16:creationId xmlns:a16="http://schemas.microsoft.com/office/drawing/2014/main" id="{3F70D299-D6EC-4329-A40E-EA695C330EBD}"/>
                </a:ext>
              </a:extLst>
            </p:cNvPr>
            <p:cNvSpPr/>
            <p:nvPr/>
          </p:nvSpPr>
          <p:spPr>
            <a:xfrm>
              <a:off x="9646623" y="4892014"/>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7" name="Graphic 109">
              <a:extLst>
                <a:ext uri="{FF2B5EF4-FFF2-40B4-BE49-F238E27FC236}">
                  <a16:creationId xmlns:a16="http://schemas.microsoft.com/office/drawing/2014/main" id="{108AE337-64B5-4D9E-B53E-8E4908561C43}"/>
                </a:ext>
              </a:extLst>
            </p:cNvPr>
            <p:cNvSpPr/>
            <p:nvPr/>
          </p:nvSpPr>
          <p:spPr>
            <a:xfrm>
              <a:off x="10125137" y="4381883"/>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8" name="Graphic 109">
              <a:extLst>
                <a:ext uri="{FF2B5EF4-FFF2-40B4-BE49-F238E27FC236}">
                  <a16:creationId xmlns:a16="http://schemas.microsoft.com/office/drawing/2014/main" id="{876A4259-7024-4673-AAFE-D11454AA87DF}"/>
                </a:ext>
              </a:extLst>
            </p:cNvPr>
            <p:cNvSpPr/>
            <p:nvPr/>
          </p:nvSpPr>
          <p:spPr>
            <a:xfrm>
              <a:off x="10071739" y="4472804"/>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39" name="Graphic 109">
              <a:extLst>
                <a:ext uri="{FF2B5EF4-FFF2-40B4-BE49-F238E27FC236}">
                  <a16:creationId xmlns:a16="http://schemas.microsoft.com/office/drawing/2014/main" id="{97584D85-AD39-4A50-BD01-1DD51A736623}"/>
                </a:ext>
              </a:extLst>
            </p:cNvPr>
            <p:cNvSpPr/>
            <p:nvPr/>
          </p:nvSpPr>
          <p:spPr>
            <a:xfrm>
              <a:off x="10041265" y="4662210"/>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40" name="Graphic 109">
              <a:extLst>
                <a:ext uri="{FF2B5EF4-FFF2-40B4-BE49-F238E27FC236}">
                  <a16:creationId xmlns:a16="http://schemas.microsoft.com/office/drawing/2014/main" id="{4334312D-8D2A-4F4F-9997-6305D109EA58}"/>
                </a:ext>
              </a:extLst>
            </p:cNvPr>
            <p:cNvSpPr/>
            <p:nvPr/>
          </p:nvSpPr>
          <p:spPr>
            <a:xfrm>
              <a:off x="10003835" y="5065445"/>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41" name="Graphic 109">
              <a:extLst>
                <a:ext uri="{FF2B5EF4-FFF2-40B4-BE49-F238E27FC236}">
                  <a16:creationId xmlns:a16="http://schemas.microsoft.com/office/drawing/2014/main" id="{9E20EE25-136A-4D3A-996D-58C50A5E9819}"/>
                </a:ext>
              </a:extLst>
            </p:cNvPr>
            <p:cNvSpPr/>
            <p:nvPr/>
          </p:nvSpPr>
          <p:spPr>
            <a:xfrm>
              <a:off x="9911883" y="4959430"/>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42" name="Graphic 109">
              <a:extLst>
                <a:ext uri="{FF2B5EF4-FFF2-40B4-BE49-F238E27FC236}">
                  <a16:creationId xmlns:a16="http://schemas.microsoft.com/office/drawing/2014/main" id="{903566B4-AAAA-4048-B0BB-9D5F0B9C60E5}"/>
                </a:ext>
              </a:extLst>
            </p:cNvPr>
            <p:cNvSpPr/>
            <p:nvPr/>
          </p:nvSpPr>
          <p:spPr>
            <a:xfrm>
              <a:off x="9911883" y="4851898"/>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43" name="Graphic 109">
              <a:extLst>
                <a:ext uri="{FF2B5EF4-FFF2-40B4-BE49-F238E27FC236}">
                  <a16:creationId xmlns:a16="http://schemas.microsoft.com/office/drawing/2014/main" id="{5E775695-58C3-44F5-95EB-F269F7AD6F65}"/>
                </a:ext>
              </a:extLst>
            </p:cNvPr>
            <p:cNvSpPr/>
            <p:nvPr/>
          </p:nvSpPr>
          <p:spPr>
            <a:xfrm>
              <a:off x="9995352" y="4798824"/>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44" name="Graphic 109">
              <a:extLst>
                <a:ext uri="{FF2B5EF4-FFF2-40B4-BE49-F238E27FC236}">
                  <a16:creationId xmlns:a16="http://schemas.microsoft.com/office/drawing/2014/main" id="{8A72FC5C-4203-4371-A9AB-6274D1D7C699}"/>
                </a:ext>
              </a:extLst>
            </p:cNvPr>
            <p:cNvSpPr/>
            <p:nvPr/>
          </p:nvSpPr>
          <p:spPr>
            <a:xfrm>
              <a:off x="9911883" y="4754226"/>
              <a:ext cx="45719" cy="45720"/>
            </a:xfrm>
            <a:prstGeom prst="rect">
              <a:avLst/>
            </a:prstGeom>
            <a:solidFill>
              <a:schemeClr val="accent1"/>
            </a:solidFill>
            <a:ln w="9525" cap="flat">
              <a:noFill/>
              <a:prstDash val="solid"/>
              <a:miter/>
            </a:ln>
          </p:spPr>
          <p:txBody>
            <a:bodyPr rtlCol="0" anchor="ctr"/>
            <a:lstStyle/>
            <a:p>
              <a:endParaRPr lang="en-US" sz="700"/>
            </a:p>
          </p:txBody>
        </p:sp>
        <p:sp>
          <p:nvSpPr>
            <p:cNvPr id="45" name="Graphic 109">
              <a:extLst>
                <a:ext uri="{FF2B5EF4-FFF2-40B4-BE49-F238E27FC236}">
                  <a16:creationId xmlns:a16="http://schemas.microsoft.com/office/drawing/2014/main" id="{6FF65FE2-2671-4247-A99C-868D8CB1FB50}"/>
                </a:ext>
              </a:extLst>
            </p:cNvPr>
            <p:cNvSpPr/>
            <p:nvPr/>
          </p:nvSpPr>
          <p:spPr>
            <a:xfrm>
              <a:off x="10394469" y="4444031"/>
              <a:ext cx="75688" cy="75689"/>
            </a:xfrm>
            <a:prstGeom prst="rect">
              <a:avLst/>
            </a:prstGeom>
            <a:solidFill>
              <a:schemeClr val="accent1"/>
            </a:solidFill>
            <a:ln w="9525" cap="flat">
              <a:noFill/>
              <a:prstDash val="solid"/>
              <a:miter/>
            </a:ln>
          </p:spPr>
          <p:txBody>
            <a:bodyPr rtlCol="0" anchor="ctr"/>
            <a:lstStyle/>
            <a:p>
              <a:endParaRPr lang="en-US" sz="700"/>
            </a:p>
          </p:txBody>
        </p:sp>
      </p:grpSp>
      <p:sp>
        <p:nvSpPr>
          <p:cNvPr id="344" name="Content Placeholder 6">
            <a:extLst>
              <a:ext uri="{FF2B5EF4-FFF2-40B4-BE49-F238E27FC236}">
                <a16:creationId xmlns:a16="http://schemas.microsoft.com/office/drawing/2014/main" id="{67E41170-DF27-6B44-809C-353690B884FB}"/>
              </a:ext>
            </a:extLst>
          </p:cNvPr>
          <p:cNvSpPr txBox="1">
            <a:spLocks/>
          </p:cNvSpPr>
          <p:nvPr/>
        </p:nvSpPr>
        <p:spPr>
          <a:xfrm>
            <a:off x="3290288" y="3026522"/>
            <a:ext cx="2460109" cy="3022600"/>
          </a:xfrm>
          <a:prstGeom prst="rect">
            <a:avLst/>
          </a:prstGeom>
        </p:spPr>
        <p:txBody>
          <a:bodyPr vert="horz" lIns="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400" kern="1200" spc="10" baseline="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4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4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4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300" dirty="0">
                <a:solidFill>
                  <a:schemeClr val="accent1"/>
                </a:solidFill>
              </a:rPr>
              <a:t>Capital Reach</a:t>
            </a:r>
          </a:p>
          <a:p>
            <a:pPr>
              <a:buClr>
                <a:srgbClr val="C08B22"/>
              </a:buClr>
            </a:pPr>
            <a:r>
              <a:rPr lang="en-US" sz="950" dirty="0"/>
              <a:t>Balance sheet assets exceeding $</a:t>
            </a:r>
            <a:r>
              <a:rPr lang="en-US" sz="950" dirty="0" smtClean="0"/>
              <a:t>124 billion (As of December 2021)</a:t>
            </a:r>
            <a:endParaRPr lang="en-US" sz="950" dirty="0"/>
          </a:p>
          <a:p>
            <a:pPr>
              <a:buClr>
                <a:srgbClr val="C08B22"/>
              </a:buClr>
            </a:pPr>
            <a:r>
              <a:rPr lang="en-US" sz="950" dirty="0"/>
              <a:t>Approximately $</a:t>
            </a:r>
            <a:r>
              <a:rPr lang="en-US" sz="950" dirty="0" smtClean="0"/>
              <a:t>469 </a:t>
            </a:r>
            <a:r>
              <a:rPr lang="en-US" sz="950" dirty="0"/>
              <a:t>billion in assets under management across the globe (As of </a:t>
            </a:r>
            <a:r>
              <a:rPr lang="en-US" sz="950" dirty="0" smtClean="0"/>
              <a:t>December 2021)</a:t>
            </a:r>
            <a:endParaRPr lang="en-US" sz="950" dirty="0"/>
          </a:p>
          <a:p>
            <a:pPr marL="0" indent="0">
              <a:buNone/>
            </a:pPr>
            <a:r>
              <a:rPr lang="en-US" sz="1300" dirty="0">
                <a:solidFill>
                  <a:schemeClr val="accent1"/>
                </a:solidFill>
              </a:rPr>
              <a:t>Rated</a:t>
            </a:r>
          </a:p>
          <a:p>
            <a:pPr>
              <a:buClr>
                <a:srgbClr val="C08B22"/>
              </a:buClr>
            </a:pPr>
            <a:r>
              <a:rPr lang="en-US" sz="950" dirty="0"/>
              <a:t>Long-term debt credit rating of A- by S&amp;P’s, Fitch’s and A3 by Moody’s </a:t>
            </a:r>
            <a:r>
              <a:rPr lang="en-US" sz="950" dirty="0" smtClean="0"/>
              <a:t>(</a:t>
            </a:r>
            <a:r>
              <a:rPr lang="en-US" sz="950" dirty="0"/>
              <a:t>As </a:t>
            </a:r>
            <a:r>
              <a:rPr lang="en-US" sz="950" dirty="0" smtClean="0"/>
              <a:t>of end of December 2021)</a:t>
            </a:r>
            <a:endParaRPr lang="en-US" sz="950" dirty="0"/>
          </a:p>
        </p:txBody>
      </p:sp>
      <p:sp>
        <p:nvSpPr>
          <p:cNvPr id="346" name="Content Placeholder 8">
            <a:extLst>
              <a:ext uri="{FF2B5EF4-FFF2-40B4-BE49-F238E27FC236}">
                <a16:creationId xmlns:a16="http://schemas.microsoft.com/office/drawing/2014/main" id="{43A782AE-E968-43F7-9CD1-1C615220BC3D}"/>
              </a:ext>
            </a:extLst>
          </p:cNvPr>
          <p:cNvSpPr txBox="1">
            <a:spLocks/>
          </p:cNvSpPr>
          <p:nvPr/>
        </p:nvSpPr>
        <p:spPr>
          <a:xfrm rot="10800000" flipV="1">
            <a:off x="468221" y="838031"/>
            <a:ext cx="8272314" cy="509344"/>
          </a:xfrm>
          <a:prstGeom prst="rect">
            <a:avLst/>
          </a:prstGeom>
          <a:solidFill>
            <a:schemeClr val="bg2">
              <a:alpha val="52000"/>
            </a:schemeClr>
          </a:solidFill>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100" dirty="0">
                <a:cs typeface="Arial" panose="020B0604020202020204" pitchFamily="34" charset="0"/>
              </a:rPr>
              <a:t>ORIX Corporation USA, a subsidiary of ORIX Corporation, is the parent of the Company’s </a:t>
            </a:r>
            <a:r>
              <a:rPr lang="en-US" sz="1100" dirty="0" smtClean="0">
                <a:cs typeface="Arial" panose="020B0604020202020204" pitchFamily="34" charset="0"/>
              </a:rPr>
              <a:t>investment manager </a:t>
            </a:r>
            <a:r>
              <a:rPr lang="en-US" sz="1100" dirty="0">
                <a:cs typeface="Arial" panose="020B0604020202020204" pitchFamily="34" charset="0"/>
              </a:rPr>
              <a:t>and is also a meaningful Company shareholder</a:t>
            </a:r>
            <a:endParaRPr lang="en-US" sz="1100" dirty="0"/>
          </a:p>
        </p:txBody>
      </p:sp>
    </p:spTree>
    <p:extLst>
      <p:ext uri="{BB962C8B-B14F-4D97-AF65-F5344CB8AC3E}">
        <p14:creationId xmlns:p14="http://schemas.microsoft.com/office/powerpoint/2010/main" val="2917310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Lument</a:t>
            </a:r>
            <a:r>
              <a:rPr lang="en-US" dirty="0"/>
              <a:t>: Experienced Leadership Team</a:t>
            </a:r>
            <a:endParaRPr lang="en-US" dirty="0">
              <a:solidFill>
                <a:schemeClr val="tx1"/>
              </a:solidFill>
            </a:endParaRP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7</a:t>
            </a:fld>
            <a:endParaRPr lang="en-ZA"/>
          </a:p>
        </p:txBody>
      </p:sp>
      <p:pic>
        <p:nvPicPr>
          <p:cNvPr id="364" name="Picture Placeholder 37"/>
          <p:cNvPicPr>
            <a:picLocks noChangeAspect="1"/>
          </p:cNvPicPr>
          <p:nvPr/>
        </p:nvPicPr>
        <p:blipFill>
          <a:blip r:embed="rId2">
            <a:extLst>
              <a:ext uri="{28A0092B-C50C-407E-A947-70E740481C1C}">
                <a14:useLocalDpi xmlns:a14="http://schemas.microsoft.com/office/drawing/2010/main" val="0"/>
              </a:ext>
            </a:extLst>
          </a:blip>
          <a:srcRect l="16667" r="16667"/>
          <a:stretch>
            <a:fillRect/>
          </a:stretch>
        </p:blipFill>
        <p:spPr>
          <a:xfrm>
            <a:off x="494795" y="850900"/>
            <a:ext cx="1765300" cy="1765300"/>
          </a:xfrm>
          <a:prstGeom prst="ellipse">
            <a:avLst/>
          </a:prstGeom>
        </p:spPr>
      </p:pic>
      <p:sp>
        <p:nvSpPr>
          <p:cNvPr id="365" name="Text Placeholder 3">
            <a:extLst>
              <a:ext uri="{FF2B5EF4-FFF2-40B4-BE49-F238E27FC236}">
                <a16:creationId xmlns:a16="http://schemas.microsoft.com/office/drawing/2014/main" id="{E18F04D1-810D-E64D-8C73-DDD4B0D8E5D6}"/>
              </a:ext>
            </a:extLst>
          </p:cNvPr>
          <p:cNvSpPr txBox="1">
            <a:spLocks/>
          </p:cNvSpPr>
          <p:nvPr/>
        </p:nvSpPr>
        <p:spPr>
          <a:xfrm>
            <a:off x="577806" y="2669723"/>
            <a:ext cx="1599278"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ontserrat SemiBold" panose="00000700000000000000" pitchFamily="2" charset="0"/>
              </a:rPr>
              <a:t>JAMES FLYNN</a:t>
            </a:r>
          </a:p>
        </p:txBody>
      </p:sp>
      <p:pic>
        <p:nvPicPr>
          <p:cNvPr id="366" name="Picture Placeholder 39"/>
          <p:cNvPicPr>
            <a:picLocks noChangeAspect="1"/>
          </p:cNvPicPr>
          <p:nvPr/>
        </p:nvPicPr>
        <p:blipFill>
          <a:blip r:embed="rId3">
            <a:extLst>
              <a:ext uri="{28A0092B-C50C-407E-A947-70E740481C1C}">
                <a14:useLocalDpi xmlns:a14="http://schemas.microsoft.com/office/drawing/2010/main" val="0"/>
              </a:ext>
            </a:extLst>
          </a:blip>
          <a:srcRect l="16667" r="16667"/>
          <a:stretch>
            <a:fillRect/>
          </a:stretch>
        </p:blipFill>
        <p:spPr>
          <a:xfrm>
            <a:off x="2534395" y="850900"/>
            <a:ext cx="1765300" cy="1765300"/>
          </a:xfrm>
          <a:prstGeom prst="ellipse">
            <a:avLst/>
          </a:prstGeom>
        </p:spPr>
      </p:pic>
      <p:sp>
        <p:nvSpPr>
          <p:cNvPr id="367" name="Text Placeholder 9">
            <a:extLst>
              <a:ext uri="{FF2B5EF4-FFF2-40B4-BE49-F238E27FC236}">
                <a16:creationId xmlns:a16="http://schemas.microsoft.com/office/drawing/2014/main" id="{A776B615-9A35-CD4C-8AE5-DCFC26212FF6}"/>
              </a:ext>
            </a:extLst>
          </p:cNvPr>
          <p:cNvSpPr txBox="1">
            <a:spLocks/>
          </p:cNvSpPr>
          <p:nvPr/>
        </p:nvSpPr>
        <p:spPr>
          <a:xfrm>
            <a:off x="220495" y="2952377"/>
            <a:ext cx="2313900" cy="453468"/>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a:t>Director &amp; CEO, </a:t>
            </a:r>
            <a:r>
              <a:rPr lang="en-US" sz="800" dirty="0" err="1"/>
              <a:t>Lument</a:t>
            </a:r>
            <a:r>
              <a:rPr lang="en-US" sz="800" dirty="0"/>
              <a:t> Finance Trust      Chief Executive Officer, </a:t>
            </a:r>
            <a:r>
              <a:rPr lang="en-US" sz="800" dirty="0" err="1"/>
              <a:t>Lument</a:t>
            </a:r>
            <a:endParaRPr lang="en-US" sz="800" dirty="0"/>
          </a:p>
          <a:p>
            <a:pPr marL="0" indent="0" algn="ctr">
              <a:buNone/>
            </a:pPr>
            <a:endParaRPr lang="en-US" sz="800" dirty="0"/>
          </a:p>
        </p:txBody>
      </p:sp>
      <p:pic>
        <p:nvPicPr>
          <p:cNvPr id="368" name="Picture Placeholder 41"/>
          <p:cNvPicPr>
            <a:picLocks noChangeAspect="1"/>
          </p:cNvPicPr>
          <p:nvPr/>
        </p:nvPicPr>
        <p:blipFill>
          <a:blip r:embed="rId4">
            <a:extLst>
              <a:ext uri="{28A0092B-C50C-407E-A947-70E740481C1C}">
                <a14:useLocalDpi xmlns:a14="http://schemas.microsoft.com/office/drawing/2010/main" val="0"/>
              </a:ext>
            </a:extLst>
          </a:blip>
          <a:srcRect l="16667" r="16667"/>
          <a:stretch>
            <a:fillRect/>
          </a:stretch>
        </p:blipFill>
        <p:spPr>
          <a:xfrm>
            <a:off x="6953606" y="850900"/>
            <a:ext cx="1765300" cy="1765300"/>
          </a:xfrm>
          <a:prstGeom prst="ellipse">
            <a:avLst/>
          </a:prstGeom>
        </p:spPr>
      </p:pic>
      <p:sp>
        <p:nvSpPr>
          <p:cNvPr id="369" name="Text Placeholder 3">
            <a:extLst>
              <a:ext uri="{FF2B5EF4-FFF2-40B4-BE49-F238E27FC236}">
                <a16:creationId xmlns:a16="http://schemas.microsoft.com/office/drawing/2014/main" id="{E18F04D1-810D-E64D-8C73-DDD4B0D8E5D6}"/>
              </a:ext>
            </a:extLst>
          </p:cNvPr>
          <p:cNvSpPr txBox="1">
            <a:spLocks/>
          </p:cNvSpPr>
          <p:nvPr/>
        </p:nvSpPr>
        <p:spPr>
          <a:xfrm>
            <a:off x="2617406" y="2669723"/>
            <a:ext cx="1599278"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ontserrat SemiBold" panose="00000700000000000000" pitchFamily="2" charset="0"/>
              </a:rPr>
              <a:t>MIKE LARSEN</a:t>
            </a:r>
          </a:p>
        </p:txBody>
      </p:sp>
      <p:sp>
        <p:nvSpPr>
          <p:cNvPr id="370" name="Text Placeholder 9">
            <a:extLst>
              <a:ext uri="{FF2B5EF4-FFF2-40B4-BE49-F238E27FC236}">
                <a16:creationId xmlns:a16="http://schemas.microsoft.com/office/drawing/2014/main" id="{A776B615-9A35-CD4C-8AE5-DCFC26212FF6}"/>
              </a:ext>
            </a:extLst>
          </p:cNvPr>
          <p:cNvSpPr txBox="1">
            <a:spLocks/>
          </p:cNvSpPr>
          <p:nvPr/>
        </p:nvSpPr>
        <p:spPr>
          <a:xfrm>
            <a:off x="2534394" y="2952377"/>
            <a:ext cx="1913731" cy="65924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a:t>President, </a:t>
            </a:r>
            <a:r>
              <a:rPr lang="en-US" sz="800" dirty="0" err="1"/>
              <a:t>Lument</a:t>
            </a:r>
            <a:r>
              <a:rPr lang="en-US" sz="800" dirty="0"/>
              <a:t> Finance Trust     Chief Operating Officer, </a:t>
            </a:r>
            <a:r>
              <a:rPr lang="en-US" sz="800" dirty="0" err="1"/>
              <a:t>Lument</a:t>
            </a:r>
            <a:endParaRPr lang="en-US" sz="800" dirty="0"/>
          </a:p>
        </p:txBody>
      </p:sp>
      <p:sp>
        <p:nvSpPr>
          <p:cNvPr id="371" name="Text Placeholder 3">
            <a:extLst>
              <a:ext uri="{FF2B5EF4-FFF2-40B4-BE49-F238E27FC236}">
                <a16:creationId xmlns:a16="http://schemas.microsoft.com/office/drawing/2014/main" id="{E18F04D1-810D-E64D-8C73-DDD4B0D8E5D6}"/>
              </a:ext>
            </a:extLst>
          </p:cNvPr>
          <p:cNvSpPr txBox="1">
            <a:spLocks/>
          </p:cNvSpPr>
          <p:nvPr/>
        </p:nvSpPr>
        <p:spPr>
          <a:xfrm>
            <a:off x="4802108" y="2669270"/>
            <a:ext cx="1599278"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ontserrat SemiBold" panose="00000700000000000000" pitchFamily="2" charset="0"/>
              </a:rPr>
              <a:t>JAMES BRIGGS</a:t>
            </a:r>
          </a:p>
        </p:txBody>
      </p:sp>
      <p:sp>
        <p:nvSpPr>
          <p:cNvPr id="372" name="Text Placeholder 9">
            <a:extLst>
              <a:ext uri="{FF2B5EF4-FFF2-40B4-BE49-F238E27FC236}">
                <a16:creationId xmlns:a16="http://schemas.microsoft.com/office/drawing/2014/main" id="{A776B615-9A35-CD4C-8AE5-DCFC26212FF6}"/>
              </a:ext>
            </a:extLst>
          </p:cNvPr>
          <p:cNvSpPr txBox="1">
            <a:spLocks/>
          </p:cNvSpPr>
          <p:nvPr/>
        </p:nvSpPr>
        <p:spPr>
          <a:xfrm>
            <a:off x="4531137" y="2951924"/>
            <a:ext cx="2141221" cy="65924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a:t>CFO, Lument Finance Trust                      Chief Accounting Officer, Lument</a:t>
            </a:r>
          </a:p>
        </p:txBody>
      </p:sp>
      <p:sp>
        <p:nvSpPr>
          <p:cNvPr id="373" name="Text Placeholder 3">
            <a:extLst>
              <a:ext uri="{FF2B5EF4-FFF2-40B4-BE49-F238E27FC236}">
                <a16:creationId xmlns:a16="http://schemas.microsoft.com/office/drawing/2014/main" id="{E18F04D1-810D-E64D-8C73-DDD4B0D8E5D6}"/>
              </a:ext>
            </a:extLst>
          </p:cNvPr>
          <p:cNvSpPr txBox="1">
            <a:spLocks/>
          </p:cNvSpPr>
          <p:nvPr/>
        </p:nvSpPr>
        <p:spPr>
          <a:xfrm>
            <a:off x="6862532" y="2669270"/>
            <a:ext cx="1947448"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ontserrat SemiBold" panose="00000700000000000000" pitchFamily="2" charset="0"/>
              </a:rPr>
              <a:t>PRECILLA TORRES</a:t>
            </a:r>
          </a:p>
        </p:txBody>
      </p:sp>
      <p:sp>
        <p:nvSpPr>
          <p:cNvPr id="374" name="Text Placeholder 9">
            <a:extLst>
              <a:ext uri="{FF2B5EF4-FFF2-40B4-BE49-F238E27FC236}">
                <a16:creationId xmlns:a16="http://schemas.microsoft.com/office/drawing/2014/main" id="{A776B615-9A35-CD4C-8AE5-DCFC26212FF6}"/>
              </a:ext>
            </a:extLst>
          </p:cNvPr>
          <p:cNvSpPr txBox="1">
            <a:spLocks/>
          </p:cNvSpPr>
          <p:nvPr/>
        </p:nvSpPr>
        <p:spPr>
          <a:xfrm>
            <a:off x="6920409" y="2951924"/>
            <a:ext cx="1831695" cy="65924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a:t>Head of Real Estate Investment Strategies, Lument</a:t>
            </a:r>
            <a:endParaRPr lang="en-US" sz="800" dirty="0"/>
          </a:p>
        </p:txBody>
      </p:sp>
      <p:sp>
        <p:nvSpPr>
          <p:cNvPr id="375" name="Text Placeholder 3">
            <a:extLst>
              <a:ext uri="{FF2B5EF4-FFF2-40B4-BE49-F238E27FC236}">
                <a16:creationId xmlns:a16="http://schemas.microsoft.com/office/drawing/2014/main" id="{E18F04D1-810D-E64D-8C73-DDD4B0D8E5D6}"/>
              </a:ext>
            </a:extLst>
          </p:cNvPr>
          <p:cNvSpPr txBox="1">
            <a:spLocks/>
          </p:cNvSpPr>
          <p:nvPr/>
        </p:nvSpPr>
        <p:spPr>
          <a:xfrm>
            <a:off x="2604111" y="5505028"/>
            <a:ext cx="1658417"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ontserrat SemiBold" panose="00000700000000000000" pitchFamily="2" charset="0"/>
              </a:rPr>
              <a:t>BARRY FULLER</a:t>
            </a:r>
          </a:p>
        </p:txBody>
      </p:sp>
      <p:sp>
        <p:nvSpPr>
          <p:cNvPr id="376" name="Text Placeholder 3">
            <a:extLst>
              <a:ext uri="{FF2B5EF4-FFF2-40B4-BE49-F238E27FC236}">
                <a16:creationId xmlns:a16="http://schemas.microsoft.com/office/drawing/2014/main" id="{E18F04D1-810D-E64D-8C73-DDD4B0D8E5D6}"/>
              </a:ext>
            </a:extLst>
          </p:cNvPr>
          <p:cNvSpPr txBox="1">
            <a:spLocks/>
          </p:cNvSpPr>
          <p:nvPr/>
        </p:nvSpPr>
        <p:spPr>
          <a:xfrm>
            <a:off x="476048" y="5520079"/>
            <a:ext cx="1599278"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Montserrat SemiBold" panose="00000700000000000000" pitchFamily="2" charset="0"/>
              </a:rPr>
              <a:t>VIC CLARK</a:t>
            </a:r>
          </a:p>
        </p:txBody>
      </p:sp>
      <p:sp>
        <p:nvSpPr>
          <p:cNvPr id="377" name="Text Placeholder 3">
            <a:extLst>
              <a:ext uri="{FF2B5EF4-FFF2-40B4-BE49-F238E27FC236}">
                <a16:creationId xmlns:a16="http://schemas.microsoft.com/office/drawing/2014/main" id="{E18F04D1-810D-E64D-8C73-DDD4B0D8E5D6}"/>
              </a:ext>
            </a:extLst>
          </p:cNvPr>
          <p:cNvSpPr txBox="1">
            <a:spLocks/>
          </p:cNvSpPr>
          <p:nvPr/>
        </p:nvSpPr>
        <p:spPr>
          <a:xfrm>
            <a:off x="6983571" y="5507142"/>
            <a:ext cx="1861830"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ontserrat SemiBold" panose="00000700000000000000" pitchFamily="2" charset="0"/>
              </a:rPr>
              <a:t>JAMES HENSON</a:t>
            </a:r>
          </a:p>
        </p:txBody>
      </p:sp>
      <p:pic>
        <p:nvPicPr>
          <p:cNvPr id="378" name="Picture Placeholder 59"/>
          <p:cNvPicPr>
            <a:picLocks noChangeAspect="1"/>
          </p:cNvPicPr>
          <p:nvPr/>
        </p:nvPicPr>
        <p:blipFill>
          <a:blip r:embed="rId5">
            <a:extLst>
              <a:ext uri="{28A0092B-C50C-407E-A947-70E740481C1C}">
                <a14:useLocalDpi xmlns:a14="http://schemas.microsoft.com/office/drawing/2010/main" val="0"/>
              </a:ext>
            </a:extLst>
          </a:blip>
          <a:srcRect l="16667" r="16667"/>
          <a:stretch>
            <a:fillRect/>
          </a:stretch>
        </p:blipFill>
        <p:spPr>
          <a:xfrm>
            <a:off x="393037" y="3731451"/>
            <a:ext cx="1765300" cy="1765300"/>
          </a:xfrm>
          <a:prstGeom prst="ellipse">
            <a:avLst/>
          </a:prstGeom>
        </p:spPr>
      </p:pic>
      <p:pic>
        <p:nvPicPr>
          <p:cNvPr id="380" name="Picture 2" descr="https://www.lument.com/wp-content/uploads/2020/10/Barry-Fuller-circl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9725" y="3687732"/>
            <a:ext cx="2647188" cy="1764792"/>
          </a:xfrm>
          <a:prstGeom prst="rect">
            <a:avLst/>
          </a:prstGeom>
          <a:noFill/>
          <a:extLst>
            <a:ext uri="{909E8E84-426E-40DD-AFC4-6F175D3DCCD1}">
              <a14:hiddenFill xmlns:a14="http://schemas.microsoft.com/office/drawing/2010/main">
                <a:solidFill>
                  <a:srgbClr val="FFFFFF"/>
                </a:solidFill>
              </a14:hiddenFill>
            </a:ext>
          </a:extLst>
        </p:spPr>
      </p:pic>
      <p:sp>
        <p:nvSpPr>
          <p:cNvPr id="381" name="Text Placeholder 3">
            <a:extLst>
              <a:ext uri="{FF2B5EF4-FFF2-40B4-BE49-F238E27FC236}">
                <a16:creationId xmlns:a16="http://schemas.microsoft.com/office/drawing/2014/main" id="{E18F04D1-810D-E64D-8C73-DDD4B0D8E5D6}"/>
              </a:ext>
            </a:extLst>
          </p:cNvPr>
          <p:cNvSpPr txBox="1">
            <a:spLocks/>
          </p:cNvSpPr>
          <p:nvPr/>
        </p:nvSpPr>
        <p:spPr>
          <a:xfrm>
            <a:off x="4500401" y="5513251"/>
            <a:ext cx="2435829" cy="428650"/>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smtClean="0">
                <a:latin typeface="Montserrat SemiBold" panose="00000700000000000000" pitchFamily="2" charset="0"/>
              </a:rPr>
              <a:t>PHIL GIBSON</a:t>
            </a:r>
            <a:endParaRPr lang="en-US" dirty="0">
              <a:latin typeface="Montserrat SemiBold" panose="00000700000000000000" pitchFamily="2" charset="0"/>
            </a:endParaRPr>
          </a:p>
        </p:txBody>
      </p:sp>
      <p:pic>
        <p:nvPicPr>
          <p:cNvPr id="382" name="Picture 4" descr="https://www.lument.com/wp-content/uploads/2020/10/Jim-Henson_circle.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91000" y="3731451"/>
            <a:ext cx="2647188" cy="1764792"/>
          </a:xfrm>
          <a:prstGeom prst="rect">
            <a:avLst/>
          </a:prstGeom>
          <a:noFill/>
          <a:extLst>
            <a:ext uri="{909E8E84-426E-40DD-AFC4-6F175D3DCCD1}">
              <a14:hiddenFill xmlns:a14="http://schemas.microsoft.com/office/drawing/2010/main">
                <a:solidFill>
                  <a:srgbClr val="FFFFFF"/>
                </a:solidFill>
              </a14:hiddenFill>
            </a:ext>
          </a:extLst>
        </p:spPr>
      </p:pic>
      <p:sp>
        <p:nvSpPr>
          <p:cNvPr id="383" name="Text Placeholder 9">
            <a:extLst>
              <a:ext uri="{FF2B5EF4-FFF2-40B4-BE49-F238E27FC236}">
                <a16:creationId xmlns:a16="http://schemas.microsoft.com/office/drawing/2014/main" id="{A776B615-9A35-CD4C-8AE5-DCFC26212FF6}"/>
              </a:ext>
            </a:extLst>
          </p:cNvPr>
          <p:cNvSpPr txBox="1">
            <a:spLocks/>
          </p:cNvSpPr>
          <p:nvPr/>
        </p:nvSpPr>
        <p:spPr>
          <a:xfrm>
            <a:off x="2579892" y="5734411"/>
            <a:ext cx="1706855" cy="65924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a:t>Head of Loan Servicing and Asset Management, </a:t>
            </a:r>
            <a:r>
              <a:rPr lang="en-US" sz="800" dirty="0" err="1"/>
              <a:t>Lument</a:t>
            </a:r>
            <a:endParaRPr lang="en-US" sz="800" dirty="0"/>
          </a:p>
        </p:txBody>
      </p:sp>
      <p:sp>
        <p:nvSpPr>
          <p:cNvPr id="384" name="Text Placeholder 9">
            <a:extLst>
              <a:ext uri="{FF2B5EF4-FFF2-40B4-BE49-F238E27FC236}">
                <a16:creationId xmlns:a16="http://schemas.microsoft.com/office/drawing/2014/main" id="{A776B615-9A35-CD4C-8AE5-DCFC26212FF6}"/>
              </a:ext>
            </a:extLst>
          </p:cNvPr>
          <p:cNvSpPr txBox="1">
            <a:spLocks/>
          </p:cNvSpPr>
          <p:nvPr/>
        </p:nvSpPr>
        <p:spPr>
          <a:xfrm>
            <a:off x="408373" y="5764313"/>
            <a:ext cx="1734629" cy="65924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a:t>Head of Conventional Multifamily Production, </a:t>
            </a:r>
            <a:r>
              <a:rPr lang="en-US" sz="800" dirty="0" err="1"/>
              <a:t>Lument</a:t>
            </a:r>
            <a:endParaRPr lang="en-US" sz="800" dirty="0"/>
          </a:p>
        </p:txBody>
      </p:sp>
      <p:sp>
        <p:nvSpPr>
          <p:cNvPr id="385" name="Text Placeholder 9">
            <a:extLst>
              <a:ext uri="{FF2B5EF4-FFF2-40B4-BE49-F238E27FC236}">
                <a16:creationId xmlns:a16="http://schemas.microsoft.com/office/drawing/2014/main" id="{A776B615-9A35-CD4C-8AE5-DCFC26212FF6}"/>
              </a:ext>
            </a:extLst>
          </p:cNvPr>
          <p:cNvSpPr txBox="1">
            <a:spLocks/>
          </p:cNvSpPr>
          <p:nvPr/>
        </p:nvSpPr>
        <p:spPr>
          <a:xfrm>
            <a:off x="7014955" y="5774428"/>
            <a:ext cx="1599278" cy="65924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a:t>General Counsel, </a:t>
            </a:r>
            <a:r>
              <a:rPr lang="en-US" sz="800" dirty="0" err="1"/>
              <a:t>Lument</a:t>
            </a:r>
            <a:endParaRPr lang="en-US" sz="800" dirty="0"/>
          </a:p>
        </p:txBody>
      </p:sp>
      <p:sp>
        <p:nvSpPr>
          <p:cNvPr id="386" name="Text Placeholder 9">
            <a:extLst>
              <a:ext uri="{FF2B5EF4-FFF2-40B4-BE49-F238E27FC236}">
                <a16:creationId xmlns:a16="http://schemas.microsoft.com/office/drawing/2014/main" id="{A776B615-9A35-CD4C-8AE5-DCFC26212FF6}"/>
              </a:ext>
            </a:extLst>
          </p:cNvPr>
          <p:cNvSpPr txBox="1">
            <a:spLocks/>
          </p:cNvSpPr>
          <p:nvPr/>
        </p:nvSpPr>
        <p:spPr>
          <a:xfrm>
            <a:off x="4661765" y="5780537"/>
            <a:ext cx="2113100" cy="659244"/>
          </a:xfrm>
          <a:prstGeom prst="rect">
            <a:avLst/>
          </a:prstGeom>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800" dirty="0"/>
              <a:t>Chief Credit Officer, Real Estate Investment Strategies, </a:t>
            </a:r>
            <a:r>
              <a:rPr lang="en-US" sz="800" dirty="0" err="1"/>
              <a:t>Lument</a:t>
            </a:r>
            <a:endParaRPr lang="en-US" sz="800" dirty="0"/>
          </a:p>
        </p:txBody>
      </p:sp>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60601" y="850900"/>
            <a:ext cx="1764792" cy="1764792"/>
          </a:xfrm>
          <a:prstGeom prst="rect">
            <a:avLst/>
          </a:prstGeom>
        </p:spPr>
      </p:pic>
      <p:pic>
        <p:nvPicPr>
          <p:cNvPr id="2" name="Picture 1"/>
          <p:cNvPicPr>
            <a:picLocks noChangeAspect="1"/>
          </p:cNvPicPr>
          <p:nvPr/>
        </p:nvPicPr>
        <p:blipFill>
          <a:blip r:embed="rId9"/>
          <a:stretch>
            <a:fillRect/>
          </a:stretch>
        </p:blipFill>
        <p:spPr>
          <a:xfrm>
            <a:off x="4760601" y="3687732"/>
            <a:ext cx="1808511" cy="1808511"/>
          </a:xfrm>
          <a:prstGeom prst="rect">
            <a:avLst/>
          </a:prstGeom>
        </p:spPr>
      </p:pic>
    </p:spTree>
    <p:extLst>
      <p:ext uri="{BB962C8B-B14F-4D97-AF65-F5344CB8AC3E}">
        <p14:creationId xmlns:p14="http://schemas.microsoft.com/office/powerpoint/2010/main" val="99850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solidFill>
                  <a:schemeClr val="tx1"/>
                </a:solidFill>
              </a:rPr>
              <a:t>Lument Finance Trust: Target Investments</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8</a:t>
            </a:fld>
            <a:endParaRPr lang="en-ZA"/>
          </a:p>
        </p:txBody>
      </p:sp>
      <p:graphicFrame>
        <p:nvGraphicFramePr>
          <p:cNvPr id="345" name="Table 344">
            <a:extLst>
              <a:ext uri="{FF2B5EF4-FFF2-40B4-BE49-F238E27FC236}">
                <a16:creationId xmlns:a16="http://schemas.microsoft.com/office/drawing/2014/main" id="{8321802C-E78F-486C-8D0C-21CB10096976}"/>
              </a:ext>
            </a:extLst>
          </p:cNvPr>
          <p:cNvGraphicFramePr>
            <a:graphicFrameLocks noGrp="1"/>
          </p:cNvGraphicFramePr>
          <p:nvPr>
            <p:extLst>
              <p:ext uri="{D42A27DB-BD31-4B8C-83A1-F6EECF244321}">
                <p14:modId xmlns:p14="http://schemas.microsoft.com/office/powerpoint/2010/main" val="1839277364"/>
              </p:ext>
            </p:extLst>
          </p:nvPr>
        </p:nvGraphicFramePr>
        <p:xfrm>
          <a:off x="457199" y="1003162"/>
          <a:ext cx="8154011" cy="5052842"/>
        </p:xfrm>
        <a:graphic>
          <a:graphicData uri="http://schemas.openxmlformats.org/drawingml/2006/table">
            <a:tbl>
              <a:tblPr firstRow="1" bandRow="1">
                <a:tableStyleId>{7DF18680-E054-41AD-8BC1-D1AEF772440D}</a:tableStyleId>
              </a:tblPr>
              <a:tblGrid>
                <a:gridCol w="1766077">
                  <a:extLst>
                    <a:ext uri="{9D8B030D-6E8A-4147-A177-3AD203B41FA5}">
                      <a16:colId xmlns:a16="http://schemas.microsoft.com/office/drawing/2014/main" val="1084145503"/>
                    </a:ext>
                  </a:extLst>
                </a:gridCol>
                <a:gridCol w="6387934">
                  <a:extLst>
                    <a:ext uri="{9D8B030D-6E8A-4147-A177-3AD203B41FA5}">
                      <a16:colId xmlns:a16="http://schemas.microsoft.com/office/drawing/2014/main" val="292685440"/>
                    </a:ext>
                  </a:extLst>
                </a:gridCol>
              </a:tblGrid>
              <a:tr h="526620">
                <a:tc>
                  <a:txBody>
                    <a:bodyPr/>
                    <a:lstStyle/>
                    <a:p>
                      <a:pPr marL="180975" indent="-180975" algn="ctr">
                        <a:lnSpc>
                          <a:spcPct val="120000"/>
                        </a:lnSpc>
                        <a:buFontTx/>
                        <a:buNone/>
                        <a:tabLst>
                          <a:tab pos="0" algn="l"/>
                        </a:tabLst>
                      </a:pPr>
                      <a:r>
                        <a:rPr lang="en-US" sz="1300" b="0" i="0" spc="10" baseline="0" dirty="0">
                          <a:solidFill>
                            <a:schemeClr val="bg1"/>
                          </a:solidFill>
                          <a:latin typeface="+mn-lt"/>
                        </a:rPr>
                        <a:t>Loan Size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kern="1200" spc="10" baseline="0" dirty="0">
                          <a:solidFill>
                            <a:schemeClr val="tx1"/>
                          </a:solidFill>
                          <a:latin typeface="+mn-lt"/>
                          <a:ea typeface="+mn-ea"/>
                          <a:cs typeface="+mn-cs"/>
                        </a:rPr>
                        <a:t>$5 million to $50+ million</a:t>
                      </a:r>
                      <a:endParaRPr lang="en-US" sz="1300" b="0" i="0" spc="10" baseline="0" dirty="0">
                        <a:solidFill>
                          <a:schemeClr val="tx1"/>
                        </a:solidFill>
                        <a:latin typeface="+mn-lt"/>
                      </a:endParaRP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69822497"/>
                  </a:ext>
                </a:extLst>
              </a:tr>
              <a:tr h="526620">
                <a:tc>
                  <a:txBody>
                    <a:bodyPr/>
                    <a:lstStyle/>
                    <a:p>
                      <a:pPr marL="180975" indent="-180975" algn="ctr">
                        <a:lnSpc>
                          <a:spcPct val="120000"/>
                        </a:lnSpc>
                        <a:buFontTx/>
                        <a:buNone/>
                        <a:tabLst>
                          <a:tab pos="0" algn="l"/>
                        </a:tabLst>
                      </a:pPr>
                      <a:r>
                        <a:rPr lang="en-US" sz="1300" b="0" i="0" spc="10" baseline="0" dirty="0">
                          <a:solidFill>
                            <a:schemeClr val="bg1"/>
                          </a:solidFill>
                          <a:latin typeface="+mn-lt"/>
                        </a:rPr>
                        <a:t>Collateral</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spc="10" baseline="0" dirty="0">
                          <a:solidFill>
                            <a:schemeClr val="tx1"/>
                          </a:solidFill>
                          <a:latin typeface="+mn-lt"/>
                        </a:rPr>
                        <a:t>Primarily first lien real estate debt on stabilized or transitional assets</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56451873"/>
                  </a:ext>
                </a:extLst>
              </a:tr>
              <a:tr h="526620">
                <a:tc>
                  <a:txBody>
                    <a:bodyPr/>
                    <a:lstStyle/>
                    <a:p>
                      <a:pPr marL="180975" indent="-180975" algn="ctr">
                        <a:lnSpc>
                          <a:spcPct val="120000"/>
                        </a:lnSpc>
                        <a:buFontTx/>
                        <a:buNone/>
                        <a:tabLst>
                          <a:tab pos="0" algn="l"/>
                        </a:tabLst>
                      </a:pPr>
                      <a:r>
                        <a:rPr lang="en-US" sz="1300" b="0" i="0" spc="10" baseline="0" dirty="0">
                          <a:solidFill>
                            <a:schemeClr val="bg1"/>
                          </a:solidFill>
                          <a:latin typeface="+mn-lt"/>
                        </a:rPr>
                        <a:t>Property Type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spc="10" baseline="0" dirty="0">
                          <a:solidFill>
                            <a:schemeClr val="tx1"/>
                          </a:solidFill>
                          <a:latin typeface="+mn-lt"/>
                        </a:rPr>
                        <a:t>Multifamily, retail, office, industrial, and self storage</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2078855"/>
                  </a:ext>
                </a:extLst>
              </a:tr>
              <a:tr h="526620">
                <a:tc>
                  <a:txBody>
                    <a:bodyPr/>
                    <a:lstStyle/>
                    <a:p>
                      <a:pPr marL="180975" indent="-180975" algn="ctr">
                        <a:lnSpc>
                          <a:spcPct val="120000"/>
                        </a:lnSpc>
                        <a:buFontTx/>
                        <a:buNone/>
                        <a:tabLst>
                          <a:tab pos="0" algn="l"/>
                        </a:tabLst>
                      </a:pPr>
                      <a:r>
                        <a:rPr lang="en-US" sz="1300" b="0" i="0" spc="10" baseline="0" dirty="0">
                          <a:solidFill>
                            <a:schemeClr val="bg1"/>
                          </a:solidFill>
                          <a:latin typeface="+mn-lt"/>
                        </a:rPr>
                        <a:t>Geographies</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spc="10" baseline="0" dirty="0">
                          <a:solidFill>
                            <a:schemeClr val="tx1"/>
                          </a:solidFill>
                          <a:latin typeface="+mn-lt"/>
                        </a:rPr>
                        <a:t>Within the United States</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5737339"/>
                  </a:ext>
                </a:extLst>
              </a:tr>
              <a:tr h="526620">
                <a:tc>
                  <a:txBody>
                    <a:bodyPr/>
                    <a:lstStyle/>
                    <a:p>
                      <a:pPr marL="180975" indent="-180975" algn="ctr">
                        <a:lnSpc>
                          <a:spcPct val="120000"/>
                        </a:lnSpc>
                        <a:buFontTx/>
                        <a:buNone/>
                        <a:tabLst>
                          <a:tab pos="0" algn="l"/>
                        </a:tabLst>
                      </a:pPr>
                      <a:r>
                        <a:rPr lang="en-US" sz="1300" b="0" i="0" spc="10" baseline="0" dirty="0">
                          <a:solidFill>
                            <a:schemeClr val="bg1"/>
                          </a:solidFill>
                          <a:latin typeface="+mn-lt"/>
                        </a:rPr>
                        <a:t>Loan to Value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spc="10" baseline="0" dirty="0">
                          <a:solidFill>
                            <a:schemeClr val="tx1"/>
                          </a:solidFill>
                          <a:latin typeface="+mn-lt"/>
                        </a:rPr>
                        <a:t>Typically up to 80% LTC / up to 75% of stabilized value</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21698294"/>
                  </a:ext>
                </a:extLst>
              </a:tr>
              <a:tr h="526620">
                <a:tc>
                  <a:txBody>
                    <a:bodyPr/>
                    <a:lstStyle/>
                    <a:p>
                      <a:pPr marL="180975" indent="-180975" algn="ctr">
                        <a:lnSpc>
                          <a:spcPct val="120000"/>
                        </a:lnSpc>
                        <a:buFontTx/>
                        <a:buNone/>
                        <a:tabLst>
                          <a:tab pos="0" algn="l"/>
                        </a:tabLst>
                      </a:pPr>
                      <a:r>
                        <a:rPr lang="en-US" sz="1300" b="0" i="0" spc="10" baseline="0" dirty="0">
                          <a:solidFill>
                            <a:schemeClr val="bg1"/>
                          </a:solidFill>
                          <a:latin typeface="+mn-lt"/>
                        </a:rPr>
                        <a:t>Rate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spc="10" baseline="0" dirty="0" smtClean="0">
                          <a:solidFill>
                            <a:schemeClr val="tx1"/>
                          </a:solidFill>
                          <a:latin typeface="+mn-lt"/>
                        </a:rPr>
                        <a:t>SOFR/LIBOR </a:t>
                      </a:r>
                      <a:r>
                        <a:rPr lang="en-US" sz="1300" b="0" i="0" spc="10" baseline="0" dirty="0">
                          <a:solidFill>
                            <a:schemeClr val="tx1"/>
                          </a:solidFill>
                          <a:latin typeface="+mn-lt"/>
                        </a:rPr>
                        <a:t>+ 3.00% and higher</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25280286"/>
                  </a:ext>
                </a:extLst>
              </a:tr>
              <a:tr h="526620">
                <a:tc>
                  <a:txBody>
                    <a:bodyPr/>
                    <a:lstStyle/>
                    <a:p>
                      <a:pPr marL="180975" indent="-180975" algn="ctr">
                        <a:lnSpc>
                          <a:spcPct val="120000"/>
                        </a:lnSpc>
                        <a:buFontTx/>
                        <a:buNone/>
                        <a:tabLst>
                          <a:tab pos="0" algn="l"/>
                        </a:tabLst>
                      </a:pPr>
                      <a:r>
                        <a:rPr lang="en-US" sz="1300" b="0" i="0" spc="10" baseline="0" dirty="0">
                          <a:solidFill>
                            <a:schemeClr val="bg1"/>
                          </a:solidFill>
                          <a:latin typeface="+mn-lt"/>
                        </a:rPr>
                        <a:t>Term</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spc="10" baseline="0" dirty="0">
                          <a:solidFill>
                            <a:schemeClr val="tx1"/>
                          </a:solidFill>
                          <a:latin typeface="+mn-lt"/>
                        </a:rPr>
                        <a:t>3 to 5 years</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54022704"/>
                  </a:ext>
                </a:extLst>
              </a:tr>
              <a:tr h="683251">
                <a:tc>
                  <a:txBody>
                    <a:bodyPr/>
                    <a:lstStyle/>
                    <a:p>
                      <a:pPr marL="0" indent="0" algn="ctr">
                        <a:lnSpc>
                          <a:spcPct val="120000"/>
                        </a:lnSpc>
                        <a:buFontTx/>
                        <a:buNone/>
                      </a:pPr>
                      <a:r>
                        <a:rPr lang="en-US" sz="1300" b="0" i="0" spc="10" baseline="0" dirty="0">
                          <a:solidFill>
                            <a:schemeClr val="bg1"/>
                          </a:solidFill>
                          <a:latin typeface="+mn-lt"/>
                        </a:rPr>
                        <a:t>Amortization</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spc="10" baseline="0" dirty="0">
                          <a:solidFill>
                            <a:schemeClr val="tx1"/>
                          </a:solidFill>
                          <a:latin typeface="+mn-lt"/>
                        </a:rPr>
                        <a:t>Typically interest only</a:t>
                      </a: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00"/>
                      </a:schemeClr>
                    </a:solidFill>
                  </a:tcPr>
                </a:tc>
                <a:extLst>
                  <a:ext uri="{0D108BD9-81ED-4DB2-BD59-A6C34878D82A}">
                    <a16:rowId xmlns:a16="http://schemas.microsoft.com/office/drawing/2014/main" val="1798539844"/>
                  </a:ext>
                </a:extLst>
              </a:tr>
              <a:tr h="683251">
                <a:tc>
                  <a:txBody>
                    <a:bodyPr/>
                    <a:lstStyle/>
                    <a:p>
                      <a:pPr marL="0" indent="0" algn="ctr">
                        <a:lnSpc>
                          <a:spcPct val="120000"/>
                        </a:lnSpc>
                        <a:buFontTx/>
                        <a:buNone/>
                      </a:pPr>
                      <a:r>
                        <a:rPr lang="en-US" sz="1300" b="0" i="0" spc="10" baseline="0" dirty="0">
                          <a:solidFill>
                            <a:schemeClr val="bg1"/>
                          </a:solidFill>
                          <a:latin typeface="+mn-lt"/>
                        </a:rPr>
                        <a:t>Recourse</a:t>
                      </a:r>
                    </a:p>
                  </a:txBody>
                  <a:tcPr marL="0" marR="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180975" indent="0" algn="l">
                        <a:lnSpc>
                          <a:spcPct val="120000"/>
                        </a:lnSpc>
                        <a:buFont typeface="Arial" panose="020B0604020202020204" pitchFamily="34" charset="0"/>
                        <a:buNone/>
                      </a:pPr>
                      <a:r>
                        <a:rPr lang="en-US" sz="1300" b="0" i="0" kern="1200" spc="10" baseline="0" dirty="0">
                          <a:solidFill>
                            <a:schemeClr val="tx1"/>
                          </a:solidFill>
                          <a:latin typeface="+mn-lt"/>
                          <a:ea typeface="+mn-ea"/>
                          <a:cs typeface="+mn-cs"/>
                        </a:rPr>
                        <a:t>Typically non-recourse except for standard carve-outs</a:t>
                      </a:r>
                      <a:endParaRPr lang="en-US" sz="1300" b="0" i="0" spc="10" baseline="0" dirty="0">
                        <a:solidFill>
                          <a:schemeClr val="tx1"/>
                        </a:solidFill>
                        <a:latin typeface="+mn-lt"/>
                      </a:endParaRPr>
                    </a:p>
                  </a:txBody>
                  <a:tcPr marL="36000" marR="108000" marT="144000" marB="144000"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accent1"/>
                      </a:solidFill>
                      <a:prstDash val="solid"/>
                      <a:round/>
                      <a:headEnd type="none" w="med" len="med"/>
                      <a:tailEnd type="none" w="med" len="med"/>
                    </a:lnT>
                    <a:lnB w="63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25000"/>
                      </a:schemeClr>
                    </a:solidFill>
                  </a:tcPr>
                </a:tc>
                <a:extLst>
                  <a:ext uri="{0D108BD9-81ED-4DB2-BD59-A6C34878D82A}">
                    <a16:rowId xmlns:a16="http://schemas.microsoft.com/office/drawing/2014/main" val="798680779"/>
                  </a:ext>
                </a:extLst>
              </a:tr>
            </a:tbl>
          </a:graphicData>
        </a:graphic>
      </p:graphicFrame>
    </p:spTree>
    <p:extLst>
      <p:ext uri="{BB962C8B-B14F-4D97-AF65-F5344CB8AC3E}">
        <p14:creationId xmlns:p14="http://schemas.microsoft.com/office/powerpoint/2010/main" val="522733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199" y="188316"/>
            <a:ext cx="8405792" cy="780032"/>
          </a:xfrm>
        </p:spPr>
        <p:txBody>
          <a:bodyPr/>
          <a:lstStyle/>
          <a:p>
            <a:r>
              <a:rPr lang="en-US" dirty="0" err="1" smtClean="0">
                <a:solidFill>
                  <a:schemeClr val="tx1"/>
                </a:solidFill>
              </a:rPr>
              <a:t>Lument</a:t>
            </a:r>
            <a:r>
              <a:rPr lang="en-US" dirty="0" smtClean="0">
                <a:solidFill>
                  <a:schemeClr val="tx1"/>
                </a:solidFill>
              </a:rPr>
              <a:t> Finance Trust: Investment </a:t>
            </a:r>
            <a:r>
              <a:rPr lang="en-US" dirty="0">
                <a:solidFill>
                  <a:schemeClr val="tx1"/>
                </a:solidFill>
              </a:rPr>
              <a:t>Portfolio</a:t>
            </a:r>
          </a:p>
        </p:txBody>
      </p:sp>
      <p:sp>
        <p:nvSpPr>
          <p:cNvPr id="3" name="Slide Number Placeholder 2"/>
          <p:cNvSpPr>
            <a:spLocks noGrp="1"/>
          </p:cNvSpPr>
          <p:nvPr>
            <p:ph type="sldNum" sz="quarter" idx="4294967295"/>
          </p:nvPr>
        </p:nvSpPr>
        <p:spPr>
          <a:xfrm>
            <a:off x="8937625" y="6499225"/>
            <a:ext cx="206375" cy="207963"/>
          </a:xfrm>
        </p:spPr>
        <p:txBody>
          <a:bodyPr/>
          <a:lstStyle/>
          <a:p>
            <a:fld id="{14576948-C41D-4D13-A022-9862AE4726E9}" type="slidenum">
              <a:rPr lang="en-ZA" smtClean="0"/>
              <a:t>9</a:t>
            </a:fld>
            <a:endParaRPr lang="en-ZA"/>
          </a:p>
        </p:txBody>
      </p:sp>
      <p:sp>
        <p:nvSpPr>
          <p:cNvPr id="6" name="Rectangle 5"/>
          <p:cNvSpPr/>
          <p:nvPr/>
        </p:nvSpPr>
        <p:spPr>
          <a:xfrm>
            <a:off x="542333" y="3025973"/>
            <a:ext cx="3834709" cy="370855"/>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Geographic </a:t>
            </a:r>
            <a:r>
              <a:rPr lang="en-US" sz="1400" dirty="0" smtClean="0">
                <a:cs typeface="Arial" panose="020B0604020202020204" pitchFamily="34" charset="0"/>
              </a:rPr>
              <a:t>Concentration</a:t>
            </a:r>
            <a:r>
              <a:rPr lang="en-US" sz="1400" baseline="30000" dirty="0" smtClean="0">
                <a:cs typeface="Arial" panose="020B0604020202020204" pitchFamily="34" charset="0"/>
              </a:rPr>
              <a:t>(2)</a:t>
            </a:r>
            <a:endParaRPr lang="en-US" sz="1400" baseline="30000" dirty="0">
              <a:cs typeface="Arial" panose="020B0604020202020204" pitchFamily="34" charset="0"/>
            </a:endParaRPr>
          </a:p>
        </p:txBody>
      </p:sp>
      <p:graphicFrame>
        <p:nvGraphicFramePr>
          <p:cNvPr id="7" name="Chart 6"/>
          <p:cNvGraphicFramePr/>
          <p:nvPr>
            <p:extLst/>
          </p:nvPr>
        </p:nvGraphicFramePr>
        <p:xfrm>
          <a:off x="4755038" y="3439267"/>
          <a:ext cx="393192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4755038" y="3025973"/>
            <a:ext cx="3931920" cy="370855"/>
          </a:xfrm>
          <a:prstGeom prst="rect">
            <a:avLst/>
          </a:prstGeom>
          <a:solidFill>
            <a:srgbClr val="162835"/>
          </a:solidFill>
          <a:ln>
            <a:noFill/>
          </a:ln>
          <a:effectLst>
            <a:outerShdw blurRad="50800" dist="38100" dir="2700000" algn="tl" rotWithShape="0">
              <a:schemeClr val="bg1">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cs typeface="Arial" panose="020B0604020202020204" pitchFamily="34" charset="0"/>
              </a:rPr>
              <a:t>Property </a:t>
            </a:r>
            <a:r>
              <a:rPr lang="en-US" sz="1400" dirty="0" smtClean="0">
                <a:cs typeface="Arial" panose="020B0604020202020204" pitchFamily="34" charset="0"/>
              </a:rPr>
              <a:t>Type</a:t>
            </a:r>
            <a:r>
              <a:rPr lang="en-US" sz="1400" baseline="30000" dirty="0" smtClean="0">
                <a:cs typeface="Arial" panose="020B0604020202020204" pitchFamily="34" charset="0"/>
              </a:rPr>
              <a:t>(2)</a:t>
            </a:r>
            <a:endParaRPr lang="en-US" sz="1400" baseline="30000" dirty="0">
              <a:cs typeface="Arial" panose="020B0604020202020204" pitchFamily="34" charset="0"/>
            </a:endParaRPr>
          </a:p>
        </p:txBody>
      </p:sp>
      <p:sp>
        <p:nvSpPr>
          <p:cNvPr id="11" name="TextBox 10"/>
          <p:cNvSpPr txBox="1"/>
          <p:nvPr/>
        </p:nvSpPr>
        <p:spPr>
          <a:xfrm>
            <a:off x="6403443" y="4653419"/>
            <a:ext cx="635110" cy="246221"/>
          </a:xfrm>
          <a:prstGeom prst="rect">
            <a:avLst/>
          </a:prstGeom>
          <a:noFill/>
        </p:spPr>
        <p:txBody>
          <a:bodyPr wrap="none" rtlCol="0">
            <a:spAutoFit/>
          </a:bodyPr>
          <a:lstStyle/>
          <a:p>
            <a:r>
              <a:rPr lang="en-US" sz="1000" dirty="0" smtClean="0"/>
              <a:t>$1001.8</a:t>
            </a:r>
            <a:endParaRPr lang="en-US" sz="1000" dirty="0"/>
          </a:p>
        </p:txBody>
      </p:sp>
      <p:sp>
        <p:nvSpPr>
          <p:cNvPr id="12" name="Notes" descr="AQAAAAAQABJItE36UOJIn9pf3FKV3DNHN2nplOG+aN4BBIB9uHPAbELV+0PVejdJ8y851vlEWcz98eTB8B+rEc45Zs7CojMz+XGUXDljkb8SELxec5+hmjRUK9toIG8L+afD41Go3LHWotG4RLktBUAp6gFqwtVKMCHoMCjLn5dLKi0kKPiN6AtEbLWwSNbMZ+7KLwIq+fJtm0mzRJT0NiszADaoK28F0AHB8NjS1n1JWcX1z6Rk"/>
          <p:cNvSpPr txBox="1"/>
          <p:nvPr/>
        </p:nvSpPr>
        <p:spPr bwMode="gray">
          <a:xfrm>
            <a:off x="1828799" y="6400800"/>
            <a:ext cx="6725055" cy="169277"/>
          </a:xfrm>
          <a:prstGeom prst="rect">
            <a:avLst/>
          </a:prstGeom>
          <a:noFill/>
        </p:spPr>
        <p:txBody>
          <a:bodyPr vert="horz" wrap="square" lIns="0" tIns="0" rIns="0" bIns="0" rtlCol="0" anchor="t" anchorCtr="0">
            <a:spAutoFit/>
          </a:bodyPr>
          <a:lstStyle/>
          <a:p>
            <a:pPr marL="342900" indent="-342900" fontAlgn="auto">
              <a:spcBef>
                <a:spcPts val="0"/>
              </a:spcBef>
              <a:spcAft>
                <a:spcPts val="0"/>
              </a:spcAft>
              <a:tabLst>
                <a:tab pos="358775" algn="l"/>
              </a:tabLst>
              <a:defRPr/>
            </a:pPr>
            <a:r>
              <a:rPr lang="en-US" sz="550" dirty="0"/>
              <a:t>Note:	</a:t>
            </a:r>
            <a:r>
              <a:rPr lang="en-US" sz="550" dirty="0" smtClean="0"/>
              <a:t>(</a:t>
            </a:r>
            <a:r>
              <a:rPr lang="en-US" sz="550" dirty="0"/>
              <a:t>1</a:t>
            </a:r>
            <a:r>
              <a:rPr lang="en-US" sz="550" dirty="0" smtClean="0"/>
              <a:t>) Based on carrying value.</a:t>
            </a:r>
          </a:p>
          <a:p>
            <a:pPr marL="342900" indent="-342900" fontAlgn="auto">
              <a:spcBef>
                <a:spcPts val="0"/>
              </a:spcBef>
              <a:spcAft>
                <a:spcPts val="0"/>
              </a:spcAft>
              <a:tabLst>
                <a:tab pos="358775" algn="l"/>
              </a:tabLst>
              <a:defRPr/>
            </a:pPr>
            <a:r>
              <a:rPr lang="en-US" sz="550" dirty="0"/>
              <a:t>	</a:t>
            </a:r>
            <a:r>
              <a:rPr lang="en-US" sz="550" dirty="0" smtClean="0"/>
              <a:t>(2) $ In millions, based on carrying value.</a:t>
            </a:r>
          </a:p>
        </p:txBody>
      </p:sp>
      <p:sp>
        <p:nvSpPr>
          <p:cNvPr id="13" name="Content Placeholder 8">
            <a:extLst>
              <a:ext uri="{FF2B5EF4-FFF2-40B4-BE49-F238E27FC236}">
                <a16:creationId xmlns:a16="http://schemas.microsoft.com/office/drawing/2014/main" id="{43A782AE-E968-43F7-9CD1-1C615220BC3D}"/>
              </a:ext>
            </a:extLst>
          </p:cNvPr>
          <p:cNvSpPr txBox="1">
            <a:spLocks/>
          </p:cNvSpPr>
          <p:nvPr/>
        </p:nvSpPr>
        <p:spPr>
          <a:xfrm rot="10800000" flipV="1">
            <a:off x="290083" y="800895"/>
            <a:ext cx="8396871" cy="1989271"/>
          </a:xfrm>
          <a:prstGeom prst="rect">
            <a:avLst/>
          </a:prstGeom>
          <a:noFill/>
        </p:spPr>
        <p:txBody>
          <a:bodyPr/>
          <a:lstStyle>
            <a:lvl1pPr marL="180975" indent="-180975" algn="l" defTabSz="914400" rtl="0" eaLnBrk="1" latinLnBrk="0" hangingPunct="1">
              <a:lnSpc>
                <a:spcPct val="120000"/>
              </a:lnSpc>
              <a:spcBef>
                <a:spcPts val="1000"/>
              </a:spcBef>
              <a:buFont typeface="Arial" panose="020B0604020202020204" pitchFamily="34" charset="0"/>
              <a:buChar char="•"/>
              <a:defRPr sz="1400" kern="1200" spc="10" baseline="0">
                <a:solidFill>
                  <a:schemeClr val="tx1"/>
                </a:solidFill>
                <a:latin typeface="+mn-lt"/>
                <a:ea typeface="+mn-ea"/>
                <a:cs typeface="+mn-cs"/>
              </a:defRPr>
            </a:lvl1pPr>
            <a:lvl2pPr marL="361950" indent="-1333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2pPr>
            <a:lvl3pPr marL="628650" indent="-171450" algn="l" defTabSz="914400" rtl="0" eaLnBrk="1" latinLnBrk="0" hangingPunct="1">
              <a:lnSpc>
                <a:spcPct val="120000"/>
              </a:lnSpc>
              <a:spcBef>
                <a:spcPts val="500"/>
              </a:spcBef>
              <a:buFont typeface="Arial" panose="020B0604020202020204" pitchFamily="34" charset="0"/>
              <a:buChar char="•"/>
              <a:defRPr sz="1200" kern="1200" spc="10" baseline="0">
                <a:solidFill>
                  <a:schemeClr val="tx1"/>
                </a:solidFill>
                <a:latin typeface="+mn-lt"/>
                <a:ea typeface="+mn-ea"/>
                <a:cs typeface="+mn-cs"/>
              </a:defRPr>
            </a:lvl3pPr>
            <a:lvl4pPr marL="0" indent="0" algn="l" defTabSz="914400" rtl="0" eaLnBrk="1" latinLnBrk="0" hangingPunct="1">
              <a:lnSpc>
                <a:spcPct val="120000"/>
              </a:lnSpc>
              <a:spcBef>
                <a:spcPts val="500"/>
              </a:spcBef>
              <a:buFont typeface="Arial" panose="020B0604020202020204" pitchFamily="34" charset="0"/>
              <a:buNone/>
              <a:defRPr sz="1200" b="0" kern="1200" spc="10" baseline="0">
                <a:solidFill>
                  <a:schemeClr val="tx1"/>
                </a:solidFill>
                <a:latin typeface="+mn-lt"/>
                <a:ea typeface="+mn-ea"/>
                <a:cs typeface="+mn-cs"/>
              </a:defRPr>
            </a:lvl4pPr>
            <a:lvl5pPr marL="0" indent="0" algn="l" defTabSz="914400" rtl="0" eaLnBrk="1" latinLnBrk="0" hangingPunct="1">
              <a:lnSpc>
                <a:spcPct val="120000"/>
              </a:lnSpc>
              <a:spcBef>
                <a:spcPts val="500"/>
              </a:spcBef>
              <a:buFont typeface="Arial" panose="020B0604020202020204" pitchFamily="34" charset="0"/>
              <a:buNone/>
              <a:defRPr sz="1200" kern="1200" spc="1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161925">
              <a:buClr>
                <a:srgbClr val="C08B22"/>
              </a:buClr>
            </a:pPr>
            <a:r>
              <a:rPr lang="en-US" sz="1100" dirty="0" smtClean="0">
                <a:latin typeface="+mn-lt" pitchFamily="2" charset="77"/>
              </a:rPr>
              <a:t>At December 31, 2021, </a:t>
            </a:r>
            <a:r>
              <a:rPr lang="en-US" sz="1100" dirty="0">
                <a:latin typeface="+mn-lt" pitchFamily="2" charset="77"/>
              </a:rPr>
              <a:t>the Company owned a portfolio of floating-rate CRE loans with </a:t>
            </a:r>
            <a:r>
              <a:rPr lang="en-US" sz="1100" dirty="0" smtClean="0">
                <a:latin typeface="+mn-lt" pitchFamily="2" charset="77"/>
              </a:rPr>
              <a:t>a carrying value of $1.0 billion</a:t>
            </a:r>
            <a:r>
              <a:rPr lang="en-US" sz="1100" dirty="0">
                <a:latin typeface="+mn-lt" pitchFamily="2" charset="77"/>
              </a:rPr>
              <a:t>. </a:t>
            </a:r>
            <a:r>
              <a:rPr lang="en-US" sz="1100" dirty="0" smtClean="0">
                <a:latin typeface="+mn-lt" pitchFamily="2" charset="77"/>
              </a:rPr>
              <a:t>92%</a:t>
            </a:r>
            <a:r>
              <a:rPr lang="en-US" sz="1100" baseline="30000" dirty="0" smtClean="0">
                <a:latin typeface="+mn-lt" pitchFamily="2" charset="77"/>
              </a:rPr>
              <a:t>(1)</a:t>
            </a:r>
            <a:r>
              <a:rPr lang="en-US" sz="1100" dirty="0" smtClean="0">
                <a:latin typeface="+mn-lt" pitchFamily="2" charset="77"/>
              </a:rPr>
              <a:t> </a:t>
            </a:r>
            <a:r>
              <a:rPr lang="en-US" sz="1100" dirty="0">
                <a:latin typeface="+mn-lt" pitchFamily="2" charset="77"/>
              </a:rPr>
              <a:t>of the portfolio was invested in loans backed by multifamily </a:t>
            </a:r>
            <a:r>
              <a:rPr lang="en-US" sz="1100" dirty="0" smtClean="0">
                <a:latin typeface="+mn-lt" pitchFamily="2" charset="77"/>
              </a:rPr>
              <a:t>assets</a:t>
            </a:r>
          </a:p>
          <a:p>
            <a:pPr marL="342900" indent="-161925">
              <a:buClr>
                <a:srgbClr val="C08B22"/>
              </a:buClr>
            </a:pPr>
            <a:r>
              <a:rPr lang="en-US" sz="1100" dirty="0">
                <a:latin typeface="+mn-lt" pitchFamily="2" charset="77"/>
              </a:rPr>
              <a:t>The </a:t>
            </a:r>
            <a:r>
              <a:rPr lang="en-US" sz="1100" dirty="0" smtClean="0">
                <a:latin typeface="+mn-lt" pitchFamily="2" charset="77"/>
              </a:rPr>
              <a:t>Company </a:t>
            </a:r>
            <a:r>
              <a:rPr lang="en-US" sz="1100" dirty="0">
                <a:latin typeface="+mn-lt" pitchFamily="2" charset="77"/>
              </a:rPr>
              <a:t>anticipates that the majority of loan activity will continue to be related to multifamily assets. The Company does not own any hospitality </a:t>
            </a:r>
            <a:r>
              <a:rPr lang="en-US" sz="1100" dirty="0" smtClean="0">
                <a:latin typeface="+mn-lt" pitchFamily="2" charset="77"/>
              </a:rPr>
              <a:t>assets and </a:t>
            </a:r>
            <a:r>
              <a:rPr lang="en-US" sz="1100" dirty="0">
                <a:latin typeface="+mn-lt" pitchFamily="2" charset="77"/>
              </a:rPr>
              <a:t>has limited exposure to </a:t>
            </a:r>
            <a:r>
              <a:rPr lang="en-US" sz="1100" dirty="0" smtClean="0">
                <a:latin typeface="+mn-lt" pitchFamily="2" charset="77"/>
              </a:rPr>
              <a:t>retail, office, and self-storage assets (less than 10% of portfolio)</a:t>
            </a:r>
          </a:p>
          <a:p>
            <a:pPr marL="342900" indent="-161925">
              <a:buClr>
                <a:srgbClr val="C08B22"/>
              </a:buClr>
            </a:pPr>
            <a:r>
              <a:rPr lang="en-US" sz="1100" dirty="0" smtClean="0">
                <a:latin typeface="+mn-lt" pitchFamily="2" charset="77"/>
              </a:rPr>
              <a:t>During </a:t>
            </a:r>
            <a:r>
              <a:rPr lang="en-US" sz="1100" dirty="0">
                <a:latin typeface="+mn-lt" pitchFamily="2" charset="77"/>
              </a:rPr>
              <a:t>the “COVID era,” the Company has not granted a single forbearance nor has it experienced a single </a:t>
            </a:r>
            <a:r>
              <a:rPr lang="en-US" sz="1100" dirty="0" smtClean="0">
                <a:latin typeface="+mn-lt" pitchFamily="2" charset="77"/>
              </a:rPr>
              <a:t>monetary loan </a:t>
            </a:r>
            <a:r>
              <a:rPr lang="en-US" sz="1100" dirty="0">
                <a:latin typeface="+mn-lt" pitchFamily="2" charset="77"/>
              </a:rPr>
              <a:t>default</a:t>
            </a:r>
          </a:p>
          <a:p>
            <a:pPr marL="342900" lvl="0" indent="-161925">
              <a:spcBef>
                <a:spcPts val="0"/>
              </a:spcBef>
              <a:buClr>
                <a:srgbClr val="C08B22"/>
              </a:buClr>
              <a:defRPr/>
            </a:pPr>
            <a:endParaRPr lang="en-US" sz="1100" dirty="0">
              <a:latin typeface="+mn-lt" pitchFamily="2" charset="77"/>
            </a:endParaRPr>
          </a:p>
        </p:txBody>
      </p:sp>
      <p:cxnSp>
        <p:nvCxnSpPr>
          <p:cNvPr id="9" name="Straight Connector 8"/>
          <p:cNvCxnSpPr/>
          <p:nvPr/>
        </p:nvCxnSpPr>
        <p:spPr>
          <a:xfrm flipV="1">
            <a:off x="482423" y="2852804"/>
            <a:ext cx="8229759" cy="36201"/>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4" name="Chart 13"/>
          <p:cNvGraphicFramePr/>
          <p:nvPr>
            <p:extLst/>
          </p:nvPr>
        </p:nvGraphicFramePr>
        <p:xfrm>
          <a:off x="445123" y="3451036"/>
          <a:ext cx="393192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p:cNvSpPr txBox="1"/>
          <p:nvPr/>
        </p:nvSpPr>
        <p:spPr>
          <a:xfrm>
            <a:off x="2079903" y="4683078"/>
            <a:ext cx="662361" cy="246221"/>
          </a:xfrm>
          <a:prstGeom prst="rect">
            <a:avLst/>
          </a:prstGeom>
          <a:noFill/>
        </p:spPr>
        <p:txBody>
          <a:bodyPr wrap="none" rtlCol="0">
            <a:spAutoFit/>
          </a:bodyPr>
          <a:lstStyle/>
          <a:p>
            <a:r>
              <a:rPr lang="en-US" sz="1000" dirty="0" smtClean="0"/>
              <a:t>$1,001.8</a:t>
            </a:r>
            <a:endParaRPr lang="en-US" sz="1000" dirty="0"/>
          </a:p>
        </p:txBody>
      </p:sp>
    </p:spTree>
    <p:extLst>
      <p:ext uri="{BB962C8B-B14F-4D97-AF65-F5344CB8AC3E}">
        <p14:creationId xmlns:p14="http://schemas.microsoft.com/office/powerpoint/2010/main" val="2200209090"/>
      </p:ext>
    </p:extLst>
  </p:cSld>
  <p:clrMapOvr>
    <a:masterClrMapping/>
  </p:clrMapOvr>
</p:sld>
</file>

<file path=ppt/theme/theme1.xml><?xml version="1.0" encoding="utf-8"?>
<a:theme xmlns:a="http://schemas.openxmlformats.org/drawingml/2006/main" name="Office Theme">
  <a:themeElements>
    <a:clrScheme name="Custom 167">
      <a:dk1>
        <a:srgbClr val="020000"/>
      </a:dk1>
      <a:lt1>
        <a:sysClr val="window" lastClr="FFFFFF"/>
      </a:lt1>
      <a:dk2>
        <a:srgbClr val="162835"/>
      </a:dk2>
      <a:lt2>
        <a:srgbClr val="D8D8D8"/>
      </a:lt2>
      <a:accent1>
        <a:srgbClr val="C08B22"/>
      </a:accent1>
      <a:accent2>
        <a:srgbClr val="A41F35"/>
      </a:accent2>
      <a:accent3>
        <a:srgbClr val="A75A29"/>
      </a:accent3>
      <a:accent4>
        <a:srgbClr val="28734D"/>
      </a:accent4>
      <a:accent5>
        <a:srgbClr val="286F8C"/>
      </a:accent5>
      <a:accent6>
        <a:srgbClr val="AB8686"/>
      </a:accent6>
      <a:hlink>
        <a:srgbClr val="286F8C"/>
      </a:hlink>
      <a:folHlink>
        <a:srgbClr val="286F8C"/>
      </a:folHlink>
    </a:clrScheme>
    <a:fontScheme name="Custom 458">
      <a:majorFont>
        <a:latin typeface="Montserrat Medium"/>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16000</TotalTime>
  <Words>4626</Words>
  <Application>Microsoft Office PowerPoint</Application>
  <PresentationFormat>On-screen Show (4:3)</PresentationFormat>
  <Paragraphs>466</Paragraphs>
  <Slides>28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Montserrat</vt:lpstr>
      <vt:lpstr>Montserrat Medium</vt:lpstr>
      <vt:lpstr>Montserrat SemiBold</vt:lpstr>
      <vt:lpstr>Office Theme</vt:lpstr>
      <vt:lpstr>Lument Finance Trust   Investor Presentation</vt:lpstr>
      <vt:lpstr>Disclaimer</vt:lpstr>
      <vt:lpstr>Company Overview</vt:lpstr>
      <vt:lpstr>Leveraging the Depth of the Lument Platform</vt:lpstr>
      <vt:lpstr>Lument: A Platform Built for the Benefit of Investors</vt:lpstr>
      <vt:lpstr>Affiliation with ORIX</vt:lpstr>
      <vt:lpstr>Lument: Experienced Leadership Team</vt:lpstr>
      <vt:lpstr>Lument Finance Trust: Target Investments</vt:lpstr>
      <vt:lpstr>Lument Finance Trust: Investment Portfolio</vt:lpstr>
      <vt:lpstr>Lument Finance Trust: Capital Structure Overview</vt:lpstr>
      <vt:lpstr>Track Record of EPS Growth and Book Value Stability </vt:lpstr>
      <vt:lpstr>Conclusion</vt:lpstr>
      <vt:lpstr>Appendix </vt:lpstr>
      <vt:lpstr>Full Year 2021 Business Update</vt:lpstr>
      <vt:lpstr>Q4 2021 Updates</vt:lpstr>
      <vt:lpstr>Q4 and Full Year 2021 Income Statement Summary</vt:lpstr>
      <vt:lpstr>Q4 2021 Balance Sheet Summary</vt:lpstr>
      <vt:lpstr>Q4 2021 Balance Sheet Summary</vt:lpstr>
      <vt:lpstr>Interest Rate Sensitivity as of December 31, 2021</vt:lpstr>
      <vt:lpstr>12/31/2021 CRE Loan Portfolio Details</vt:lpstr>
      <vt:lpstr>12/31/2021 CRE Loan Portfolio Details</vt:lpstr>
      <vt:lpstr>Consolidated Balance Sheets</vt:lpstr>
      <vt:lpstr>Consolidated Statement of Income</vt:lpstr>
      <vt:lpstr>Reconciliation of GAAP to Distributable Earnings</vt:lpstr>
      <vt:lpstr>Detailed Walk of Capitalization as of 12/31/2021</vt:lpstr>
      <vt:lpstr>Book Value Per Share of Common Stock as of 12/31/2021</vt:lpstr>
      <vt:lpstr>Key Definitions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Tsang</dc:creator>
  <cp:lastModifiedBy>Howard, Tyler</cp:lastModifiedBy>
  <cp:revision>592</cp:revision>
  <cp:lastPrinted>2020-12-17T18:37:03Z</cp:lastPrinted>
  <dcterms:created xsi:type="dcterms:W3CDTF">2016-02-14T10:04:41Z</dcterms:created>
  <dcterms:modified xsi:type="dcterms:W3CDTF">2022-03-15T23:22:49Z</dcterms:modified>
</cp:coreProperties>
</file>